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4" r:id="rId3"/>
    <p:sldId id="311" r:id="rId4"/>
    <p:sldId id="262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2" r:id="rId17"/>
    <p:sldId id="373" r:id="rId18"/>
    <p:sldId id="374" r:id="rId19"/>
    <p:sldId id="375" r:id="rId20"/>
    <p:sldId id="371" r:id="rId21"/>
    <p:sldId id="353" r:id="rId22"/>
    <p:sldId id="290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3399FF"/>
    <a:srgbClr val="6699FF"/>
    <a:srgbClr val="CC66FF"/>
    <a:srgbClr val="FF5050"/>
    <a:srgbClr val="FF6600"/>
    <a:srgbClr val="9933FF"/>
    <a:srgbClr val="009900"/>
    <a:srgbClr val="3366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10" autoAdjust="0"/>
    <p:restoredTop sz="96021" autoAdjust="0"/>
  </p:normalViewPr>
  <p:slideViewPr>
    <p:cSldViewPr snapToGrid="0" showGuides="1">
      <p:cViewPr varScale="1">
        <p:scale>
          <a:sx n="154" d="100"/>
          <a:sy n="154" d="100"/>
        </p:scale>
        <p:origin x="18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2715656"/>
        <c:axId val="-2132718696"/>
      </c:barChart>
      <c:catAx>
        <c:axId val="-213271565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2718696"/>
        <c:crosses val="autoZero"/>
        <c:auto val="1"/>
        <c:lblAlgn val="ctr"/>
        <c:lblOffset val="100"/>
        <c:noMultiLvlLbl val="0"/>
      </c:catAx>
      <c:valAx>
        <c:axId val="-2132718696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1327156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03"/>
          <c:h val="0.3532227747067049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81934168"/>
        <c:axId val="2081937144"/>
      </c:barChart>
      <c:catAx>
        <c:axId val="20819341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81937144"/>
        <c:crosses val="autoZero"/>
        <c:auto val="1"/>
        <c:lblAlgn val="ctr"/>
        <c:lblOffset val="100"/>
        <c:noMultiLvlLbl val="0"/>
      </c:catAx>
      <c:valAx>
        <c:axId val="208193714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08193416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2782760"/>
        <c:axId val="-2132785752"/>
      </c:barChart>
      <c:catAx>
        <c:axId val="-21327827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2785752"/>
        <c:crosses val="autoZero"/>
        <c:auto val="1"/>
        <c:lblAlgn val="ctr"/>
        <c:lblOffset val="100"/>
        <c:noMultiLvlLbl val="0"/>
      </c:catAx>
      <c:valAx>
        <c:axId val="-213278575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1327827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03"/>
          <c:h val="0.3532227747067049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8379496"/>
        <c:axId val="-2138799752"/>
      </c:barChart>
      <c:catAx>
        <c:axId val="-21383794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8799752"/>
        <c:crosses val="autoZero"/>
        <c:auto val="1"/>
        <c:lblAlgn val="ctr"/>
        <c:lblOffset val="100"/>
        <c:noMultiLvlLbl val="0"/>
      </c:catAx>
      <c:valAx>
        <c:axId val="-213879975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13837949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C3F453-9F3F-4567-8DCE-A7408F6927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103D5-0144-4D10-96A5-3D385F5356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D6017-FECC-4565-B4A9-CDF40B8AFEC4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E48D2-788C-4710-AA82-6E71D37171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55A72-EE70-409E-9FE1-8EAE70254C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F4C5A-348F-4973-9C72-119478B60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2352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2T16:47:48.4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15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115 146 24575,'-5'11'-426,"0"0"1,1 0-1,0 0 0,1 1 0,0-1 1,1 1-1,0 0 0,1 20 0,1-31 393,0 1 1,0-1-1,0 1 0,1-1 0,-1 1 1,1-1-1,-1 1 0,1-1 0,0 1 1,0-1-1,-1 0 0,1 1 1,0-1-1,0 0 0,0 0 0,0 1 1,1-1-1,-1 0 0,0 0 0,0 0 1,1-1-1,-1 1 0,0 0 0,1 0 1,-1-1-1,1 1 0,-1-1 0,1 1 1,-1-1-1,1 0 0,-1 1 0,1-1 1,-1 0-1,1 0 0,0 0 1,-1 0-1,1-1 0,-1 1 0,3-1 1,4 0 176,0-1 0,0 1 0,0-2 1,0 1-1,-1-1 0,11-5 1,-1-2-691,0-1 1,-1 0-1,0-1 1,22-22 0,-29 26 272,-1-1 0,0 0 1,-1 0-1,0-1 0,-1 0 1,0 0-1,0 0 0,-1-1 1,4-12-1,-8 19 274,0 1-1,0-1 1,0 1 0,-1-1 0,0 0 0,1 1 0,-1-1-1,-1 0 1,1 1 0,0-1 0,-1 1 0,0-1 0,0 1-1,0-1 1,-3-5 0,3 7 0,0 0-1,-1-1 1,1 1-1,-1 0 1,0 0-1,0 1 1,0-1-1,0 0 1,0 1 0,0-1-1,0 1 1,0 0-1,-1-1 1,1 1-1,0 0 1,-1 0-1,1 1 1,-1-1 0,1 1-1,-1-1 1,0 1-1,1 0 1,-4 0-1,-5 0 45,0 1 0,-1 0-1,1 1 1,0 1 0,0 0-1,0 0 1,0 1 0,1 0-1,-1 1 1,1 0 0,0 1-1,-11 9 1,6-5 109,0 2 0,1 0 0,1 1 0,0 0 0,0 1 0,-19 29 0,24-30-394,1 1 0,0-1 1,-8 29-1,4-5 908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43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1 444 24575,'20'-21'-983,"0"0"0,-1-1 0,-1-1-1,23-38 1,-33 47 536,-1 1 0,0-1 0,-1-1 0,-1 1 0,0-1 1,-1 0-1,0 0 0,-1-1 0,-1 1 0,0-17 0,-2 20 415,-1 1 0,0 0 1,-4-15-1,4 22 85,0-1 0,0 1 0,-1 0 0,0 0-1,0 0 1,0 0 0,0 0 0,0 0 0,-1 0 0,0 1 0,-3-4 0,5 6 61,0 0 1,1 1-1,-1-1 1,0 1-1,0-1 0,0 1 1,0-1-1,0 1 1,0 0-1,1-1 1,-1 1-1,0 0 0,0 0 1,0-1-1,0 1 1,0 0-1,0 0 0,0 0 1,0 1-1,0-1 1,0 0-1,0 0 1,0 0-1,0 1 0,0-1 1,0 0-1,0 1 1,0-1-1,0 1 0,1-1 1,-1 1-1,0-1 1,0 1-1,0 0 1,1 0-1,-1-1 0,0 1 1,1 0-1,-1 0 1,1-1-1,-1 1 0,1 0 1,-1 1-1,-4 6 959,1 0-1,0 0 1,-5 13-1,9-21-1072,-16 48-1077,3 1 0,1 0 0,3 1 0,1 0-1,3 0 1,2 78 0,4-112 410,-1 0 0,2 1 1,0-1-1,1-1 0,10 31 0,-12-43 687,-1-1 0,1 1 0,1 0 0,-1-1 0,0 1 0,1-1 0,-1 1 1,1-1-1,0 0 0,0 0 0,0 0 0,0 0 0,0 0 0,0 0 0,1 0 0,-1-1 0,0 1 0,1-1 0,-1 0 1,1 1-1,0-1 0,0 0 0,-1-1 0,1 1 0,0 0 0,0-1 0,0 0 0,-1 1 0,1-1 0,0 0 0,0-1 1,0 1-1,0 0 0,0-1 0,-1 0 0,1 1 0,0-1 0,-1 0 0,1-1 0,4-2 0,8-3 647,-1-1 1,0-1-1,-1 0 0,0-1 0,0-1 1,-1 0-1,0-1 0,-1 0 0,-1 0 1,1-1-1,-2-1 0,0 1 0,8-19 1,-16 29-453,-5 10 258,-4 14 215,7-12-1322,0 0 0,1 0 0,0 0 0,1 0 0,0-1-1,0 1 1,1 0 0,0 0 0,0-1 0,1 0 0,6 13 0,-8-18 359,1 1 1,0 0 0,0-1-1,1 1 1,-1-1 0,1 0-1,0 0 1,-1 0 0,1 0-1,0 0 1,1-1 0,-1 0-1,0 1 1,1-1 0,0 0 0,-1 0-1,1-1 1,0 1 0,0-1-1,0 0 1,0 0 0,0 0-1,0-1 1,0 1 0,0-1-1,6 0 1,0-2 383,-1 0 0,0 0 0,0-1 0,0 0 1,0-1-1,-1 0 0,1 0 0,-1-1 0,0 0 0,0 0 0,-1-1 0,0 0 0,0 0 0,12-15 0,-13 15 67,0-1 0,-1 0 0,0 0 0,0 0-1,0-1 1,-1 0 0,-1 0 0,1 0-1,-1 0 1,-1-1 0,1 1 0,-1-1-1,-1 0 1,0 1 0,0-1 0,-1-10-1,1 19-164,-1-1 0,0 1 0,0 0 0,0-1 0,0 1 0,0 0-1,0 0 1,0-1 0,0 1 0,0 0 0,0-1 0,0 1-1,0 0 1,0-1 0,0 1 0,0 0 0,-1-1 0,1 1 0,0 0-1,0 0 1,0-1 0,0 1 0,0 0 0,-1-1 0,1 1 0,0 0-1,0 0 1,-1 0 0,1-1 0,0 1 0,0 0 0,-1 0-1,1 0 1,-1-1 0,-4 12 84,-4 20-190,9-19 585,0 1 0,0-1 1,2 1-1,-1-1 0,1 1 0,1-1 0,0 0 0,1 0 0,1 0 1,-1-1-1,2 1 0,-1-1 0,2 0 0,0-1 0,11 15 0,-1-7-6511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43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41 24575,'-4'3'0,"1"1"0,1-1 0,-1 1 0,0-1 0,1 1 0,0 0 0,-4 8 0,6-11 0,0-1 0,0 1 0,0-1 0,-1 1 0,1 0 0,0-1 0,0 1 0,0-1 0,0 1 0,0-1 0,0 1 0,0 0 0,0-1 0,0 1 0,1-1 0,-1 1 0,0-1 0,0 1 0,0 0 0,1-1 0,-1 1 0,0-1 0,1 1 0,-1-1 0,1 1 0,0 0 0,0-1 0,0 1 0,0-1 0,1 0 0,-1 1 0,0-1 0,0 0 0,1 0 0,-1 0 0,0 1 0,0-1 0,1-1 0,-1 1 0,0 0 0,1 0 0,-1 0 0,1-1 0,4-1 0,0 0 0,0 0 0,0 0 0,-1-1 0,1 0 0,-1 0 0,0 0 0,1-1 0,-2 1 0,1-1 0,0-1 0,-1 1 0,0-1 0,0 1 0,6-10 0,-10 14 2,1-1 0,-1 0 0,1 1-1,-1-1 1,0 0 0,1 1 0,-1-1-1,0 0 1,0 0 0,0 0 0,1 1 0,-1-1-1,0 0 1,0 0 0,0 0 0,0 1-1,0-1 1,0 0 0,-1 0 0,1 0-1,0 1 1,0-1 0,0 0 0,-1 0 0,1 1-1,0-1 1,-1 0 0,1 0 0,-1 1-1,0-2 1,-1 1 2,0 0 1,1 0-1,-1 0 0,0 1 0,0-1 1,1 0-1,-1 1 0,0-1 0,0 1 0,0 0 1,0 0-1,-3 0 0,-4 0-114,-1 1 0,1 0 0,0 0 1,-13 4-1,18-4-20,-1 1 0,0-1 0,1 1 0,0 0 0,0 1 1,-1-1-1,1 1 0,1 0 0,-1 0 0,0 0 0,1 0 1,-1 1-1,1-1 0,0 1 0,0 0 0,1 0 0,-1 0 1,1 0-1,0 0 0,0 1 0,0-1 0,0 1 0,1-1 1,0 1-1,0 0 0,0-1 0,1 1 0,-1 0 0,1 0 0,0-1 1,2 11-1,0 3-3467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44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535 386 24575,'4'-3'0,"0"0"0,-1 0 0,1 0 0,-1-1 0,1 1 0,4-8 0,-7 10 0,-1 1 0,0-1 0,1 1 0,-1-1 0,0 0 0,1 0 0,-1 1 0,0-1 0,0 0 0,0 0 0,1 1 0,-1-1 0,0 0 0,0 0 0,0 1 0,0-1 0,0 0 0,0 0 0,-1 1 0,1-2 0,-1 1 0,1 0 0,-1 1 0,0-1 0,1 0 0,-1 1 0,0-1 0,0 0 0,1 1 0,-1-1 0,0 1 0,0-1 0,0 1 0,0 0 0,0-1 0,0 1 0,0 0 0,0 0 0,0 0 0,0-1 0,-1 1 0,-4 0 0,1 0 0,0 0 0,0 1 0,-1-1 0,1 1 0,0 0 0,0 0 0,-1 1 0,1 0 0,-8 4 0,-6 3 0,-23 17 0,28-17 0,-6 4-1444,0 1-1,1 1 1,-27 28-1,40-37 1033,0 0-1,0 0 0,1 1 0,0 0 1,1 0-1,-1 1 0,1-1 1,1 1-1,-1 0 0,1 0 0,1 0 1,0 0-1,-3 15 0,5-21 423,0 1-1,0-1 0,0 0 1,0 0-1,0 1 0,0-1 1,1 0-1,-1 1 0,1-1 1,0 0-1,-1 0 0,1 0 1,0 0-1,0 0 1,0 0-1,1 0 0,-1 0 1,0 0-1,1 0 0,-1 0 1,3 1-1,-1-1-46,0-1 1,-1 1-1,1-1 1,0 1-1,1-1 1,-1 0-1,0 0 0,0-1 1,0 1-1,0-1 1,1 1-1,-1-1 1,5 0-1,2-1 480,0 0 1,0-1-1,0 0 0,0-1 1,0 0-1,-1 0 0,1-1 0,14-8 1,-15 6 298,1 0 0,-2-1 0,1 0 1,-1-1-1,14-15 0,-20 19-417,1 0 0,0 0 0,-1 0 0,0 0 0,1 0 0,-2 0 0,1-1 1,0 1-1,0-7 0,-1 9-384,-1-1 0,0 1 0,0 0 0,0-1 1,0 1-1,0-1 0,-1 1 0,1-1 0,-1 1 1,0 0-1,-1-4 0,2 5 44,-1 0 0,1-1 0,-1 1 0,1 0 0,-1 0 1,0 0-1,0 0 0,1 0 0,-1 0 0,0 0 0,0 0 0,0 0 0,0 1 0,0-1 0,0 0 1,0 0-1,0 1 0,-1-1 0,1 1 0,0-1 0,0 1 0,0-1 0,-1 1 0,1 0 0,0 0 1,-1 0-1,1 0 0,0 0 0,0 0 0,-1 0 0,1 0 0,0 0 0,0 0 0,-1 1 1,1-1-1,0 0 0,0 1 0,-1-1 0,1 1 0,0 0 0,-2 1 0,-1 0-539,1 0 0,-1 1 0,0 0-1,1 0 1,0 0 0,-1 0 0,1 1 0,1-1-1,-1 1 1,-4 7 0,-2 11-32,0 0-1,2 1 1,1-1 0,0 1 0,2 1-1,1-1 1,-1 33 0,14 171 1185,1-43 451,-11-150-1677,-2 0-1,-1 0 1,-2-1-1,-16 61 0,16-79 640,0-1 0,-1 1 0,0-1 0,-1 0 0,0-1 0,-1 0 0,-1 0 0,0-1 0,-1 0 0,0 0 0,-1-1-1,-23 18 1,31-26-19,-1 0 0,0-1-1,0 1 1,0-1 0,0 0-1,-1 0 1,1-1 0,-1 1-1,1-1 1,-1 0 0,1 0-1,-1 0 1,0-1 0,1 1-1,-1-1 1,0-1 0,1 1-1,-1 0 1,0-1 0,1 0-1,-1 0 1,1-1 0,-1 1-1,1-1 1,0 0 0,0 0 0,-1 0-1,1-1 1,1 1 0,-5-5-1,0 0 243,0 0 1,1-1-1,1 0 0,-1 0 1,1 0-1,1-1 0,-1 0 1,2 0-1,-1-1 0,1 1 0,1-1 1,-5-18-1,4 10-177,2 1-1,0-1 1,1 1 0,0-1-1,2 1 1,0-1 0,1 0-1,0 1 1,7-21 0,-2 14-309,2 0 0,1 0 1,1 0-1,0 1 0,25-33 1,-7 15-394,2 3 0,38-39 0,73-56-63,-106 101 946,212-203-1632,-215 199 1835,-2-1 0,-2-2 0,-1-1 0,-2-1 0,21-46-1,-7-10 1837,-35 83-1373,-1-1 0,2-17-1,-4-8 3749,-2 39-4613,0 1-1,1-1 1,-1 0-1,0 1 1,-1-1-1,1 1 1,0-1-1,0 0 1,0 1 0,0-1-1,0 0 1,-1 1-1,1-1 1,0 1-1,0-1 1,-1 0-1,1 1 1,0-1-1,-1 1 1,1-1 0,-1 1-1,1-1 1,-2 0-1,2 1-32,-1 0 0,1 0 0,-1 0 0,1 0 1,-1 1-1,0-1 0,1 0 0,-1 0 0,1 0 0,-1 1 0,1-1 0,-1 0 0,1 0 0,-1 1 0,1-1 0,-1 1 0,1-1 1,0 0-1,-1 1 0,0 0 0,-18 27-96,5 3-483,2 0-1,1 1 0,1 1 1,2-1-1,1 1 1,2 0-1,-2 59 0,7-73 573,0-1 0,6 34 0,-5-45 0,0 0 0,1-1 0,0 1 0,0-1 0,1 1 0,0-1 0,0 0 0,0 0 0,1-1 0,-1 1 0,7 5 0,-9-9 54,1 0-1,0-1 1,0 1-1,-1-1 1,1 1-1,0-1 1,0 0-1,1 0 1,-1 0-1,0 0 1,0 0-1,0-1 1,1 1-1,-1-1 1,0 1-1,1-1 1,-1 0-1,0 0 0,1 0 1,-1 0-1,0 0 1,1-1-1,1 0 1,5-2 384,0 0 0,0 0 0,-1-1 0,13-8-1,16-6 302,-36 18-739,0 0 0,0-1 0,0 1 0,0 0 0,0 0 0,0 0 0,0 1 0,0-1 0,0 0 0,0 0 0,0 0 0,0 1 0,-1-1 0,1 0 0,0 1 0,0-1 0,0 1 0,0-1 0,-1 1 0,1 0 0,0-1 0,-1 1 0,1-1 0,0 1 0,-1 0 0,1 0 0,-1 0 0,1-1 0,-1 1 0,1 0 0,-1 0 0,1 2 0,13 37 0,-9-23 0,-1-8-156,1 0 0,-1 0 0,2 0 0,-1-1 0,12 14 0,-2-7-4527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44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24575,'2'0'0,"2"0"0,3-2 0,2-1 0,2 1 0,2 0 0,7-2 0,3 1 0,0 0 0,-1 1 0,-3 0 0,-4 1-8191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25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251 136 24575,'-2'-14'0,"-1"1"0,-1 0 0,-1 0 0,0 1 0,-8-16 0,12 25 0,0 1 0,-1-1 0,1 0 0,-1 1 0,0-1 0,0 1 0,0 0 0,0 0 0,0 0 0,-1 0 0,1 0 0,-1 0 0,1 0 0,-1 1 0,0-1 0,0 1 0,1 0 0,-1 0 0,0 0 0,0 0 0,0 0 0,0 1 0,0-1 0,0 1 0,0 0 0,-1 0 0,1 0 0,0 0 0,-3 1 0,-1 1-297,-1 0 0,1 1-1,0 0 1,0 0 0,0 1 0,1-1-1,-1 1 1,1 1 0,0-1 0,0 1-1,1 0 1,-1 1 0,1-1 0,0 1-1,1 0 1,-1 1 0,1-1 0,0 1-1,1-1 1,-6 15 0,5-11-162,1 0 0,0 1-1,1-1 1,0 0 0,1 1 0,0 0 0,0-1 0,1 1 0,1 0 0,0-1 0,0 1-1,1-1 1,0 1 0,6 14 0,-1-10 233,0 1-1,2-1 0,0-1 1,0 0-1,1 0 1,1-1-1,0 0 1,1-1-1,0 0 0,24 17 1,12 4 1053,91 47 1,-112-66-554,-23-12-267,6 3 253,1 1 0,-1 1-1,0-1 1,13 12 0,-22-16-244,1-1 0,0 1 1,-1 0-1,1-1 1,-1 1-1,1 0 1,-1 0-1,0 0 1,0 0-1,0 0 0,0 0 1,0 0-1,0 0 1,-1 0-1,1 0 1,-1 1-1,1-1 1,-1 0-1,0 0 1,0 1-1,0-1 0,0 0 1,0 1-1,-1-1 1,1 0-1,-1 0 1,1 0-1,-1 1 1,0-1-1,-1 3 0,-5 5-27,1-1 0,-1-1 0,0 1-1,-1-1 1,0 0 0,-1-1-1,1 0 1,-1 0 0,-12 6-1,-5 2 1234,-1-1-1,-34 13 1,42-20-1497,1 0 0,-1-2 1,-1 0-1,1-1 0,-1-1 1,0 0-1,1-2 0,-24-1 1,12-4 2880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26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24575,'15'-2'-4831,"12"0"4831,7 1 0,1 6 0,0 5-7642,-1 9 7642,-2 15-1603,-6 10 1603,-6 4 0,-8 11 181,-6 0-181,-5-3-1874,-5-6 1874,-1-7 0,-3-9 0,1-7 0,2-7 7578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26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24575,'22'11'0,"8"3"0,-1 1 0,50 35 0,-57-36 0,-15-13 0,-12-11 0,0 3-114,-1 1 1,1 0-1,-2 0 0,1 0 0,0 1 1,-1 0-1,0 0 0,0 1 0,0 0 1,-1 0-1,-11-4 0,11 7-6712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27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24575,'2'-4'0,"0"-3"0,1-3 0,-3 1 0,-2 4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27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51 443 24575,'-8'-14'-197,"1"0"-1,1-1 1,0 0 0,1 0-1,0 0 1,1 0-1,1-1 1,0 0 0,1 0-1,1 1 1,1-1 0,0 0-1,3-23 1,-1 28 65,-1 1 1,2-1-1,0 1 0,0 0 1,1 0-1,0 0 1,0 0-1,1 0 0,1 1 1,0 0-1,0 0 1,0 1-1,1-1 0,1 2 1,-1-1-1,1 1 1,1 0-1,-1 0 0,1 1 1,15-8-1,-21 12 110,1 0 0,-1 1-1,1-1 1,0 1 0,0-1-1,0 1 1,0 0 0,0 1-1,0-1 1,0 1 0,0-1-1,0 1 1,0 1 0,0-1 0,0 0-1,0 1 1,0 0 0,0 0-1,0 0 1,0 1 0,0-1-1,-1 1 1,1 0 0,0 0-1,-1 0 1,0 0 0,1 1-1,-1-1 1,0 1 0,0 0 0,-1 0-1,1 0 1,0 0 0,-1 1-1,0-1 1,3 5 0,1 6-503,0 0 1,-1 1 0,0-1 0,-1 1-1,0 0 1,-2 0 0,1 0-1,-1 19 1,-1 4 1748,-2-1 0,-7 44-1,6-65-373,-10 55-1459,11-65 1614,-1 0 0,0-1-1,0 1 1,-1-1 0,-4 8 0,17-47 367,-4 11-1614,8-29 242,15-43 0,-24 83 0,-1 1 0,2 0 0,-1 0 0,2 1 0,12-18 0,-18 27-29,-1 0 0,1 0 0,-1 1-1,1-1 1,-1 0 0,1 0 0,0 1-1,-1-1 1,1 0 0,0 1 0,-1-1 0,1 1-1,0-1 1,0 1 0,0-1 0,0 1-1,0 0 1,-1-1 0,1 1 0,0 0-1,0 0 1,0-1 0,0 1 0,0 0 0,0 0-1,0 0 1,0 0 0,0 0 0,0 1-1,0-1 1,0 0 0,0 0 0,-1 1 0,1-1-1,0 0 1,0 1 0,0-1 0,0 1-1,0-1 1,-1 1 0,1-1 0,0 1-1,-1 0 1,1-1 0,0 1 0,-1 0 0,1 0-1,-1-1 1,1 1 0,-1 0 0,1 0-1,-1 0 1,1 1 0,4 7-772,-1 1 0,0 0 0,4 20-1,-5-19-68,1 3 256,-3-9 378,0 0-1,1 0 1,-1 0 0,1 0-1,0 0 1,0-1 0,0 1 0,1-1-1,-1 0 1,1 1 0,4 4 0,-6-9 236,0 0 0,0 1 0,1-1 0,-1 0 0,0 0 0,0 1 0,0-1 0,0 0 0,0 0 0,0 0 0,1 0 0,-1-1 0,0 1 0,0 0 0,0 0 0,0-1 0,0 1 0,0 0 0,0-1 0,0 1 0,0-1 0,0 0 0,0 1 0,0-1 0,0 0 0,1-1 0,23-23 0,-1-7-1642,26-48 1,8-9 2378,-58 89-724,0-1-1,0 1 1,1-1-1,-1 1 1,0 0-1,0-1 1,1 1-1,-1-1 1,0 1-1,0 0 1,1-1-1,-1 1 1,0 0-1,1 0 1,-1-1-1,1 1 1,-1 0-1,0 0 1,1-1 0,-1 1-1,1 0 1,-1 0-1,0 0 1,1 0-1,-1 0 1,1 0-1,-1 0 1,1 0-1,-1 0 1,1 0-1,0 0 1,0 0 14,-1 1 1,1 0-1,-1 0 1,1 0-1,-1-1 1,0 1-1,1 0 1,-1 0-1,0 0 1,1 0-1,-1 0 1,0 0-1,0-1 1,0 3-1,1 46 560,-1-39-536,0 10 666,0 0 1,2 0 0,0 0 0,1 0 0,1-1 0,1 1-1,13 32 1,-17-51-927,0 1 0,-1-1-1,1 0 1,0 1 0,-1-1-1,1 0 1,0 0 0,0 0-1,0 0 1,0 0 0,0 0-1,0 0 1,1 0 0,-1 0-1,0 0 1,0 0 0,1-1-1,-1 1 1,1 0 0,1 0-1,-2-1 171,1 0-1,-1 0 0,1 0 0,-1-1 1,0 1-1,1 0 0,-1-1 0,1 1 1,-1-1-1,0 1 0,1-1 1,-1 1-1,0-1 0,0 0 0,1 0 1,1-2-1,4-3 32,-1-2 1,1 1-1,-1-1 1,9-14-1,-15 21-109,18-31 1534,-1-1 0,-2 0 0,-2-1 0,0 0 0,8-43 0,-16 107-1401,1-2 0,13 35 1,10 11-5905,-14-44 4715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28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122 155 24575,'-6'9'0,"0"1"0,1 0 0,0 1 0,1-1 0,0 1 0,-2 11 0,6-22 0,0 0 0,1 0 0,-1 0 0,0-1 0,0 1 0,0 0 0,1 0 0,-1 0 0,0 0 0,0 0 0,1 0 0,-1 0 0,0 0 0,0 0 0,1 0 0,-1 0 0,0 0 0,0 0 0,1 0 0,-1 0 0,0 0 0,0 0 0,1 0 0,-1 0 0,0 0 0,0 0 0,0 0 0,1 1 0,-1-1 0,0 0 0,0 0 0,0 0 0,1 0 0,-1 0 0,0 1 0,0-1 0,0 0 0,0 0 0,1 0 0,-1 1 0,0-1 0,0 0 0,0 0 0,0 0 0,0 1 0,0-1 0,0 0 0,0 0 0,0 1 0,0-1 0,0 0 0,0 0 0,0 1 0,0-1 0,0 0 0,0 0 0,0 1 0,0-1 0,18-18 0,-17 17 0,6-8-64,0 1 0,-1-1 0,0 0 0,-1-1-1,0 1 1,0-1 0,-1 0 0,4-14 0,-7 20 36,0-1 1,1 0-1,-2 1 1,1-1-1,-1 0 1,1 0-1,-1 1 1,-1-1-1,1 0 1,-1 0-1,0 1 1,0-1-1,0 0 1,0 1-1,-1-1 1,0 1-1,0-1 1,0 1-1,-1 0 1,-5-7-1,7 9 3,-1 0 1,0 0-1,1 0 0,-1 0 1,0 1-1,0-1 0,0 1 0,0 0 1,0-1-1,-1 1 0,1 0 0,0 0 1,-1 0-1,1 1 0,0-1 0,-1 0 1,1 1-1,-1 0 0,1-1 0,-1 1 1,1 0-1,-1 1 0,1-1 1,-1 0-1,1 1 0,-1-1 0,1 1 1,0 0-1,-1-1 0,1 1 0,0 0 1,-1 1-1,1-1 0,0 0 0,0 1 1,0-1-1,-2 3 0,-1 0-53,-1 2 0,1-1-1,0 1 1,0-1 0,1 1-1,0 1 1,0-1 0,0 0-1,1 1 1,0 0 0,-3 8-1,4-5 18,0 0 0,0-1-1,1 1 1,1 0-1,0 0 1,0 0 0,1 0-1,0 0 1,1-1-1,0 1 1,0 0 0,1-1-1,5 12 1,6 11-4236</inkml:trace>
  <inkml:trace contextRef="#ctx0" brushRef="#br0" timeOffset="1">317 338 24575,'13'-6'405,"0"-2"1,14-11-1,-15 11-1519,-2-2 0,1 0 0,-1 0 0,15-20 0,-19 21 175,-1 1 0,1-1 1,-1-1-1,-1 1 0,0-1 0,0 1 1,2-12-1,-5 13 567,1 0-1,-1 0 1,-1 0 0,1 0 0,-2-14-1,0 96 3848,14 124-1991,30 262-5118,-34-382 8216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16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98 204 24575,'-14'-12'-945,"-1"0"0,-24-28 1,36 36 782,0 1 1,0-1 0,1 0 0,-1 1 0,1-1 0,0 0 0,0-1 0,0 1 0,0 0 0,1 0-1,-1-1 1,1 1 0,1-1 0,-1 1 0,0-1 0,1 1 0,0-1 0,1-4 0,-1 6 85,1 1 1,0-1-1,0 1 1,1 0-1,-1-1 1,0 1-1,1 0 1,0 0-1,-1 0 1,1 0-1,0 0 1,0 0-1,0 1 1,0-1-1,0 1 1,0-1-1,0 1 1,1 0-1,-1 0 1,1 0-1,-1 0 1,1 0-1,-1 0 1,1 1-1,-1-1 1,1 1-1,-1 0 1,4 0-1,4-1-332,0 1 0,0 0 1,0 0-1,0 1 0,0 1 0,11 3 0,-10-1 243,1 0-1,-1 1 0,-1 0 0,1 1 0,-1 1 1,0-1-1,0 1 0,0 1 0,-1 0 0,-1 1 1,1-1-1,-1 1 0,-1 1 0,0 0 0,0 0 1,-1 0-1,0 1 0,-1 0 0,7 17 1,-8-14 512,1-1 1,-1 0 0,-1 1 0,-1 0 0,0-1-1,0 1 1,-2 0 0,1 0 0,-2 0 0,0 0-1,-1 0 1,0 0 0,-1 0 0,0-1 0,-1 1-1,-10 20 1,13-31 33,0-1 0,-1 0-1,1 0 1,0 0 0,-1 0-1,0 0 1,1 0 0,-1-1-1,-2 3 1,3-4-295,1 0 0,0 0 1,0 0-1,-1 0 0,1 1 0,0-1 0,0 0 0,-1 0 0,1 0 0,0 0 1,-1 0-1,1 0 0,0 0 0,0 0 0,-1 0 0,1 0 0,0 0 1,-1 0-1,1 0 0,0 0 0,-1 0 0,1 0 0,0 0 0,0 0 0,-1-1 1,1 1-1,0 0 0,0 0 0,-1 0 0,-4-16-465,1-52 2226,4 24-5483,3 1 1,12-71-1,4 33 3707,-17 76-71,9-28 0,-10 31 0,0 0 0,0 0 0,0 1 0,0-1 0,0 0 0,0 0 0,1 1 0,-1-1 0,0 1 0,1-1 0,0 1 0,-1 0 0,3-2 0,-3 3 0,-1 0 0,0-1 0,1 1 0,-1 0 0,1 0 0,-1 0 0,1 0 0,-1 0 0,1 0 0,-1 0 0,0 0 0,1 0 1,-1 0-1,1 0 0,-1 0 0,1 0 0,-1 1 0,0-1 0,1 0 0,-1 0 0,1 0 0,-1 1 0,0-1 0,1 0 0,-1 0 1,0 1-1,1-1 0,0 1 0,8 13 754,3 8 72,-2 1 0,0 0 1,10 39-1,12 80 3839,2 6-2071,-34-147-2623,0 0-1,1 0 0,-1 1 0,0-1 0,1 0 1,-1 0-1,1 0 0,-1 0 0,1 1 1,0-1-1,-1 0 0,1 0 0,0 0 1,0 0-1,0 0 0,0 0 0,-1-1 1,3 2-1,-2-2-24,0 0-1,-1 0 1,1 0-1,0 0 1,-1 0 0,1 0-1,-1 0 1,1-1 0,0 1-1,-1 0 1,1 0 0,-1-1-1,1 1 1,-1 0 0,1-1-1,-1 1 1,1-1-1,-1 1 1,1-1 0,-1 1-1,1-1 1,-1 1 0,0-1-1,1 1 1,-1-2 0,5-6-865,-1 0 0,0 0 1,4-14-1,24-77-2638,32-91-1580,-15 68 6149,-47 118-956,0 0 1,0 0-1,0 1 0,0-1 1,1 1-1,-1-1 0,5-4 1,-6 8-59,-1 0 1,0 0-1,0 0 1,1-1-1,-1 1 1,0 0-1,0 0 1,1 0-1,-1 0 1,0 0-1,0 0 1,1-1-1,-1 1 1,0 0-1,1 0 1,-1 0-1,0 0 1,0 0-1,1 0 1,-1 0-1,0 0 1,1 0-1,-1 0 1,0 0-1,1 0 1,-1 1-1,0-1 1,0 0-1,1 0 1,-1 0-1,0 0 1,0 0-1,1 1 1,-1-1-1,0 0 0,1 0 1,-1 2 3,1 0 0,0-1 0,0 1 0,-1-1 0,1 1 0,-1 0 0,1 0 0,-1-1 0,0 1 0,1 3 0,5 104 1618,4 33-1909,-7-116 1354,2 0 0,1 0 0,11 33 0,-16-57-1158,-1 1 0,1 0 0,1 0 0,-1 0 0,0-1 1,1 1-1,-1-1 0,1 1 0,0-1 0,0 1 0,0-1 0,0 0 0,0 0 0,1 0 0,-1 0 0,1 0 1,-1-1-1,4 2 0,-4-2 49,1-1 1,-1 0 0,1 1 0,-1-1 0,1 0-1,-1-1 1,1 1 0,-1 0 0,1-1 0,-1 1-1,1-1 1,-1 0 0,1 0 0,-1 0 0,0 0-1,1 0 1,-1 0 0,0-1 0,0 1-1,0-1 1,3-2 0,5-6-55,0 1 0,0-1 0,-1-1 0,-1 0 0,0 0 0,0-1 0,-1 0 0,9-20 0,-2-2 36,-2 0 0,9-37 0,-17 119 2362,-2-16-2681,1-1-1665,-2-23 2327,0-1 1,1 1-1,0 0 0,4 8 0,-6-13-193,1-1 1,0 0-1,0 0 0,0 0 0,0 0 1,1 0-1,-1-1 0,0 1 0,1 0 0,-1 0 1,1-1-1,0 1 0,0-1 0,-1 0 1,1 1-1,0-1 0,0 0 0,0 0 0,0 0 1,0 0-1,1-1 0,-1 1 0,0 0 1,0-1-1,1 0 0,-1 1 0,0-1 1,0 0-1,1 0 0,-1 0 0,4-1 0,13-4-1270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28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238 175 24575,'6'-15'-169,"14"-55"-2820,-19 63 2753,0 1 0,0 0 0,0-1-1,-1 1 1,0-1 0,0 1 0,-1-1 0,-2-11-1,3 17 303,-1 0-1,1 0 1,0 0-1,-1 0 1,1 0-1,-1 0 1,1 0-1,-1 0 1,1 1-1,-1-1 1,1 0 0,-1 0-1,0 0 1,0 0-1,0 1 1,1-1-1,-1 0 1,0 1-1,0-1 1,0 1-1,0-1 1,0 1-1,0-1 1,-1 1-1,0 0-138,0-1-1,0 1 1,0 0-1,0 0 1,0 1 0,0-1-1,0 0 1,0 1-1,0-1 1,1 1-1,-1 0 1,-2 1 0,-4 2-726,1 0 0,0 0 0,0 1 0,0 1 1,-6 5-1,-3 5 18,1 2 0,0-1 0,2 2 0,0 0 1,1 0-1,-11 25 0,9-13 557,1 1 0,2 1 0,-10 44 1,20-71 237,0 1-1,0-1 1,0 0 0,1 1 0,1 12 0,-1-19 26,0 1 0,0-1 1,1 1-1,-1-1 0,0 1 0,0-1 1,0 1-1,0-1 0,0 1 0,1-1 0,-1 1 1,0-1-1,0 1 0,1-1 0,-1 1 1,0-1-1,1 0 0,-1 1 0,1-1 0,-1 0 1,0 1-1,1-1 0,-1 0 0,1 1 1,-1-1-1,1 0 0,-1 0 0,1 1 1,1-2 6,-1 1 0,0-1 0,1 1 0,-1-1 0,0 1 0,0-1 0,1 0 0,-1 1 0,0-1 1,0 0-1,0 0 0,0 0 0,0 0 0,0 0 0,0 0 0,1-3 0,16-20 1807,-2-2 0,0 0 0,-2-1 0,19-49 0,-21 48 1450,-12 28-3277,0 0 0,0-1 0,0 1 0,0 0 1,0-1-1,0 1 0,0 0 0,0-1 0,0 1 1,0 0-1,0-1 0,1 1 0,-1 0 0,0 0 0,0-1 1,0 1-1,1 0 0,-1 0 0,0-1 0,0 1 1,1 0-1,-1 0 0,0 0 0,0-1 0,1 1 1,-1 0-1,0 0 0,1 0 0,-1 0 0,0 0 1,0 0-1,1 0 0,-1 0 0,0 0 0,1 0 1,-1 0-1,1 0 0,6 13 335,2 33-573,-8-37 157,5 24-346,-3-10-428,1-1 0,1 1 0,1-1 0,1 0 0,11 22 0,-17-42 773,0 1 0,1 0 0,0 0-1,-1-1 1,1 0 0,0 1 0,1-1 0,-1 0-1,0 0 1,0 0 0,1 0 0,0 0 0,-1 0-1,1-1 1,3 2 0,-4-2 7,0-1 0,0 0 0,0 1 0,0-1 0,0 0 0,0 0 0,0 0 0,0-1 0,0 1 0,0 0 0,0-1 0,0 1 0,0-1 0,0 0 0,0 1 0,-1-1 0,1 0 0,0 0 0,0 0 0,-1-1 0,1 1 0,-1 0 0,1 0 0,1-3 0,7-7-145,-1-1-1,0 0 1,0 0 0,-2-1-1,1 0 1,-2 0 0,9-24 0,26-102-3448,-35 116 3873,7-31 750,-12 50-476,-1 1-1,0 0 1,0-1 0,0 1 0,0 0 0,-1-1 0,-1-5-1,-3 32 5743,4 49-4364,3-50-2834,5 30 0,-3-37 216,-1-1 0,2 1 0,0 0 0,0-1 0,2 0 0,-1-1 0,15 21 0,-6-14-439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34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25 24575,'-4'-25'0,"4"26"0,0-1 0,0 0 0,0 0 0,0 0 0,0 0 0,0 0 0,0 0 0,0 0 0,0 0 0,0 0 0,0 0 0,0 0 0,0 0 0,0 0 0,0 0 0,0 0 0,0 0 0,0 1 0,0-1 0,0 0 0,0 0 0,0 0 0,0 0 0,-1 0 0,1 0 0,0 0 0,0 0 0,0 0 0,0 0 0,0 0 0,0 0 0,0 0 0,0 0 0,0 0 0,0 0 0,0 0 0,0 0 0,0 0 0,0 0 0,-1 0 0,1 0 0,0 0 0,0 0 0,0 0 0,0 0 0,0 0 0,0 0 0,0 0 0,0-1 0,0 1 0,0 0 0,0 0 0,0 0 0,0 0 0,0 0 0,0 0 0,0 0 0,0 0 0,0 0 0,0 0 0,-1 0 0,1 0 0,0 0 0,0 0 0,0 0 0,0 0 0,0-1 0,-2 17 0,1 29-48,2 0 0,12 79 0,-6-71-938,23 187-8515,6-1 5452,-29-199 10538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34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46 318 24575,'-12'-15'0,"7"9"0,0-1 0,0 1 0,0-1 0,-3-8 0,7 14 0,0-1 0,0 1 0,1-1 0,-1 1 0,1-1 0,0 1 0,-1-1 0,1 1 0,0-1 0,0 0 0,0 1 0,0-1 0,0 0 0,0 1 0,1-1 0,-1 1 0,0-1 0,1 0 0,-1 1 0,1-1 0,0 1 0,-1 0 0,1-1 0,0 1 0,2-3 0,9-8 0,1 1 0,0 0 0,1 0 0,0 2 0,17-10 0,-8 5 0,162-102 0,-181 113 0,0 1 0,0 0 0,0 0 0,0 0 0,1 0 0,-1 1 0,8-2 0,-11 3 0,0 0 0,0 0 0,0 1 0,0-1 0,0 0 0,0 0 0,1 1 0,-1-1 0,0 0 0,0 1 0,0-1 0,0 1 0,0 0 0,-1-1 0,1 1 0,0 0 0,0-1 0,0 1 0,0 0 0,-1 0 0,1 0 0,0 0 0,-1 0 0,1 0 0,-1 0 0,1 0 0,-1 0 0,1 0 0,-1 0 0,0 0 0,0 0 0,1 0 0,-1 0 0,0 0 0,0 0 0,0 2 0,6 49-2229,-2 0 0,-3 56 1,0 15-1650,0-108 3566,0 17 63,8 38 0,-8-62 254,1 0 0,0 0 0,0 0-1,1 0 1,0-1 0,0 1 0,1-1 0,0 0 0,0 0 0,6 7 0,-8-12-14,0 0 0,0-1 0,0 1 0,1 0 0,-1-1 1,1 0-1,-1 0 0,1 1 0,-1-1 0,1-1 0,-1 1 0,1 0 1,0-1-1,0 1 0,-1-1 0,1 0 0,0 0 0,0 0 1,-1 0-1,1 0 0,0-1 0,-1 1 0,1-1 0,0 0 1,4-2-1,4-1 811,0-1 0,-1 0 0,1-1 0,16-12 0,-10 4 1049,0-1 1,19-22-1,3-4 135,-38 40-1986,-1 1 0,1-1 0,0 0 0,0 1 0,-1-1 0,1 1 0,0-1 0,0 1 0,0-1 0,-1 1 0,1 0 0,0-1 0,0 1 0,0 0 0,0 0 0,1 0 0,-2 0 0,1 0 0,-1 0 0,1 0 0,-1 0 0,1 0 0,-1 1 0,1-1 0,-1 0 0,1 0 0,-1 1 0,1-1 0,-1 0 0,0 1 0,1-1 0,-1 0 0,1 1 0,-1-1 0,0 1 0,0-1 0,1 1 0,-1 0 0,2 4 0,0 0 0,0 0 0,-1 0 0,0 0 0,1 6 0,2 10 0,-3-17 0,1 0 0,-1 0 0,1 0 0,0-1 0,0 1 0,0-1 0,0 1 0,1-1 0,-1 0 0,6 6 0,-6-8 0,-1 0 0,1-1 0,-1 1 0,1 0 0,0-1 0,-1 1 0,1-1 0,0 1 0,0-1 0,-1 0 0,1 1 0,0-1 0,0 0 0,-1 0 0,1-1 0,0 1 0,0 0 0,-1 0 0,1-1 0,0 1 0,-1-1 0,1 0 0,0 1 0,-1-1 0,1 0 0,-1 0 0,3-1 0,3-3-94,0-1-1,0 0 0,-1 0 1,0 0-1,0 0 1,0-1-1,-1 0 1,0 0-1,0-1 0,-1 0 1,0 1-1,4-12 1,-5 13 25,-1 0 1,0 0 0,0 0-1,0-1 1,-1 1 0,0 0-1,0-1 1,-1 1 0,0-1-1,0 1 1,0 0 0,-1-1-1,0 1 1,0 0 0,-1-1 0,0 1-1,-3-9 1,4 13 68,0 0 1,0 0 0,0 0-1,-1 1 1,1-1-1,0 0 1,-1 0-1,1 1 1,-1-1 0,1 1-1,-1-1 1,0 1-1,1 0 1,-1 0-1,0 0 1,0 0 0,0 0-1,0 0 1,0 0-1,0 1 1,0-1 0,-1 1-1,1-1 1,0 1-1,0 0 1,0 0-1,0 0 1,-1 0 0,1 0-1,0 1 1,0-1-1,0 0 1,0 1-1,0 0 1,0-1 0,0 1-1,0 0 1,0 0-1,-3 3 1,-3 0-37,1 1 0,1 1 1,-1-1-1,1 1 0,-1 0 0,2 0 1,-1 1-1,-8 13 0,7-8 23,0 1 0,1 0 0,0 0 0,-3 14 0,7-23 14,1 0-1,0 0 0,0 0 0,1 0 1,-1 0-1,1 1 0,0-1 0,0 0 1,0 0-1,0 0 0,1 0 1,-1 0-1,1 0 0,0 0 0,1 0 1,-1 0-1,1 0 0,2 4 0,-3-6-1,0-1 0,0 0 0,0 1 0,1-1-1,-1 0 1,0 0 0,1 0 0,-1 0-1,1 0 1,-1 0 0,1-1 0,-1 1 0,1 0-1,0-1 1,-1 1 0,1-1 0,3 1-1,-1-1 9,0 0 0,0 0 0,0 0 0,0-1 0,0 0 0,0 1-1,5-3 1,3-2-108,0 0-1,-1-1 0,21-12 0,-15 4-2063,30-27 0,4-3 1163,-51 43 1031,1 1 0,-1 0 0,0 0 0,1-1 0,-1 1 0,0 0 0,1 0 0,-1 0 0,1 0 0,-1 0 0,0-1 0,1 1 0,-1 0 0,1 0 0,-1 0 0,0 0 0,1 0 0,-1 0 0,1 0 0,-1 0 0,0 1 0,1-1 0,-1 0 0,1 0 0,-1 0 0,0 0 0,1 0 0,-1 1 0,0-1 0,1 0 0,-1 0 0,0 1 0,1-1 0,-1 0 0,0 0 0,1 1 0,-1-1 0,0 0 0,0 1 0,0-1 0,1 0 0,-1 1 0,0-1 0,0 1 0,0-1 0,0 0 0,0 1 0,1-1 0,-1 1 0,0-1 0,0 0 0,0 1 0,0-1 0,0 1 0,-1-1 0,4 33 86,-2-25-114,0 0 1188,0-1 0,0 0 0,1 0 0,0 0 0,6 12-1,4 1-2902,1-4-5112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37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24575,'17'-84'-4349,"-15"74"4053,-1 1 0,-1-1 0,0 0 1,0 1-1,-1-1 0,-3-15 0,3 22 1482,0 4-793,1 12-161,52 259-4464,-5-33 561,-41-208 4391,-2-7 2881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3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12 191 24575,'0'-2'0,"-5"-10"0,1-7 0,1-3 0,47-13-8503,23-4 8503,9 4-2817,-10 9 5946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38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36 231 24575,'8'-36'0,"-8"34"0,0 0 0,0 0 0,0 1 0,0-1 0,0 0 0,0 0 0,-1 0 0,1 0 0,-1 0 0,1 1 0,-1-1 0,0 0 0,0 0 0,1 1 0,-1-1 0,-2-2 0,3 4 0,0 0 0,-1 0 0,1 0 0,0 0 0,0 0 0,0-1 0,0 1 0,-1 0 0,1 0 0,0 0 0,0 0 0,0 0 0,-1 0 0,1 0 0,0 0 0,0 0 0,-1 0 0,1 0 0,0 0 0,0 0 0,0 0 0,-1 0 0,1 0 0,0 0 0,0 0 0,0 0 0,-1 0 0,1 0 0,0 0 0,0 1 0,0-1 0,0 0 0,-1 0 0,1 0 0,0 0 0,0 0 0,0 1 0,0-1 0,-1 0 0,1 0 0,0 0 0,0 0 0,0 1 0,0-1 0,0 0 0,0 0 0,0 0 0,0 1 0,0-1 0,-5 12 0,5-11 0,-6 16 0,2 1 0,0-1 0,1 1 0,1 0 0,0 0 0,1 0 0,2 0 0,3 34 0,-3-50 0,-1 0 0,0 0 0,1 0 0,-1-1 0,1 1 0,0 0 0,-1 0 0,1 0 0,0-1 0,0 1 0,0 0 0,1-1 0,-1 1 0,0-1 0,0 1 0,1-1 0,-1 0 0,1 0 0,-1 0 0,1 1 0,0-1 0,-1-1 0,3 2 0,-1-1 0,-1-1 0,1 0 0,-1 0 0,1 0 0,-1 0 0,1-1 0,-1 1 0,1-1 0,-1 1 0,0-1 0,1 0 0,-1 0 0,0 0 0,1 0 0,-1 0 0,0 0 0,3-3 0,12-9 0,-1-1 0,-1-1 0,0 0 0,-1-1 0,15-21 0,-28 36 0,0-1 0,0 1 0,0 0 0,0 0 0,1 0 0,-1 0 0,1 0 0,-1 0 0,0 0 0,1 0 0,0 0 0,-1 1 0,1-1 0,-1 1 0,1-1 0,0 1 0,-1 0 0,1-1 0,0 1 0,0 0 0,-1 0 0,1 0 0,2 1 0,24-4 0,-14-1-377,-1-1 0,0-1 1,0-1-1,0 0 0,-1 0 0,0-1 0,-1 0 0,0-1 0,0-1 0,-1 0 0,0 0 1,0-1-1,-1 0 0,-1-1 0,0 0 0,0 0 0,8-20 0,-15 29 377,0 0 0,0 0 0,0 0 0,-1 0 0,1 0 0,-1 0 0,1 0 0,-1 0 0,0 0 0,0 0 0,0 0 0,-1 0 0,1 0 0,-1 0 0,0 0 0,1 0 0,-1 1 0,-1-1 0,1 0 0,0 0 0,-3-4 0,2 5 0,0 1 0,0-1 0,0 1 0,0-1 0,0 1 0,0-1 0,0 1 0,-1 0 0,1 0 0,0 0 0,-1 0 0,1 1 0,-1-1 0,1 1 0,-1-1 0,1 1 0,-1 0 0,1 0 0,-1 0 0,1 0 0,-1 1 0,1-1 0,0 0 0,-1 1 0,1 0 0,-3 1 0,-2 0-62,0 2-1,1-1 1,0 0-1,0 1 1,0 0 0,0 1-1,0 0 1,1-1-1,0 2 1,0-1-1,0 0 1,1 1-1,0 0 1,0 0-1,0 0 1,-3 10 0,4-11 65,1 0 1,0 0-1,0 1 1,0-1 0,0 1-1,1 0 1,0 0-1,0-1 1,1 1 0,0 0-1,0 0 1,0 0 0,0-1-1,1 1 1,0 0-1,1 0 1,-1-1 0,1 1-1,0-1 1,4 8-1,-2-6 475,0-1-1,1 0 0,0-1 1,0 1-1,0-1 0,0 0 1,1 0-1,0-1 0,8 5 1,-5-4-665,-1-1 1,1 0 0,0-1 0,0 0-1,0-1 1,13 3 0,7-2-1233,1-2 1,-1-1 0,48-5 0,-53 3 1665,-6 0 1288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45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207 144 24575,'-5'-16'0,"0"0"0,-14-29 0,16 39 0,0 0 0,-1 0 0,1 0 0,-1 1 0,0-1 0,-1 1 0,1 0 0,-1 0 0,-10-7 0,13 11 5,0 1 0,1-1 0,-1 0 0,0 1 0,1-1 0,-1 1 0,0 0 0,0-1 0,1 1 0,-1 0-1,0 0 1,0 0 0,0 0 0,1 1 0,-1-1 0,0 0 0,0 1 0,1-1 0,-1 1 0,0 0 0,1-1 0,-1 1 0,1 0 0,-1 0-1,1 0 1,-1 0 0,1 0 0,-1 1 0,1-1 0,0 0 0,0 1 0,0-1 0,-1 2 0,-6 7-162,1 0 1,0 0-1,-8 19 1,12-24-63,-3 8-1377,1 0 0,-7 22 0,9-25 1314,1 0-1,0 0 0,1 0 0,-1 19 0,2-26 268,0 0 0,0 0 0,0 1 0,1-1 0,-1 0 0,1 0 0,-1 0 1,1 1-1,0-1 0,1 0 0,-1 0 0,0 0 0,1 0 0,0-1 0,-1 1 0,1 0 0,0-1 0,1 1 0,-1-1 0,0 0 0,1 0 0,-1 1 0,1-2 0,-1 1 1,1 0-1,0 0 0,0-1 0,0 0 0,0 1 0,0-1 0,0 0 0,0-1 0,1 1 0,-1-1 0,0 1 0,0-1 0,1 0 0,2 0 0,5-1-16,-1 0 0,1-1-1,-1 0 1,0 0-1,1-1 1,-1-1 0,-1 1-1,1-2 1,0 1 0,-1-1-1,0-1 1,0 0-1,-1 0 1,0-1 0,0 0-1,0 0 1,-1-1 0,0 0-1,10-15 1,-10 8 14,-7 8-68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46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0 24575,'10'1'0,"-1"0"0,1 1 0,-1 0 0,1 0 0,-1 1 0,13 5 0,-16-5 0,0-1 0,0 1 0,-1 0 0,1 1 0,-1-1 0,0 1 0,0 0 0,0 0 0,0 1 0,-1 0 0,6 6 0,-9-9-9,0-1 0,-1 1-1,1 0 1,0-1-1,-1 1 1,1 0 0,-1-1-1,1 1 1,-1 0 0,0 0-1,0-1 1,0 1 0,0 0-1,0 0 1,0-1 0,0 1-1,-1 0 1,0 2-1,0-1-33,-1 0-1,1 1 1,-1-1 0,0 0-1,0 0 1,0 0-1,0-1 1,-5 5-1,-1 1-70,-1-1 1,1 0-1,-2-1 0,-17 10 0,13-9-19,0-1-1,-1-1 1,-15 4-1,14-5-839,-1-1 1,0 0-1,0-1 0,0-1 0,0-1 0,0 0 0,0-1 0,-31-7 0,28 2 1141,5-1 1901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47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114 201 24575,'0'-1'0,"1"1"0,-1-1 0,0 0 0,0 1 0,0-1 0,0 0 0,0 1 0,-1-1 0,1 0 0,0 1 0,0-1 0,0 1 0,0-1 0,-1 0 0,1 1 0,0-1 0,-1 1 0,1-1 0,0 0 0,-1 1 0,1-1 0,-1 1 0,1-1 0,-1 1 0,1 0 0,-1-1 0,0 0 0,0 1 0,0 0 0,0 0 0,0 0 0,0 0 0,0 0 0,0 0 0,0 1 0,0-1 0,1 0 0,-1 0 0,0 1 0,0-1 0,0 0 0,0 1 0,0-1 0,-1 2 0,-1 0 0,-1 1 0,0 0 0,1 0 0,0 0 0,-1 0 0,2 0 0,-5 6 0,-4 11-1139,1 0 0,1 1-1,-9 29 1,15-41 725,1 0 0,0 0-1,0 0 1,1 1 0,0-1-1,1 0 1,0 1 0,0-1 0,1 1-1,3 16 1,-3-23 390,0 0-1,0 0 1,1 0-1,-1 0 1,0-1-1,1 1 1,0 0-1,0-1 1,-1 1-1,2-1 1,-1 1 0,0-1-1,0 0 1,1 0-1,-1 0 1,1 0-1,5 2 1,-4-2-72,1 0 0,0-1 0,-1 0 0,1 0 0,0 0 1,0 0-1,-1-1 0,1 0 0,0 0 0,8-1 0,-1-1-165,0-1-1,0 0 0,0-1 1,-1 0-1,0 0 0,0-1 1,0-1-1,16-11 1,-15 9 560,0-2 1,0 1 0,-1-2 0,-1 1 0,0-1 0,0-1 0,-1 0 0,-1 0 0,0-1 0,9-20-1,-11 20-427,-1-1-1,-1-1 1,0 1-1,-1 0 1,-1-1-1,1-22 1,-2 14 2283,-5-43 0,2 52-3017,-1 0 0,0 0 0,0 0 0,-8-16 0,11 29 1023,-1 0 1,1 0-1,0 0 1,0 0 0,-1 0-1,1 1 1,-1-1 0,1 0-1,-1 0 1,1 0-1,-1 1 1,1-1 0,-1 0-1,0 1 1,1-1-1,-1 0 1,0 1 0,1-1-1,-1 1 1,0-1 0,-1 0-1,1 2-136,1-1 1,-1 0-1,1 1 0,-1-1 1,1 1-1,-1-1 0,1 1 1,-1-1-1,1 1 0,0-1 0,-1 1 1,1-1-1,0 1 0,-1 0 1,1-1-1,0 1 0,0 0 1,0-1-1,-1 1 0,1 0 1,0 0-1,-4 45-357,4-29 292,3 148 150,-1-143-244,1 0 0,1 0 0,1 0 0,1 0 0,10 26 0,-15-45 126,0 0 0,1 0-1,-1-1 1,1 1-1,-1-1 1,1 1 0,0-1-1,0 1 1,0-1-1,0 0 1,0 0-1,1 0 1,-1 0 0,1 0-1,-1-1 1,1 1-1,-1-1 1,5 2 0,-4-2 8,0-1 1,0 0 0,0 1-1,0-1 1,0 0 0,-1-1-1,1 1 1,0 0-1,0-1 1,0 0 0,0 1-1,-1-1 1,1 0 0,0-1-1,-1 1 1,1 0 0,-1-1-1,1 1 1,2-4 0,13-11-1015,5-11 3751,-16 19-1581,0 0 0,0 0 0,11-8 0,-18 16-1151,0 0 0,0-1 0,1 1-1,-1 0 1,0 0 0,0 0 0,1 0 0,-1 0 0,0-1-1,0 1 1,1 0 0,-1 0 0,0 0 0,0 0-1,1 0 1,-1 0 0,0 0 0,0 0 0,1 0-1,-1 0 1,0 0 0,1 0 0,-1 0 0,0 0 0,0 0-1,1 1 1,-1-1 0,0 0 0,0 0 0,1 0-1,-1 0 1,0 0 0,0 1 0,1-1 0,5 11 382,0 19 334,-5-26-681,0 4-40,0 0 0,1 0 0,1 0 0,-1-1 0,1 1 0,0-1 0,8 12 0,-10-16 0,1-1 0,0 0 0,-1 0 0,1 0 0,0 0 0,0 0 0,1-1 0,-1 1 0,0-1 0,0 1 0,1-1 0,-1 0 0,1 0 0,-1 0 0,1 0 0,0 0 0,-1 0 0,1-1 0,0 1 0,-1-1 0,1 0 0,0 0 0,0 0 0,-1 0 0,1-1 0,4 0 0,4-2-224,0 0 1,0-1-1,0 0 0,-1-1 0,1 0 0,10-7 1,-14 8 80,-1-1 1,1 1-1,-1-1 1,-1 0-1,1-1 1,0 1 0,-1-1-1,0 0 1,-1 0-1,5-8 1,-8 12 142,-2 4 0,-4 22 0,5-19-7,0 1 1,0-1-1,1 1 1,0-1-1,0 0 1,3 10 0,-4-14 19,0 0 1,1 0-1,-1-1 1,1 1-1,-1 0 1,1 0-1,-1 0 1,1 0-1,-1 0 1,1 0-1,0-1 1,0 1-1,-1 0 1,1-1-1,0 1 1,0 0-1,0-1 1,0 1-1,0-1 1,0 1-1,-1-1 1,1 0-1,0 1 1,0-1-1,0 0 1,1 0-1,-1 0 1,0 0-1,0 0 1,0 0-1,0 0 1,0 0 0,0 0-1,0 0 1,0 0-1,0-1 1,0 1-1,0 0 1,0-1-1,0 1 1,1-1-1,2-2 407,0 1-1,0 0 0,0-1 1,-1 0-1,6-4 1,-3 1-732,0-1 1,-1 0 0,1 0-1,6-12 1,-7 9-422,0 0 0,0 0-1,-1 0 1,-1-1 0,1 0 0,2-16-1,-6 23 631,1 0-1,-1 0 1,0 1-1,0-1 1,0 0-1,0 0 0,-1 1 1,0-1-1,1 0 1,-1 1-1,-1-1 1,1 1-1,0-1 1,-1 1-1,0 0 1,0-1-1,-4-4 1,2 3-84,-1 1 1,0 0-1,0 0 1,0 0 0,0 0-1,-1 1 1,0 0 0,1 0-1,-9-2 1,14 5 222,-1 0 0,1 0 1,-1-1-1,1 1 0,-1 0 0,1 0 1,-1 0-1,1 0 0,0-1 0,-1 1 0,1 0 1,-1 0-1,1-1 0,0 1 0,-1 0 1,1-1-1,0 1 0,-1 0 0,1-1 1,0 1-1,0 0 0,-1-1 0,1 1 1,0-1-1,0 1 0,0-1 0,9-6 2319,27 0 3002,-30 6-4465,16-3-452,54-8 178,-67 12-1219,0-1 1,0 2-1,14 1 1,-20-1 555,-1 0 0,1 0 0,-1 0 0,1 0 0,-1 0 0,0 1 0,0-1 0,1 1 0,-1-1-1,0 1 1,0 0 0,0 0 0,-1 0 0,1 0 0,0 0 0,-1 0 0,0 1 0,1-1 0,-1 0 0,0 1 0,0-1 0,0 1 0,0-1 0,-1 1 0,1 0 0,0 5 0,0 5 68,1 0 1,-2 1-1,-2 25 1,-6 14-37,6-41 306,0-1 0,0 0 0,1 1 0,0 0 1,1-1-1,0 1 0,1-1 0,2 12 0,-3-21-265,0-1 0,1 0 0,-1 0 0,1 1 0,-1-1 0,1 0 0,-1 0 0,1 0 0,0 0 0,0 0 0,-1 1-1,1-1 1,0-1 0,0 1 0,0 0 0,0 0 0,0 0 0,0 0 0,0-1 0,0 1 0,1 0 0,-1-1 0,2 1-1,-1-1-10,0 1 0,0-1 0,1 0 0,-1 0 0,0 0 0,0-1 0,1 1-1,-1 0 1,0-1 0,0 1 0,0-1 0,3-1 0,5-3-175,0-1 0,-1 1 0,1-2 1,10-9-1,-15 12-68,0 0 1,0 0-1,-1 0 0,0-1 1,0 0-1,0 0 0,0 0 1,-1 0-1,0-1 0,0 1 1,0-1-1,-1 0 0,1 0 1,-2 0-1,1 0 0,-1 0 1,1 0-1,-2 0 0,1-1 1,-1 1-1,0 0 0,0 0 1,-1-1-1,1 1 1,-1 0-1,-1 0 0,1 0 1,-1 0-1,0 0 0,-1 0 1,1 0-1,-1 1 0,-1-1 1,1 1-1,0 0 0,-1 0 1,0 0-1,-9-7 0,6 6 393,0 0 0,0 1 0,-1 1 0,1-1 0,-1 1 0,0 1 0,-1-1 0,1 1 0,-1 1 0,1-1 0,-14 0 0,6-1-892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48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24575,'19'-27'0,"-10"15"0,15-28 0,-23 39 4,-1 1 0,0-1 0,0 1 0,1-1 0,-1 1 0,0-1 0,1 0 0,-1 1 0,0-1 0,1 1 0,-1 0 0,1-1 0,-1 1 0,1-1 0,-1 1 0,1 0 0,-1-1 0,1 1 0,-1 0 0,1-1 0,-1 1 0,1 0 0,0 0 0,-1 0 0,1 0 1,0 0-1,-1-1 0,1 1 0,-1 0 0,1 0 0,0 1 0,1-1 9,0 1 0,-1 0 1,1-1-1,-1 1 0,1 0 1,-1 0-1,1 0 1,-1 1-1,0-1 0,1 0 1,1 2-1,5 8-322,-1-1 0,10 18 0,-14-22-234,15 25-1553,-3 0 0,-1 1 0,-1 1 0,10 40 0,-13-32 1791,-1 1 0,-3 0 0,1 44 0,-5-28 4995</inkml:trace>
  <inkml:trace contextRef="#ctx0" brushRef="#br0" timeOffset="1">391 711 24575,'2'-4'0,"0"-3"0,1-3 0,-1-1 0,-3 0 0,-2-2 0,-4 1 0,0 2-8191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16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24575,'-17'23'-322,"2"0"-1,-20 39 1,30-51 201,0 1 0,0 0 0,1 1 0,0-1 0,2 1 0,-1-1 0,-1 23 0,4-32 120,0-1 1,0 0-1,0 1 0,0-1 0,0 1 1,0-1-1,1 0 0,-1 1 1,1-1-1,0 0 0,-1 0 0,1 1 1,0-1-1,0 0 0,1 0 0,-1 0 1,0 0-1,1 0 0,-1 0 1,1-1-1,-1 1 0,1 0 0,0-1 1,0 1-1,0-1 0,0 0 1,0 0-1,0 1 0,0-1 0,0-1 1,0 1-1,1 0 0,-1 0 0,0-1 1,1 1-1,-1-1 0,0 0 1,4 0-1,3 0 40,0-1 0,1 0 0,-1 0 0,0-1 0,0 0 0,0-1 0,0 0 0,13-6 0,-5 1 223,0-1 0,-1-1 0,21-16 0,-31 22-222,-1-1 0,0 1 1,-1-1-1,1 1 0,-1-1 1,0-1-1,0 1 0,0-1 1,-1 1-1,0-1 0,0 0 1,-1 0-1,4-9 0,-6 14-40,0-1 0,0 1 0,1 0 0,-1 0 0,0-1 0,0 1 0,0 0 0,0 0 0,0-1 0,0 1 0,-1 0 0,1 0 0,0-1 0,-1 1 0,1 0 0,-1 0 0,1 0 0,-1-1 0,1 1 0,-1 0 0,0 0 0,0 0 0,1 0 0,-3-1 0,2 1 0,-1 0 0,-1 0 0,1 0 0,0 0 0,0 0 0,0 0 0,0 0 0,-1 1 0,1-1 0,0 1 0,-1 0 0,-2-1 0,-4 2 0,0-1 0,0 1 0,0 0 0,0 1 0,-16 4 0,15-2-406,0 0 0,0 1-1,0 0 1,0 0 0,1 1 0,0 0-1,0 1 1,1 0 0,0 0-1,0 1 1,0 0 0,1 1 0,0-1-1,1 1 1,0 1 0,1-1-1,0 1 1,0 0 0,-5 16 0,3 1 340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02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24575,'2'-6'0,"2"-2"0,1 2 0,2 9 0,-2 9 0,2 14 0,1 9 0,-1 6 0,-1 8 0,-2 3-6784,-2-1 6784,-3-5-4536,-1-5 4536,-1-5-3034,1-9 9197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03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24575,'0'0'0,"0"0"0,1-1 0,-1 1 0,0-1 0,1 1 0,-1 0 0,0-1 0,1 1 0,-1 0 0,1 0 0,-1-1 0,1 1 0,-1 0 0,0 0 0,1-1 0,-1 1 0,1 0 0,-1 0 0,1 0 0,-1 0 0,1 0 0,-1 0 0,1 0 0,-1 0 0,1 0 0,-1 0 0,1 0 0,-1 0 0,1 0 0,-1 0 0,1 1 0,-1-1 0,1 0 0,0 1 0,0 0 0,0 0 0,-1 0 0,1 0 0,0 0 0,-1 0 0,1 0 0,0 1 0,-1-1 0,1 0 0,-1 0 0,1 2 0,3 36 0,-7 4 0,1-33 0,1 1 0,0-1 0,1 1 0,0-1 0,1 0 0,0 1 0,3 14 0,-4-24 0,1-1 0,-1 1 0,0-1 0,0 1 0,0-1 0,0 0 0,1 1 0,-1-1 0,0 1 0,0-1 0,1 0 0,-1 1 0,0-1 0,0 0 0,1 0 0,-1 1 0,0-1 0,1 0 0,-1 0 0,1 1 0,-1-1 0,0 0 0,1 0 0,-1 0 0,1 1 0,-1-1 0,1 0 0,-1 0 0,0 0 0,1 0 0,-1 0 0,1 0 0,0 0 0,15-9 0,10-20 0,-26 28 0,12-16 0,17-32 0,-3 4 0,-18 37 0,-3 13 0,0 21 0,-4-19 0,5 35-2475,2-1 0,2 0 0,16 42 0,-16-60 4184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04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1 855 24575,'0'-3'29,"0"0"-1,0 0 0,1 0 0,-1 0 1,1 0-1,0 0 0,0 0 1,2-3-1,3-11-1921,34-108-6457,29-95 8889,-45 125-2916,-18 58 354,-7 26 1645,-4 9 815,-6 14 1082,6-4-1565,1 1 1,1 0-1,-1 0 0,1 0 0,1 0 0,0 1 0,0-1 0,1 1 0,0-1 0,1 1 0,-1-1 0,2 1 0,0-1 0,0 1 0,1-1 0,4 15 0,-2-8 229,2 0-1,0-1 1,0 0-1,1 0 1,1 0-1,1-1 1,0 0-1,21 23 1,15 9 26,-20-21-916,26 33 0,-51-57 891,1 0 0,-1-1 0,1 1 0,-1 0 0,1 0 0,0-1 0,-1 1 0,1 0 0,0-1 0,0 1 0,-1-1 0,1 1 0,0-1 0,0 1 0,0-1 0,0 0 0,0 1 0,0-1 0,0 0 0,-1 0 0,1 1 0,0-1 0,0 0 0,0 0 0,0 0 0,0 0 0,0 0 0,0-1 0,0 1 0,0 0 0,2-1 0,0-1 233,1 0 1,-1 0 0,0-1-1,0 1 1,0-1-1,4-4 1,3-3-1158,34-31 1449,21-28-5519,-53 55 3670,-2-1 0,1 0 1,8-18-1,-14 23 1430,-1-1-1,1 0 0,2-13 0,-6 22-283,-1 0-1,1-1 1,-1 1 0,0 0-1,1-1 1,-1 1-1,0 0 1,0-1-1,0 1 1,-1-1-1,1 1 1,-1 0-1,1-1 1,-1 1-1,0 0 1,0 0-1,0-1 1,0 1-1,0 0 1,0 0 0,-3-3-1,2 4 54,0-1 0,1 1 0,-1 0 1,0-1-1,0 1 0,-1 0 0,1 0 0,0 1 0,0-1 0,0 0 0,-1 1 0,1-1 1,0 1-1,-1 0 0,1 0 0,0 0 0,-1 0 0,1 0 0,0 0 0,0 1 0,-1-1 1,-1 1-1,-3 1 670,0 1 0,0-1 1,1 1-1,-1 0 0,1 0 1,0 1-1,-11 8 0,9-6-469,1 1 0,0 0 0,0 0 0,1 1 0,-8 11 0,8-10-767,1 0 0,0 0-1,0 1 1,1 0 0,1 0 0,0 0 0,0 0-1,0 0 1,2 1 0,-1-1 0,1 18-1,1-20 378,0 0-1,1 1 0,0-1 1,0 0-1,1 0 0,0 0 0,1 0 1,0 0-1,0-1 0,1 1 0,0-1 1,0 0-1,0 0 0,1 0 1,0 0-1,1-1 0,-1 0 0,1 0 1,0-1-1,1 1 0,-1-1 1,1-1-1,0 1 0,0-1 0,1 0 1,-1-1-1,1 0 0,0 0 1,0 0-1,0-1 0,0-1 0,0 1 1,16 0-1,-4-3 78,1 0 1,0-1-1,-1-1 1,0-1-1,0-1 1,0 0-1,0-2 1,-1 0-1,34-19 1,-14 4 344,-1-1 0,-2-3 0,53-45 0,-80 63-146,-1-1 0,1 0 0,-1 0 0,-1 0 0,0-1 0,0 0 0,8-18 0,-13 23-85,0 0 1,0 0-1,0-1 1,0 1-1,-1-1 1,0 1-1,0-1 1,-1 0-1,0 1 0,0-1 1,0 0-1,0 0 1,-1 1-1,0-1 1,0 1-1,-1-1 1,1 1-1,-4-6 1,4 8-40,0 0 1,-1 0-1,1 1 1,-1-1 0,0 1-1,1-1 1,-1 1-1,0-1 1,-1 1 0,1 0-1,0 0 1,-1 0-1,1 1 1,-1-1 0,0 0-1,1 1 1,-1 0-1,-5-2 1,3 2 56,1 0-1,-1 1 1,1-1 0,-1 1-1,1 0 1,-1 0 0,1 1-1,-1 0 1,1 0 0,-1 0-1,-6 2 1,-2 3 93,0-1 0,0 2-1,1 0 1,-1 1 0,2 0-1,-1 1 1,-10 9 0,6-2-204,1-1 1,0 2-1,0 0 1,2 1-1,0 0 0,2 1 1,0 0-1,-13 32 1,22-47-45,1 0 0,0 0-1,0 0 1,0 1 0,1-1 0,0 0 0,-1 1 0,1-1 0,1 1 0,0 4 0,-1-8 66,0 1 0,1-1 0,-1 0 1,1 0-1,-1 0 0,1 0 0,-1 0 0,1 0 1,0 0-1,0 0 0,-1 0 0,1 0 0,0-1 1,0 1-1,0 0 0,0 0 0,0-1 1,0 1-1,0 0 0,0-1 0,0 1 0,0-1 1,0 0-1,0 1 0,1-1 0,-1 0 0,0 0 1,0 1-1,0-1 0,1 0 0,-1 0 0,0 0 1,0-1-1,0 1 0,0 0 0,1 0 1,-1-1-1,0 1 0,0 0 0,0-1 0,1 0 1,8-3 11,-1 0 1,0 0 0,0-1 0,-1 0-1,1-1 1,-1 0 0,-1 0 0,1 0 0,-1-1-1,13-15 1,-4 0 16,0 1 0,23-45 0,-27 40-301,-1 1 0,-1-2 1,-1 0-1,-1 0 0,-2 0 1,-1-1-1,4-47 0,-8 43 253,-1 0 0,-2 0-1,0 0 1,-3 0 0,0 0 0,-15-44-1,18 69 860,1 3-626,0 1 0,0-1 0,-1 0 0,1 1 1,-1-1-1,0 1 0,0 0 0,0 0 0,-2-4 0,3 7-204,1 0 0,0 0 0,0 0 0,-1 0 0,1 0 0,0 0 0,0 0 0,-1 0 0,1-1 0,0 1 0,0 0 0,-1 0 0,1 0 0,0 0 0,0 0 0,-1 1 0,1-1 0,0 0 0,-1 0 0,1 0 0,0 0 0,0 0 0,0 0 0,-1 0 0,1 0 0,0 1 0,0-1 0,-1 0 0,1 0 0,0 0 0,0 0 0,0 1 0,-1-1 0,1 0 0,0 0 0,0 1 0,0-1 0,0 0 0,0 0 0,0 1 0,0-1 0,-1 0 0,1 0 0,0 1 0,0-1 0,0 0 0,0 0 0,0 1 0,-4 15 0,1 3-504,1 1 1,0 0-1,2 0 0,2 29 0,17 79 899,-13-94-583,10 53-816,53 163 1,-52-204 6139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04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19 24575,'0'-1'0,"-1"0"0,1-1 0,-1 1 0,0 0 0,1 0 0,-1-1 0,0 1 0,0 0 0,0 0 0,0 0 0,0 0 0,0 0 0,0 0 0,0 0 0,0 1 0,-2-2 0,-4 7 0,1 12 0,2 16 0,0 0 0,3 0 0,1 0 0,5 47 0,-5-78 0,1 1 0,-1 0 0,1 0 0,-1 0 0,1 0 0,0-1 0,0 1 0,3 4 0,-4-6 0,1-1 0,-1 1 0,1-1 0,-1 1 0,1-1 0,-1 1 0,1-1 0,0 0 0,-1 1 0,1-1 0,0 0 0,0 0 0,-1 1 0,1-1 0,0 0 0,-1 0 0,1 0 0,0 0 0,0 0 0,-1 0 0,1 0 0,0 0 0,0 0 0,-1 0 0,1 0 0,0-1 0,0 1 0,-1 0 0,1 0 0,0-1 0,-1 1 0,1-1 0,-1 1 0,1 0 0,0-1 0,-1 1 0,1-1 0,0 0 0,11-10 0,0 0 0,-1-1 0,-1-1 0,0 1 0,0-1 0,-2-1 0,12-23 0,5-5 0,-25 42 0,0 0 0,0 0 0,0-1 0,0 1 0,0 0 0,1 0 0,-1 0 0,0 0 0,0-1 0,0 1 0,0 0 0,0 0 0,0 0 0,0 0 0,0-1 0,1 1 0,-1 0 0,0 0 0,0 0 0,0 0 0,0 0 0,1 0 0,-1-1 0,0 1 0,0 0 0,0 0 0,1 0 0,-1 0 0,0 0 0,0 0 0,0 0 0,1 0 0,-1 0 0,0 0 0,0 0 0,0 0 0,1 0 0,-1 0 0,0 0 0,0 0 0,1 0 0,1 10 0,-2 22 0,0-28 0,2 131-8924,0-111 9657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04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13 24575,'8'-2'0,"11"-5"0,-1 3 0,-11 24 0,-10 18 0,-8 9 0,-7 1 0,-4 0 0,-3-4-6784,0-2 6784,4-10-1407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05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8 24575,'-1'0'0,"1"-1"0,0 1 0,0 0 0,0-1 0,0 1 0,0 0 0,0-1 0,0 1 0,-1 0 0,1-1 0,0 1 0,0 0 0,0 0 0,-1-1 0,1 1 0,0 0 0,0 0 0,-1-1 0,1 1 0,0 0 0,0 0 0,-1 0 0,1-1 0,0 1 0,-1 0 0,1 0 0,0 0 0,-1 0 0,1 0 0,0 0 0,-1 0 0,1 0 0,0 0 0,-1 0 0,1 0 0,-1 0 0,-5 12 0,0 19 0,5-5 0,1 0 0,1 0 0,1 0 0,9 39 0,-11-63 0,1 0 0,-1 0 0,1 0 0,-1 0 0,1 0 0,0 0 0,0 0 0,0 0 0,0 0 0,0 0 0,0-1 0,1 1 0,-1 0 0,0-1 0,1 1 0,-1-1 0,1 0 0,2 2 0,-3-2 0,0-1 0,-1 0 0,1 0 0,0 0 0,0 0 0,-1 0 0,1 1 0,0-1 0,0 0 0,-1-1 0,1 1 0,0 0 0,0 0 0,-1 0 0,1 0 0,0-1 0,-1 1 0,1 0 0,1-1 0,0 0 0,-1 0 0,1-1 0,-1 1 0,1-1 0,-1 1 0,1-1 0,-1 1 0,0-1 0,2-3 0,8-15-2901,-2-1 0,-1 0 0,10-37-1,-13 41 2358,-5 16 562,0 1 0,0 0 0,0 0 0,0 0 0,0 0 0,0-1 0,0 1 0,0 0 0,0 0 0,0 0 0,0 0 0,0 0 0,0-1 0,0 1 0,0 0 0,0 0 0,0 0-1,1 0 1,-1 0 0,0-1 0,0 1 0,0 0 0,0 0 0,0 0 0,0 0 0,0 0 0,0 0 0,1-1 0,-1 1 0,0 0 0,0 0 0,0 0 0,0 0 0,0 0 0,0 0-1,1 0 1,-1 0 0,0 0 0,0 0 0,0 0 0,0 0 0,1 0 0,-1 0 0,0 0 0,0 0 0,0 0 0,0 0 0,0 0 0,1 0 0,3 10 2212,3 30 3457,-4-24-3483,2 6-2322,14 36 1,-7-29-6709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06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24575,'5'-20'0,"-1"9"0,-1 31 0,25 247-3952,-14-157 1029,2 128 1,-22-179 2922,3-35 0,43-90 2511,-9 24-1684,-24 34-1469,0 1 0,1-1-1,0 1 1,0 0 0,14-8 0,-18 13 463,-1 0 0,1-1 0,0 2 0,1-1 0,-1 0 0,0 1 0,0 0 0,1 0 1,-1 0-1,0 0 0,1 1 0,-1 0 0,1 0 0,-1 0 0,0 0 0,1 1 0,-1 0 0,0 0 0,1 0 0,-1 0 1,0 1-1,0-1 0,0 1 0,0 0 0,0 0 0,0 1 0,4 3 0,-1-1 525,0 1 0,-1 0 0,1 0 0,-2 1 0,1 0 0,-1 0 0,0 0 0,0 0 0,-1 1 0,0 0 0,0 0 0,-1 0 0,0 0 0,0 1 0,-1-1 0,2 11 0,-3-12 1,-1 1-1,0 0 1,0-1-1,0 1 1,-1 0-1,0-1 1,-1 1-1,0-1 1,0 1-1,-3 6 0,2-7-457,-1 0-1,1 0 0,-2 0 0,1-1 0,-1 1 0,-6 7 1,2-7-366,1 1 0,-1-1 0,0 0 1,0-1-1,0 0 0,-1 0 0,0-1 1,0 0-1,-15 4 0,19-7 496,0 0 0,1-1 0,-1 1 0,0-1 0,0-1 0,1 1 0,-1-1 0,0 0 0,0-1 0,0 1 0,0-1 0,1 0 0,-1 0 0,0-1 0,1 0 0,-1 0 0,1 0 0,0-1 0,-8-4 0,-2-5 2589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07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34 836 24575,'18'-57'-2182,"-3"0"1,9-77-1,-4-121-5122,-20 254 7312,0-152 2007,-1 132-1931,-2 0 1,0 0-1,-1 0 0,-1 0 0,-9-22 1,13 40 153,0 0 1,0 1 0,0-1 0,-1 1 0,1-1-1,-1 1 1,0 0 0,0-1 0,-3-1 0,5 3-194,-1 1 1,1 0 0,-1-1 0,0 1-1,1 0 1,-1-1 0,1 1-1,-1 0 1,0 0 0,1 0 0,-1 0-1,0 0 1,1 0 0,-1 0-1,0 0 1,1 0 0,-1 0 0,0 0-1,1 0 1,-1 0 0,1 0-1,-1 1 1,0-1 0,1 0 0,-1 0-1,1 1 1,-1-1 0,0 0-1,1 1 1,-1-1 0,1 1 0,-1-1-1,1 1 1,0-1 0,-1 1-1,1-1 1,-1 1 0,1-1 0,0 1-1,0-1 1,-1 1 0,1 0-1,0-1 1,0 1 0,0 0 0,-1 0-1,-4 12 255,0-1 0,1 1 0,0 1 0,-3 24 0,-2 61-1542,8-79-927,-2 38 1340,2 0-1,10 72 0,-4-89 1931,2-1 0,2 1 0,28 75 0,-35-109-896,1-1 1,0 0 0,0 1-1,1-1 1,0-1 0,0 1-1,0 0 1,1-1 0,9 9-1,-12-12-140,0-1-1,0 0 0,0 0 0,1 1 1,-1-1-1,0-1 0,0 1 1,1 0-1,-1 0 0,1-1 0,-1 0 1,0 1-1,1-1 0,-1 0 0,1 0 1,-1 0-1,0 0 0,1-1 0,-1 1 1,1-1-1,-1 1 0,0-1 1,1 0-1,-1 0 0,0 0 0,0 0 1,0 0-1,0-1 0,0 1 0,0-1 1,2-1-1,10-11-64,0-1 0,-1 0 0,0 0 0,-1-2 0,-1 1 0,10-21 0,-8 15 0,11-25 445,-23 61 1644,12 43-3231,-12-53 1146,0 1-1,1-1 1,-1 0-1,1 0 1,0 0-1,0 0 1,0 0-1,1-1 1,-1 1-1,1-1 1,0 1 0,0-1-1,5 5 1,-6-7-29,1 0 0,-1 0 1,0 0-1,1 0 0,-1 0 1,0 0-1,1-1 0,-1 1 1,1-1-1,-1 0 1,1 0-1,0 1 0,-1-2 1,1 1-1,-1 0 0,1 0 1,-1-1-1,1 0 0,-1 1 1,0-1-1,1 0 0,-1 0 1,0 0-1,5-3 0,0-1-674,0 0 0,0 0 0,0 0 0,-1-1 0,0 0 0,0 0 0,0-1 0,-1 0 0,0 0-1,0 0 1,4-10 0,0-1 413,0-1 0,-2-1 0,7-28 0,-10 60 2388,9 32-1593,-5-18 3568,-6-20-3773,1 0-1,0 0 1,0-1-1,0 1 1,0-1 0,1 0-1,0 0 1,0 0-1,6 6 1,-8-10-235,1 1-1,-1 0 1,1-1 0,-1 0 0,1 1 0,-1-1-1,1 0 1,0 0 0,-1 0 0,1-1 0,0 1 0,0-1-1,-1 0 1,1 1 0,0-1 0,0 0 0,0-1-1,0 1 1,-1 0 0,1-1 0,0 0 0,0 1-1,2-2 1,4-2-69,0 0 0,-1-1 0,0 0 0,0 0 0,0 0 0,0-1 0,-1 0 0,10-12 0,-7 7 0,0-1 0,-1 0 0,0-1 0,11-21 0,-15 26 0,-8 15 0,-2 14 0,4-19 0,1 1 0,0-1 0,0 0 0,0 1 0,0-1 0,1 1 0,-1-1 0,1 1 0,-1-1 0,1 0 0,0 1 0,0-1 0,0 0 0,0 0 0,0 0 0,1 0 0,-1 0 0,1 0 0,-1 0 0,1 0 0,0 0 0,0-1 0,-1 1 0,1-1 0,0 1 0,5 1 0,-5-2 0,1 0 0,0-1 0,-1 1 0,1-1 0,0 0 0,0 0 0,-1 0 0,1 0 0,0 0 0,0-1 0,-1 1 0,1-1 0,0 1 0,-1-1 0,1 0 0,-1 0 0,1 0 0,-1-1 0,1 1 0,-1-1 0,0 1 0,0-1 0,4-3 0,4-5-914,-1 0-1,0 0 0,-1 0 0,0-1 1,12-21-1,-16 24 291,0 0 0,0 0 1,-1-1-1,0 1 0,-1-1 0,0 1 0,0-1 0,-1 0 1,1-16-1,-2 23 605,0 0 1,0 1 0,0-1-1,0 0 1,0 1 0,0-1-1,-1 1 1,1-1-1,0 0 1,-1 1 0,0-1-1,1 1 1,-1-1 0,0 1-1,1-1 1,-1 1-1,0 0 1,0-1 0,0 1-1,0 0 1,-1 0 0,1 0-1,0 0 1,0 0-1,-1 0 1,1 0 0,-1 0-1,1 0 1,0 0 0,-1 1-1,0-1 1,1 1-1,-2-1 1,-1 1 25,1 0 0,0 0 0,0 1 0,0-1 0,0 1 0,0 0 0,0 0 0,0 0 0,0 0-1,0 1 1,1-1 0,-1 1 0,0-1 0,1 1 0,-1 0 0,1 0 0,-3 2 0,-6 8 425,-1 1 1,1 0-1,1 0 1,0 1-1,1 1 0,1-1 1,0 1-1,1 1 1,1-1-1,-8 27 0,12-34-134,1 0-1,-1 1 0,2-1 0,-1 0 1,1 1-1,0-1 0,1 0 0,0 1 1,0-1-1,3 10 0,-2-12-204,1 0 0,-1-1 0,1 1 0,0-1 0,0 1 0,1-1 0,0 0-1,-1-1 1,2 1 0,-1-1 0,0 1 0,1-1 0,0 0 0,0-1 0,6 4 0,-4-3-18,0-1 1,0 0-1,0 0 1,0-1-1,0 0 1,1 0-1,-1-1 1,0 0-1,1 0 1,0-1-1,-1 0 1,1 0-1,-1 0 1,12-3-1,-2-1-114,-1-1 0,1 0-1,-1-1 1,0 0-1,17-11 1,-1 0-6335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07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24575,'-5'22'0,"0"-1"0,-2 28 0,5-33-56,0-8-23,1 0-1,0 0 1,0 0-1,1 0 1,0 0-1,0 1 1,1-1-1,0 0 1,4 15-1,-4-22 80,-1 0 0,0 0 0,1 0 0,-1-1 0,1 1 0,-1 0 0,1-1 0,-1 1 0,1 0 0,-1-1 0,1 1 0,0-1 0,-1 1 0,1-1 0,0 1 0,-1-1 0,1 0 0,0 1 0,0-1 0,-1 0 0,1 1 0,0-1 0,0 0 0,0 0 0,-1 0 0,1 0 0,2 0 0,-1 0 0,0 0 0,0-1 0,0 0 0,0 1 0,0-1 0,0 0 0,0 0 0,0 0 0,0-1 0,2-1 0,4-4 0,0 0 0,-1 0 0,10-13 0,33-52 0,-50 72 0,0-1 0,1 1 0,-1 0 0,0-1 0,0 1 0,1 0 0,-1-1 0,0 1 0,0 0 0,1 0 0,-1-1 0,0 1 0,1 0 0,-1 0 0,0-1 0,1 1 0,-1 0 0,0 0 0,1 0 0,-1 0 0,1 0 0,-1 0 0,0 0 0,1-1 0,-1 1 0,1 0 0,-1 0 0,0 0 0,1 1 0,-1-1 0,1 0 0,-1 0 0,0 0 0,1 0 0,-1 0 0,0 0 0,1 0 0,-1 1 0,0-1 0,1 0 0,-1 0 0,0 1 0,1-1 0,-1 0 0,0 0 0,1 1 0,-1-1 0,0 0 0,0 1 0,0-1 0,1 1 0,7 23 0,-7-21 0,20 138 581,-17-108-1676,3 25-5731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08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24575,'3'0'0,"3"3"0,-5 9 0,-5 6 0,-4 5 0,-4 5-8503,-3 2 8503,-4 3 0,-2-1 1719,-5 5-1719,-2-1-4536,3-6 7665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16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24575,'2'-9'-20,"3"-12"-314,-1-1 0,0 1 1,-1-1-1,-1-41 0,-2 62 348,0 1-1,0-1 1,0 0-1,0 1 1,0-1 0,0 1-1,0-1 1,0 0 0,0 1-1,0-1 1,-1 1 0,1-1-1,0 0 1,0 1-1,0-1 1,-1 1 0,1-1-1,0 1 1,-1-1 0,1 1-1,0-1 1,-1 1 0,1-1-1,-1 1 1,1-1 0,-1 1-1,1 0 1,-1-1-1,0 1 1,0 0-9,1 1-1,-1 0 1,0 0 0,1-1 0,-1 1-1,0 0 1,1 0 0,-1 0-1,1 0 1,0 0 0,-1 0-1,1 0 1,0 0 0,-1 0-1,1 0 1,0 0 0,0 0-1,0 0 1,0 2 0,-4 75-3409,3 1 0,12 96-1,-7-123 3484,32 329-3032,-17-221 4402,-9-94 3184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09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24575,'1'-3'5,"0"1"1,0 0-1,0 0 0,0 0 0,0 0 0,1 0 0,-1 0 1,1 1-1,0-1 0,-1 0 0,4-2 0,-5 4-7,1 0 0,-1 0 0,0 0 0,1 0 0,-1 0 1,0 0-1,0 0 0,1 0 0,-1 0 0,0 0 0,1 0 0,-1 0 0,0 0 0,1 0 0,-1 0 0,0 0 0,0 0 0,1 0 0,-1 0 0,0 1 1,1-1-1,-1 0 0,0 0 0,0 0 0,0 0 0,1 1 0,-1-1 0,0 0 0,0 0 0,1 0 0,-1 1 0,6 17-245,6 90-7318,-10-74 6286,2 1 0,2 0-1,10 36 1,-15-67 1274,0 0-1,0-1 1,1 1-1,-1 0 1,1-1 0,0 1-1,0-1 1,1 1-1,-1-1 1,4 3 0,-5-5 83,0 0 0,0-1 1,0 1-1,0-1 1,0 1-1,1-1 1,-1 1-1,0-1 1,0 0-1,1 0 0,-1 0 1,0 1-1,1-1 1,-1 0-1,0-1 1,0 1-1,1 0 1,-1 0-1,0 0 0,0-1 1,1 1-1,-1-1 1,0 1-1,0-1 1,0 1-1,0-1 1,0 0-1,1 1 0,-1-1 1,0 0-1,-1 0 1,1 0-1,2-2 1,4-4 280,0 0 0,0 0 0,6-10 0,-5 4-959,0 1-1,0-1 0,-1-1 0,-1 1 1,0-1-1,4-19 0,-10 25 4294,-4 28 1936,4 30-5552,1-23-4577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10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59 24575,'-3'-3'0,"-3"-4"0,-2 0 0,1 0 0,0 1 0,-1-1 0,0 2 0,-12-7 0,18 11 0,-1 0 0,1 0 0,-1 1 0,1-1 0,0 1 0,-1-1 0,1 1 0,-1 0 0,1 0 0,-1 0 0,1 0 0,-1 1 0,1-1 0,-1 1 0,1-1 0,-1 1 0,1 0 0,0 0 0,-1 0 0,1 0 0,0 0 0,0 1 0,0-1 0,0 1 0,0-1 0,0 1 0,0 0 0,1 0 0,-1 0 0,-2 3 0,-5 8 0,0 1 0,1-1 0,1 1 0,0 1 0,1 0 0,0-1 0,2 2 0,-1-1 0,2 0 0,0 1 0,-1 24 0,4-36 0,0 0 0,0 1 0,0-1 0,0 1 0,1-1 0,0 0 0,0 1 0,0-1 0,1 0 0,-1 0 0,1 0 0,0 0 0,0 0 0,0 0 0,1 0 0,4 5 0,-5-7 0,0 0 0,0-1 0,0 0 0,0 1 0,1-1 0,-1 0 0,0 0 0,1 0 0,-1 0 0,0 0 0,1-1 0,-1 1 0,1-1 0,-1 1 0,1-1 0,0 0 0,-1 0 0,1 0 0,-1-1 0,1 1 0,-1 0 0,1-1 0,-1 0 0,1 1 0,-1-1 0,0 0 0,1-1 0,-1 1 0,0 0 0,2-2 0,6-3-424,-1-1 0,0 0 0,-1-1 0,0 0 0,0 0 0,0 0 0,8-13 0,-11 13 47,1 0 0,-1-1 1,-1 1-1,1-1 0,-1 0 0,-1 0 0,0 0 0,4-19 0,-8 19 377,-3 11 0,-5 16 0,-8 41-408,4 34 4622,7 3-1644,6-34-5899,13 175 1324,-1 33 152,-12-237 1413,-3 1 1,-1-1-1,-1 1 0,-2-1 1,-20 60-1,23-84 402,1-1-1,-1 1 1,-1-1 0,0 0 0,0 0 0,-8 9-1,12-15 104,0-1-1,-1 1 0,1 0 0,-1-1 0,0 0 1,1 1-1,-1-1 0,0 0 0,0 0 0,0 0 0,0 0 1,0 0-1,0 0 0,0-1 0,0 1 0,0-1 0,0 1 1,0-1-1,0 0 0,-1 0 0,1 0 0,0 0 1,0 0-1,0 0 0,0-1 0,0 1 0,0-1 0,-1 1 1,1-1-1,0 0 0,0 0 0,-3-2 0,1 0 148,-1 0-1,1 0 0,-1-1 0,1 0 1,0 0-1,1 0 0,-7-8 1,5 3-580,0 0 1,0 0-1,1 0 1,1 0 0,-1-1-1,-2-15 1,1-1-791,1-1 1,2 1-1,1-38 0,2 38 559,1 1-1,8-41 1,-3 38 766,2 1 0,0 1 1,1 0-1,2 0 0,1 1 1,0 1-1,28-37 1,-7 15 859,-4 7 4109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11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0 321 24575,'27'-32'-2008,"-1"-1"-1,-2-1 1,-1-1-1,-2-1 1,19-43-1,-38 74 1990,0 0-1,0-1 1,0 1 0,-1 0-1,1 0 1,-1-1 0,-1 1-1,1-1 1,-1 1 0,-1-10 0,-2 11 654,0 12 764,-1 11 636,3 7-2033,1 0-1,1 0 1,1 0-1,1 0 1,1 0-1,1-1 1,2 0-1,11 30 1,-15-48-2,0-1 0,1 1 0,0-1 0,0 1 0,0-1 0,1 0 0,0-1 0,0 1 0,8 5 0,-12-10 0,1 0 0,-1 0 0,1 0 0,-1 0 0,1 0 0,0 0 0,0-1 0,-1 1 0,1-1 0,0 1 0,0-1 0,0 0 0,0 1 0,0-1 0,-1 0 0,5-1 0,-4 1 0,0-1 0,0 0 0,0 0 0,0 0 0,0 0 0,0 0 0,-1 0 0,1-1 0,0 1 0,-1-1 0,1 1 0,-1-1 0,1 0 0,-1 1 0,0-1 0,1 0 0,-1 0 0,1-2 0,19-47-167,-17 39 446,1 0 0,10-20 0,41-49 5521,-16 25-8070,-6-1-4314,-26 32 5712,-11 16 902,2 9-31,1 0-1,-1 0 0,1 0 0,-1 0 0,1 0 1,-1 0-1,1 0 0,-1 0 0,1 0 1,-1 0-1,1 0 0,-1 0 0,1 1 0,-1-1 1,1 0-1,-1 0 0,1 0 0,-1 1 1,1-1-1,-1 0 0,0 1 0,-5 4 31,-1 0-1,1 0 1,1 1-1,-1-1 0,1 1 1,0 0-1,0 1 1,0 0-1,1-1 1,-6 14-1,5-10 11,1 0 0,0 0 1,1 1-1,0-1 0,1 1 0,0 0 0,-1 16 0,3-21 26,0 1 0,1 0-1,0-1 1,0 1 0,1-1-1,0 1 1,0-1 0,0 0-1,1 0 1,0 0 0,0 0-1,0 0 1,1-1 0,0 1-1,0-1 1,0 0 0,1 0-1,-1-1 1,1 1 0,1-1-1,-1 0 1,0 0 0,1-1-1,0 1 1,0-1-1,0-1 1,0 1 0,0-1-1,8 2 1,11 1 623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11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42 191 24575,'-2'1'0,"1"0"0,-1-1 0,0 1 0,1-1 0,-1 0 0,0 1 0,1-1 0,-1 0 0,0 0 0,0 0 0,1 0 0,-1 0 0,0-1 0,1 1 0,-1 0 0,0-1 0,-2 0 0,3 0 0,0 0 0,1 0 0,-1 0 0,0 0 0,1 0 0,-1 0 0,0 1 0,1-2 0,-1 1 0,1 0 0,0 0 0,-1 0 0,1 0 0,0 0 0,-1 0 0,1 0 0,0 0 0,0 0 0,0-1 0,0 1 0,0 0 0,0 0 0,1 0 0,-1 0 0,0 0 0,0 0 0,2-2 0,1-7-368,1 0 0,0 1 0,0 0 0,1 0 1,0 0-1,12-13 0,-10 13-110,-1-1 1,0 1 0,0-1 0,8-20 0,-14 30 473,0 0 0,1 0 0,-1-1 0,0 1-1,0 0 1,0-1 0,1 1 0,-1 0 0,0-1 0,0 1 0,0-1 0,0 1 0,0 0 0,0-1 0,0 1 0,0 0 0,0-1-1,0 1 1,0-1 0,0 1 0,0 0 0,0-1 0,0 1 0,0 0 0,0-1 0,0 1 0,0 0 0,-1-1 0,1 1-1,0 0 1,0-1 0,0 1 0,-1 0 0,1-1 0,0 1 0,0 0 0,-1 0 0,1-1 0,0 1 0,-1 0 0,1 0 0,0 0-1,-1-1 1,1 1 0,0 0 0,-1 0 0,0 0 5,0 0 0,0 0 0,0 1 0,0-1 0,0 0 0,0 1-1,0-1 1,0 1 0,0-1 0,0 1 0,0-1 0,0 1 0,1 0 0,-1-1 0,0 1 0,-1 1 0,-3 6 201,-1 1 1,1 0 0,0 0-1,1 0 1,0 1 0,0-1-1,1 1 1,-2 14-1,-5 43-497,9-27-3056,1-23 3040,1 0 0,6 31 0,-5-41 317,-1 1 0,2-1 0,-1 0 0,1 1 0,0-1 0,1-1 0,0 1 0,7 9 0,-10-14 12,0-1 0,0 0 0,0 1 0,1-1 0,-1 0 0,0 0 0,1 0 0,-1 0 0,1 0 0,-1 0 0,1 0 0,-1-1 0,1 1 0,0-1 1,-1 1-1,1-1 0,0 1 0,-1-1 0,1 0 0,3 0 0,-2 0 267,0-1-1,0 0 1,0 1 0,0-1-1,0 0 1,-1-1 0,1 1 0,0 0-1,0-1 1,-1 0 0,3-1-1,3-4 462,0 0-1,-1 0 1,8-10-1,3-6-2348,-18 22 1574,44-68-1409,-35 53 1366,0 1 1,1-1-1,0 2 0,2 0 1,17-19-1,-29 33 99,1-1 0,-1 1 0,0-1 0,1 1 0,-1 0 0,1-1 0,-1 1 0,1-1 0,-1 1 1,1 0-1,-1-1 0,1 1 0,0 0 0,-1 0 0,1-1 0,-1 1 0,1 0 0,0 0 0,-1 0 0,1 0 0,0 0 0,-1 0 0,1 0 0,-1 0 0,1 0 0,0 0 1,-1 0-1,1 0 0,0 0 0,-1 1 0,1-1 0,-1 0 0,1 0 0,-1 1 0,1-1 0,-1 0 0,1 1 0,-1-1 0,1 1 0,-1-1 0,1 0 0,-1 1 1,1-1-1,-1 1 0,0-1 0,1 1 0,-1 0 0,0-1 0,1 1 0,-1 0 0,2 5 372,0 0 0,0 0-1,0 1 1,0 8 0,1 1 136,-2-13-503,0 1 1,0-1-1,1 0 0,-1 1 0,1-1 1,0 0-1,0 0 0,0 0 1,0 0-1,0-1 0,0 1 0,1-1 1,0 1-1,-1-1 0,7 4 0,-6-5-24,-1 0 0,1 0-1,1 0 1,-1 0-1,0 0 1,0-1 0,0 1-1,0-1 1,0 0-1,1 0 1,-1 0 0,0-1-1,0 1 1,0-1-1,0 1 1,0-1 0,6-2-1,-7 2-7,3-1 0,0 0 0,1 0 0,-1 0 0,1 1 0,-1 0 0,9 0 0,-13 1 0,1 0 0,-1 0 0,1 0 0,-1 1 0,1-1 0,-1 1 0,1-1 0,-1 1 0,1 0 0,-1-1 0,0 1 0,1 0 0,-1 0 0,0 0 0,0 0 0,1 0 0,-1 0 0,0 1 0,0-1 0,0 0 0,-1 0 0,1 1 0,0-1 0,0 0 0,-1 1 0,1-1 0,0 3 0,18 48-1365,-15-39-5461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11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24575,'11'57'0,"-10"-55"-59,-1 0 0,1 0 1,0 0-1,0 0 0,0 0 0,0-1 0,0 1 0,0 0 0,1-1 0,-1 1 0,1-1 1,-1 1-1,1-1 0,-1 0 0,1 1 0,0-1 0,3 2 0,-2-2-174,1 0 0,0 0 0,-1 0-1,1 0 1,0-1 0,0 1 0,-1-1 0,1 0-1,4 0 1,6-2-445,-1 0-1,0-1 1,0-1 0,18-7-1,60-32 679,-91 43 0,1 0 0,-1-1 0,1 1 0,-1 0 0,1 0 0,-1 0 0,1 0 0,-1 0 0,1 0 0,-1 0 0,1 0 0,-1 0 0,1 0 0,-1 0 0,1 0 0,-1 0 0,1 0 0,-1 0 0,1 0 0,-1 0 0,1 0 0,-1 1 0,1-1 0,-1 0 0,0 0 0,1 1 0,-1-1 0,1 0 0,-1 1 0,0-1 0,1 0 0,-1 1 0,0-1 0,1 1 0,-1-1 0,0 0 0,0 1 0,1-1 0,-1 1 0,0-1 0,0 1 0,0-1 0,0 1 0,0-1 0,0 1 0,1-1 0,-1 1 0,0-1 0,0 1 0,-1-1 0,1 1 0,0-1 0,0 1 0,0-1 0,0 1 0,-9 37 0,6-29 0,-8 40-1101,-16 92 8024,19-82-7326,4-28-6423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12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83 24575,'13'-27'0,"-11"23"0,0-1 0,0 1 0,0 0 0,0-1 0,-1 1 0,1-1 0,-1 0 0,0-5 0,0 10 0,-1-1 0,0 1 0,0 0 0,0-1 0,0 1 0,0 0 0,0-1 0,0 1 0,0 0 0,0-1 0,0 1 0,0 0 0,0-1 0,0 1 0,-1 0 0,1-1 0,0 1 0,0 0 0,0-1 0,0 1 0,-1 0 0,1-1 0,0 1 0,0 0 0,-1 0 0,1-1 0,0 1 0,-8 4 0,-5 15 0,-34 91-4332,16-35 1880,13-33 2218,2-5-939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12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71 24575,'1'-8'0,"-3"-26"0,2 32 0,0 0 0,0 0 0,-1 0 0,1 1 0,-1-1 0,1 0 0,-1 0 0,0 1 0,0-1 0,0 0 0,0 1 0,0-1 0,0 1 0,-2-3 0,3 4 0,0 0 0,0 0 0,0 0 0,0 0 0,0 0 0,0 0 0,0 0 0,0 0 0,0 0 0,0 0 0,0 0 0,0-1 0,-1 1 0,1 0 0,0 0 0,0 0 0,0 0 0,0 0 0,0 0 0,0 0 0,0 0 0,0 0 0,0 0 0,0 0 0,0 0 0,-1 0 0,1 0 0,0 0 0,0 0 0,0 0 0,0 1 0,0-1 0,0 0 0,0 0 0,0 0 0,0 0 0,0 0 0,0 0 0,0 0 0,0 0 0,0 0 0,-1 0 0,1 0 0,0 0 0,0 0 0,0 0 0,0 0 0,0 0 0,0 0 0,0 1 0,0-1 0,0 0 0,0 0 0,0 0 0,0 0 0,0 0 0,0 0 0,0 0 0,0 0 0,0 9 0,3 9 0,14 69-1523,24 89-3524,-40-173 4843,11 29-971,-12-31 1152,0 0-1,1 0 0,-1 0 0,1-1 1,-1 1-1,1 0 0,0 0 0,-1 0 0,1 0 1,0 0-1,-1-1 0,1 1 0,0 0 1,0-1-1,0 1 0,0 0 0,0-1 1,0 1-1,-1-1 0,1 1 0,0-1 1,1 0-1,-1 1 0,1-1 0,-1 0 73,0-1-1,0 1 0,0-1 0,0 1 1,0-1-1,0 0 0,-1 1 0,1-1 1,0 0-1,-1 0 0,1 1 0,0-1 0,-1 0 1,1 0-1,-1 0 0,1 0 0,-1 0 1,0 0-1,1 0 0,-1-1 0,8-27 2118,-5 19-1050,23-85-3175,-23 82 2111,0-1 0,-1 0-1,1-26 1,3 112 3491,7 46-11467,-6-69 7606,-1-10 2926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13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1 652 24575,'27'-56'-439,"58"-124"-4239,-70 143 3554,-2-1 0,16-75-1,-28 108 1268,0-1-1,-1 1 0,0-1 0,0 1 0,-1-11 0,0 15-117,1 0-1,0 0 0,0 0 1,0-1-1,-1 1 1,1 0-1,0 0 0,-1 0 1,1 0-1,-1 0 0,1 0 1,-1 0-1,0 0 0,1 0 1,-1 0-1,0 1 1,0-1-1,0 0 0,1 0 1,-1 1-1,0-1 0,0 0 1,0 1-1,0-1 1,0 1-1,0-1 0,0 1 1,-1 0-1,1-1 0,0 1 1,0 0-1,0 0 1,0 0-1,-2 0 0,2 0 107,-1 0-1,1 1 1,-1-1-1,1 1 1,-1 0-1,1-1 0,0 1 1,-1 0-1,1 0 1,0 0-1,0 0 1,0 0-1,0 0 1,0 0-1,0 0 1,0 0-1,0 1 1,0-1-1,0 0 0,1 1 1,-1-1-1,0 1 1,1-1-1,-1 0 1,1 3-1,-2 2 436,1 0-1,-1 0 0,1 0 1,1 0-1,-1 7 0,2-5-871,0 1 0,0 0 0,1 0 0,0-1 0,0 1 0,8 15 0,27 48-3438,-6-16 2301,1 29 3187,-23-60-259,0 1 0,20 33 0,-29-58-1439,1 0 1,-1 0-1,1 0 1,0 0-1,-1 0 0,1 0 1,0 0-1,0 0 1,0-1-1,0 1 1,-1 0-1,1-1 1,0 1-1,0-1 1,1 1-1,-1-1 1,0 1-1,0-1 1,0 0-1,0 1 1,0-1-1,3 0 1,-2 0-17,0 0 1,1-1 0,-1 1-1,1-1 1,-1 1-1,0-1 1,1 0 0,-1 0-1,0 0 1,4-3-1,4-3-92,0-1-1,0-1 1,12-12-1,-15 14 38,17-17 25,40-52 0,-56 65 0,-1 0 0,0-1 0,-1 1 0,0-1 0,-1-1 0,0 1 0,6-26 0,-11 37 0,0 0 0,1 0 0,-1-1 0,0 1 0,0 0 0,0-1 0,0 1 0,0 0 0,0-1 0,0 1 0,-1 0 0,1-1 0,0 1 0,-1 0 0,1 0 0,-1-1 0,1 1 0,-1 0 0,-1-2 0,2 3 0,-1-1 0,0 0 0,0 1 0,0-1 0,0 1 0,0-1 0,0 1 0,0 0 0,0-1 0,0 1 0,0 0 0,0 0 0,0-1 0,0 1 0,0 0 0,0 0 0,0 0 0,0 1 0,-1-1 0,-3 1 0,0 0 0,0 1 0,0-1 0,0 1 0,0 0 0,0 1 0,1-1 0,-7 5 0,3-1-403,1 1 0,0-1 0,0 1-1,0 0 1,1 1 0,0 0 0,1 0-1,-1 0 1,2 0 0,-1 1 0,1 0-1,0 0 1,1 0 0,0 0 0,-3 18-1,6-21 186,-1 1-1,0-1 0,1 0 0,1 1 0,-1-1 0,1 0 0,0 1 0,0-1 0,1 0 0,-1 0 0,1 0 0,1 0 0,-1 0 0,1 0 1,0-1-1,1 1 0,-1-1 0,1 0 0,0 0 0,0 0 0,1 0 0,-1-1 0,1 0 0,10 7 0,-8-7 341,1 0 1,1-1-1,-1 1 0,0-2 1,1 1-1,-1-1 0,1 0 0,0-1 1,-1 0-1,1-1 0,0 1 0,0-2 1,0 1-1,11-3 0,7-2 92,0-1 0,-1-1 0,35-14 0,-43 14-316,0-2 1,0 0 0,-1-1 0,0-1-1,-1 0 1,0-1 0,16-16 0,-26 21 31,1 0 0,-1 0 1,-1 0-1,0-1 1,0 0-1,0 0 0,6-15 1,-9 18 51,-1-1 0,1 1 0,-1-1-1,0 1 1,-1-1 0,1 0 0,-1 1 0,0-1 0,0 0 0,-1 1 0,0-1 0,0 0 0,-2-7 0,2 9 222,0 1 1,-1 0-1,1-1 0,-1 1 1,1 0-1,-1 0 1,0 0-1,0 1 1,0-1-1,-1 0 0,1 1 1,-1-1-1,1 1 1,-1 0-1,0 0 1,0 0-1,0 0 1,0 0-1,0 1 0,0-1 1,0 1-1,-1 0 1,1 0-1,0 0 1,-1 0-1,1 1 0,-1-1 1,1 1-1,-1 0 1,1 0-1,-1 0 1,1 1-1,-6 0 1,-2 2 185,0-1 0,1 1 1,-1 1-1,1 0 1,0 0-1,0 1 1,0 0-1,1 1 1,-14 11-1,10-6-390,-1 1 0,2 1 0,-14 16 0,21-23 0,1 0 0,-1 1 0,1-1 0,1 1 0,-1 0 0,1 1 0,0-1 0,0 1 0,-2 12 0,5-19 0,0 1 0,-1-1 0,1 1 0,0-1 0,0 1 0,0-1 0,0 1 0,0-1 0,0 1 0,1-1 0,-1 1 0,0-1 0,1 0 0,-1 1 0,1-1 0,0 1 0,1 1 0,-2-3 0,1 1 0,-1-1 0,1 1 0,0-1 0,-1 1 0,1-1 0,0 0 0,0 0 0,-1 1 0,1-1 0,0 0 0,0 0 0,0 0 0,-1 0 0,1 0 0,0 0 0,0 0 0,-1 0 0,1 0 0,0 0 0,0 0 0,0 0 0,0-1 0,4 0 0,-1-1 0,1 0 0,-1-1 0,0 1 0,0-1 0,0 1 0,0-1 0,7-7 0,-2-1-450,0 0 0,-1-1 0,-1 0 0,0 0 0,0 0 0,-1-1 0,-1 0-1,0 0 1,-1-1 0,0 1 0,-1-1 0,2-28 0,-2 3-1013,-2-1 0,-1 0 0,-9-52 1,6 65 1458,-12-48 0,9 64-27,3 18 22,0 21 10,11 89 3214,17 62-4411,-7-53-403,-12-82 2129,0-8 2078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14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11 24575,'2'-10'0,"-4"20"0,-5 15 0,1-1 0,0 1 0,2 0 0,-1 40 0,4-60 0,1-1 0,0 0 0,1 1 0,-1-1 0,1 0 0,0 0 0,0 1 0,0-1 0,4 7 0,-4-10 0,-1 0 0,1 0 0,0 0 0,0 0 0,0 0 0,-1 0 0,1 0 0,0 0 0,0-1 0,0 1 0,1 0 0,-1-1 0,0 1 0,0-1 0,0 1 0,0-1 0,0 0 0,1 1 0,-1-1 0,0 0 0,0 0 0,1 0 0,-1 0 0,0 0 0,0 0 0,1 0 0,-1 0 0,0 0 0,0-1 0,1 1 0,-1 0 0,0-1 0,0 1 0,0-1 0,0 0 0,2-1 0,19-12 0,-19 11 0,0 1 0,0 0 0,0-1 0,0 1 0,1 0 0,-1 1 0,1-1 0,-1 1 0,8-3 0,-10 5 0,-1-1 0,0 0 0,1 0 0,-1 0 0,0 1 0,1-1 0,-1 0 0,0 1 0,1-1 0,-1 0 0,0 1 0,1-1 0,-1 0 0,0 1 0,0-1 0,1 1 0,-1-1 0,0 0 0,0 1 0,0-1 0,0 1 0,0-1 0,0 0 0,0 1 0,0-1 0,1 1 0,-1-1 0,-1 1 0,1-1 0,0 1 0,0 0 0,-1 20 0,1-12 0,0 3-158,1 61-3489,0-67 3290,0 1 0,0 0 0,0-1 0,1 1 0,0-1 0,0 0 0,1 1 0,4 7 0,1-3-816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14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24575,'0'-2'0,"9"-254"-5324,-6 240 5562,0 18-247,-1 14 13,3 71 2628,-8 107 1,0-9-3753,4-136-1977,14 85-1,-12-115 2905,1-1 0,2 0 0,-1-1-1,2 0 1,8 17 0,-12-28 162,0-1-1,0 0 1,0 0 0,1 0 0,-1 0 0,1 0-1,0-1 1,0 1 0,1-1 0,-1 0-1,1-1 1,0 1 0,0-1 0,0 0 0,1 0-1,-1-1 1,1 1 0,0-1 0,6 1-1,-10-2 85,-1-1 0,1 0 0,0 1 0,0-1 0,0 0 0,0 0 0,-1-1 0,1 1 0,0 0 0,0 0 0,0-1 0,-1 1 0,1-1 0,0 0 0,-1 0 0,1 1 0,1-2 0,-7 5 2496,-11 10 2873,6 2-6166,2 0 0,0 1 0,1-1 0,0 2 0,1-1 0,1 0-1,-3 21 1,1 8-2672,1 66-1,24 198 2139,-6-165 988,-12-141 366,1 24 462,-1 0 1,-1 0 0,-4 32 0,3-51-465,-1 0 1,0 0-1,0 0 0,-1-1 0,0 1 1,-5 10-1,5-14-64,1 0 0,-1 0 0,0-1 0,0 1 0,0-1 0,-1 0 0,1 1 0,-1-2 0,1 1 0,-1 0 0,0-1 0,-6 3 0,-12 4 3272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17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121 750 24575,'-13'-4'0,"-1"1"0,-16-2 0,19 4 0,0-1 0,0 0 0,-17-7 0,27 9 0,1 0 0,0 0 0,0 0 0,0 0 0,0 0 0,0-1 0,-1 1 0,1 0 0,0 0 0,0 0 0,0 0 0,0-1 0,0 1 0,0 0 0,0 0 0,0 0 0,0-1 0,-1 1 0,1 0 0,0 0 0,0 0 0,0-1 0,0 1 0,0 0 0,0 0 0,1 0 0,-1-1 0,0 1 0,0 0 0,0 0 0,0 0 0,0-1 0,0 1 0,0 0 0,0 0 0,0 0 0,0-1 0,1 1 0,-1 0 0,0 0 0,0 0 0,0 0 0,0 0 0,1-1 0,-1 1 0,0 0 0,0 0 0,0 0 0,0 0 0,1 0 0,-1 0 0,0 0 0,0 0 0,0 0 0,1 0 0,14-9 0,-13 7 0,140-81-2436,66-35-2815,-200 114 4980,2-2 229,0 1 0,0 0 0,0 0 0,1 2 1,-1-1-1,1 1 0,0 1 0,12-2 0,-21 4 42,-1 0 0,1 0 0,-1 1 0,1-1 0,-1 1 0,1-1 0,-1 1 0,1-1 0,-1 1 0,0 0 0,1 0 0,-1 0 0,0 0 0,0-1 0,0 2 0,1-1 0,-1 0 0,0 0 0,0 0 0,-1 0 0,1 1 0,0-1 0,1 3 0,12 36 0,-13-34 0,11 43 543,-3 0 1,-1 1 0,0 54-1,-8 23-881,-7-1-3843,5-103 6670</inkml:trace>
  <inkml:trace contextRef="#ctx0" brushRef="#br0" timeOffset="1">478 187 24575,'0'-2'-9,"-1"1"-1,1 0 1,-1 0-1,1-1 1,0 1-1,-1 0 1,0 0-1,1 0 1,-1 0-1,0-1 1,0 1-1,1 0 1,-1 0-1,0 0 1,0 1-1,0-1 1,0 0-1,0 0 1,0 1-1,-1-1 1,-1-1-1,2 2-14,0 0 0,0 0 0,-1 0-1,1 0 1,0 0 0,0 1 0,-1-1 0,1 0-1,0 1 1,0-1 0,0 0 0,-1 1 0,1 0-1,0-1 1,0 1 0,0 0 0,0-1 0,-1 2 0,-2 2-60,-1 1 0,1-1 1,0 1-1,0 0 1,0 0-1,1 0 0,-5 10 1,6-11 83,1 0 0,-1 0 0,1 0 0,0 0 0,0 0 0,0 0 0,1 1 0,0-1 0,-1 0 0,1 1 0,1-1 0,0 6 0,0-8 0,-1 0 0,1 0 0,0 0 0,0 0 0,-1 0 0,2 0 0,-1 0 0,0-1 0,0 1 0,0 0 0,1-1 0,-1 1 0,1-1 0,-1 0 0,1 1 0,0-1 0,0 0 0,-1 0 0,1 0 0,0 0 0,0 0 0,0-1 0,0 1 0,0 0 0,0-1 0,0 0 0,3 1 0,4 0-254,1-1 1,0 0-1,0-1 1,0 0-1,0 0 1,-1-1 0,1 0-1,0-1 1,-1 0-1,0 0 1,0-1-1,0 0 1,10-7-1,-7 4-308,0-1-1,-1 0 1,0-1-1,0 0 0,-1-1 1,0 0-1,-1 0 1,14-21-1,-20 26 567,1-1 0,-1 0 0,0 0 0,-1 0 0,1-1-1,-1 1 1,-1-1 0,1 1 0,-1-1 0,0 1 0,-1-1 0,0-11 0,0 14-30,0 0-1,-1 1 1,0-1-1,0 0 1,0 1 0,0-1-1,-1 1 1,0-1 0,1 1-1,-1 0 1,0 0 0,0 0-1,-1 0 1,1 0 0,-1 0-1,0 0 1,1 1 0,-1-1-1,0 1 1,0 0 0,-1 0-1,1 0 1,-6-2 0,3 2-305,0-1 1,1 2-1,-1-1 1,0 1-1,0 0 1,-10-1 0,11 2 505,-1 0 1,0 0 0,1 1 0,-1 0-1,1 0 1,-1 1 0,1-1-1,-1 1 1,1 0 0,-8 5 0,6-3 123,1 0 0,-1 1 1,1 1-1,0-1 1,0 1-1,0 0 0,1 0 1,0 0-1,0 1 0,0 0 1,1 0-1,-6 15 1,-5 16-1473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25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52 24575,'-17'-1'0,"0"0"0,-33-7 0,43 7 0,0-1 0,0 0 0,1 0 0,-1-1 0,0 0 0,1 0 0,-1 0 0,1-1 0,-7-6 0,13 10 0,-1 0 0,1 0 0,0 0 0,0 0 0,0 0 0,0 0 0,-1 0 0,1-1 0,0 1 0,0 0 0,0 0 0,0 0 0,-1 0 0,1 0 0,0 0 0,0-1 0,0 1 0,0 0 0,0 0 0,0 0 0,0 0 0,-1-1 0,1 1 0,0 0 0,0 0 0,0 0 0,0-1 0,0 1 0,0 0 0,0 0 0,0 0 0,0-1 0,0 1 0,0 0 0,0 0 0,0 0 0,0-1 0,0 1 0,0 0 0,1 0 0,-1 0 0,0 0 0,0-1 0,0 1 0,0 0 0,0 0 0,0 0 0,13-1 0,17 7 0,56 14-990,-22-6-942,0 2 1,79 33 0,-141-49 1931,0 1 0,0 0 0,0 0 0,0 0 0,0 0 0,-1 0 0,1 1 0,0-1 0,-1 0 0,1 1 0,-1-1 0,1 1 0,-1 0 0,1-1 0,0 3 0,-2-2 0,1-1 0,-1 0 0,0 1 0,0-1 0,0 1 0,0-1 0,0 0 0,0 1 0,-1-1 0,1 0 0,0 1 0,-1-1 0,1 0 0,-1 1 0,1-1 0,-1 0 0,0 0 0,1 0 0,-1 1 0,0-1 0,0 0 0,0 0 0,0 0 0,-2 1 0,-21 21 23,-2-1-1,-1 0 1,-1-3-1,-31 18 0,5-3-3,-118 77-4599,163-103 4543,9-7 48,0-1 0,0 0 0,0 0 0,0 0 0,0 0 0,0 1 0,1-1-1,-1 0 1,0 0 0,0 0 0,0 0 0,0 0 0,0 0 0,1 1 0,-1-1-1,0 0 1,0 0 0,0 0 0,0 0 0,1 0 0,-1 0 0,0 0 0,0 0-1,0 0 1,1 0 0,-1 0 0,0 0 0,0 0 0,0 0 0,0 0 0,1 0-1,-1 0 1,0 0 0,0 0 0,0 0 0,1 0 0,-1 0 0,0-1 0,0 1-1,0 0 1,0 0 0,0 0 0,1 0 0,-1 0 0,0 0 0,0-1-1,0 1 1,0 0 0,0 0 0,12-4 2524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26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74 24575,'-1'-6'0,"-1"1"0,0-1 0,0 1 0,0-1 0,0 1 0,-1 0 0,0 0 0,0 0 0,0 0 0,-1 1 0,0-1 0,-7-6 0,80 102 0,-49-67-208,59 79-3325,-65-82 2857,0 0 0,-2 0 0,11 29 0,-20-43 533,0 1 0,0 0 1,-1 0-1,-1 0 0,1 0 0,-1 0 0,-1 0 0,1 1 0,-1-1 0,-1 0 0,0 0 0,0 1 0,0-1 0,-6 15 0,2-12-191,0 1 0,0-2-1,-1 1 1,-1-1 0,0 0 0,0 0 0,-1-1-1,0 1 1,-14 10 0,-10 7 1922,-56 36 1,61-46-1026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27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24575,'4'-12'0,"0"-3"0,1 1 0,11-21 0,-9 27 0,-1 12 0,1 17 0,12 196-1551,-13-118 395,52 552-9195,-20-375 12037,-32-241 1495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27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12 310 24575,'-5'-48'-627,"-1"-67"-6916,8 46 7723,-1 62-311,-1 0 1,2 0 0,-1 1-1,1-1 1,0 0-1,4-10 1,-5 16 91,0-1-1,-1 1 1,1 0 0,0 0-1,0 0 1,-1 0-1,1 0 1,0 0-1,0 0 1,0 0 0,0 0-1,1 0 1,-1 0-1,0 1 1,0-1 0,0 0-1,1 1 1,-1-1-1,0 1 1,1 0 0,-1-1-1,0 1 1,1 0-1,-1 0 1,1 0 0,-1 0-1,0 0 1,1 0-1,-1 0 1,0 0-1,1 0 1,-1 1 0,1-1-1,-1 1 1,0-1-1,0 1 1,1-1 0,-1 1-1,2 1 1,4 2 122,0 1 0,-1 0 0,0 0 0,0 1 1,0-1-1,-1 1 0,1 1 0,-1-1 0,-1 1 0,1-1 1,-1 1-1,-1 1 0,7 13 0,-2 2 208,-1 0 0,-1 0 0,4 35 0,-4 6-654,-3 0 0,-10 118-1,2-119 272,5-57 250,0 0-1,-1-1 1,2 1-1,-1-1 1,1 1-1,-1-1 0,2 1 1,-1-1-1,1 1 1,-1-1-1,4 6 1,2 1-906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27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1 487 24575,'3'-53'-3563,"2"0"-1,18-73 0,-16 89 2935,6-21 338,5-29-175,-12 30 3979,-6 56-3257,0 1 0,0-1 0,0 0 0,0 1 0,0-1 0,0 0 0,0 1 0,0-1 0,0 0 0,0 0 0,0 1 0,0-1 0,0 0 0,-1 1 1,1-1-1,0 0 0,0 1 0,-1-1 0,1 1 0,-1-2 0,-8 9 1387,-7 23-1720,10-14 212,1 1 0,0 0 0,1 0 0,1 0 0,-1 21 1,4-29-74,0 0 0,0 0 1,1 0-1,0 0 0,1 0 1,0 0-1,0-1 0,1 1 1,0-1-1,1 0 1,0 0-1,5 9 0,0-4-451,1 1 0,1-1 0,0-1-1,22 19 1,55 36-2696,-37-30 2398,-46-34 687,-1 2 0,0-1 0,1 0 0,5 11 0,5 2 0,-15-16 0,1-1 0,-1 0 0,1 0 0,0 0 0,-1 0 0,1 0 0,-1 0 0,1 0 0,-1 0 0,1 0 0,0 0 0,-1 0 0,1 0 0,-1 0 0,1 0 0,-1-1 0,1 1 0,-1 0 0,1 0 0,-1-1 0,1 1 0,-1 0 0,1-1 0,-1 1 0,1 0 0,-1-1 0,1 1 0,-1-1 0,0 1 0,1 0 0,-1-1 0,0 1 0,1-1 0,-1 0 0,0 1 0,0-1 0,1 0 0,13-23 0,-13 22 0,8-20 568,-6 16-48,-1 0-1,1-1 1,0 1-1,1 1 1,7-11-1,-10 15-465,-1 0-1,1 0 1,0 0-1,0 1 1,0-1-1,0 0 1,0 1-1,0-1 1,0 1-1,1-1 1,-1 1-1,0-1 1,0 1-1,0 0 1,0 0-1,1 0 1,-1 0-1,0-1 1,0 2-1,1-1 1,-1 0-1,0 0 1,0 0-1,0 0 1,0 1-1,1-1 1,-1 1-1,0-1 1,0 1-1,0-1 1,0 1-1,0-1 1,0 1-1,0 0 1,0 0-1,0 0 1,1 1-1,5 5-53,0 0 0,-1 0 0,7 10 0,19 21 0,-30-35 0,0-1 0,0 0 0,1 0 0,-1 0 0,1-1 0,0 1 0,-1 0 0,1-1 0,0 0 0,0 0 0,0 0 0,3 1 0,-4-2-80,0 0 0,0 0-1,0 0 1,0-1 0,0 1-1,0 0 1,-1-1 0,1 1-1,0-1 1,0 0 0,0 0 0,-1 1-1,1-1 1,0 0 0,-1-1-1,3-1 1,6-5-6746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28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24575,'-12'12'0,"-1"1"0,2 0 0,0 1 0,0 1 0,2-1 0,-16 31 0,25-44 0,-1 0 0,0 1 0,1-1 0,-1 1 0,1-1 0,-1 0 0,1 1 0,0-1 0,0 1 0,0-1 0,0 1 0,0-1 0,0 1 0,0-1 0,0 1 0,0-1 0,1 1 0,0 1 0,-1-3 0,1 1 0,-1 0 0,1-1 0,-1 1 0,1-1 0,0 1 0,-1-1 0,1 1 0,0-1 0,0 0 0,-1 1 0,1-1 0,0 0 0,0 1 0,0-1 0,-1 0 0,1 0 0,0 0 0,0 0 0,0 0 0,-1 0 0,1 0 0,1 0 0,4-1 0,0 0 0,0-1 0,0 1 0,0-1 0,0-1 0,-1 1 0,8-5 0,50-34 79,-55 36-135,-1-1-1,0 0 1,0 0 0,-1-1 0,1 0-1,5-9 1,-11 15-22,-1 0 0,1 0 1,0 0-1,-1 0 0,1-1 0,0 1 0,-1 0 0,0 0 1,1 0-1,-1 0 0,0-1 0,1 1 0,-1 0 0,0 0 1,0-1-1,0 1 0,0 0 0,0 0 0,-1-2 0,1 2 61,-1 0 0,1 0-1,-1 1 1,0-1 0,1 0 0,-1 1-1,1-1 1,-1 1 0,0-1-1,0 0 1,1 1 0,-1 0-1,0-1 1,0 1 0,1-1-1,-1 1 1,0 0 0,0 0-1,0-1 1,-1 1 0,-3 0-615,0-1 1,1 1-1,-1 0 1,0 1-1,0-1 1,1 1-1,-1 0 1,-6 2-1,4 0 551,0 0-1,0 0 0,1 1 1,-1-1-1,1 2 1,0-1-1,0 1 0,1 0 1,0 0-1,-1 0 0,2 1 1,-1 0-1,1 0 0,-1 0 1,2 0-1,-1 1 1,1-1-1,-3 9 0,1-2 723,1 0 0,1 1 0,0 0 0,1 0 0,0 0 0,1 0 0,0 0-1,3 21 1,2-2-5130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28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92 24575,'-26'-28'0,"51"80"0,-20-43-365,16 25-3373,-20-33 3597,-1 0 0,1 1 0,0-1 0,0 0-1,1 0 1,-1 1 0,0-1 0,0 0 0,1 0 0,-1 0 0,0-1 0,1 1 0,-1 0 0,1 0 0,-1-1 0,1 1-1,-1-1 1,3 1 0,-2-1 268,-1 0 1,1-1-1,-1 1 0,0-1 0,1 1 0,-1-1 0,0 0 1,0 1-1,1-1 0,-1 0 0,0 0 0,0 0 0,0 0 0,0 0 1,0 0-1,0 0 0,1-2 0,15-26 3525,-9 16-2809,8-15-1120,-10 17 37,0 0-1,1 0 0,0 1 0,0 0 1,1 0-1,18-16 0,-25 25 242,-1 1 0,0 0 0,1 0-1,-1-1 1,1 1 0,0 0 0,-1 0-1,1 0 1,-1 0 0,1-1 0,-1 1-1,1 0 1,-1 0 0,1 0 0,-1 0-1,1 0 1,0 0 0,-1 1 0,1-1-1,-1 0 1,1 0 0,-1 0 0,1 0-1,-1 1 1,1-1 0,-1 0 0,1 0-1,-1 1 1,1-1 0,-1 0 0,0 1-1,1-1 1,-1 1 0,0-1 0,1 1-1,-1-1 1,0 0 0,1 1 0,-1-1 0,0 1-1,0-1 1,1 1 0,-1-1 0,0 1-1,0 0 1,0-1 0,0 1 0,0 0-1,7 32-985,-6-27 152,1 10 687,7 32 934,-8-45-726,0 0-1,0 0 0,0 0 1,1 0-1,-1 0 1,1 0-1,-1 0 0,1-1 1,0 1-1,0-1 0,4 5 1,-5-7-62,0 1 0,1 0 0,-1-1 0,0 0 0,0 1 0,1-1 0,-1 0 0,0 1 0,0-1 0,1 0 0,-1 0 0,0 0 0,1 0 0,-1 0 0,0 0 0,1-1 0,-1 1 0,0 0 0,0-1 0,1 1 0,-1-1 0,0 1 0,0-1 0,0 0 0,1 1 0,-1-1 0,0 0 0,0 0 0,0 0 0,0 1 0,-1-1 0,2-2 0,6-4 0,-1-1 0,12-17 0,-14 18 0,0 0 76,-4 5 54,0 1 0,0-1-1,0 0 1,1 0-1,-1 1 1,1-1 0,-1 1-1,1-1 1,3-1 0,4 5 561,0 13-391,-7-11-300,0-1 0,-1 1 0,2 0 0,-1-1 0,0 1 0,1-1 0,-1 0 0,1 0 0,0 0 0,0 0 0,0-1 0,1 1 0,-1-1 0,1 0 0,-1 0 0,1 0 0,0 0 0,5 1 0,-6-2 0,0 0 0,1-1 0,-1 0 0,0 1 0,1-2 0,-1 1 0,1 0 0,-1 0 0,0-1 0,0 0 0,1 0 0,-1 0 0,0 0 0,0 0 0,0-1 0,0 1 0,0-1 0,0 0 0,0 0 0,-1 0 0,1 0 0,4-5 0,-4 4-124,-1 1 0,0-1 0,1 0 0,-1 1 0,0-1 0,0 0-1,0 0 1,-1-1 0,1 1 0,1-6 0,-1-2-6702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29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27 24575,'-1'-1'0,"0"0"0,0 0 0,0-1 0,1 1 0,-1 0 0,1 0 0,-1-1 0,1 1 0,-1 0 0,1-1 0,0 1 0,-1-1 0,1 1 0,0 0 0,0-3 0,2 0 0,3 8 0,8 16-335,-1 1-1,-1 1 1,0-1-1,11 37 1,-13-33-43,53 172 345,-36-106-1129,3-2-4220,-27-86 5698,9 21 705,-10-23-1025,-1-1-1,0 1 1,1-1 0,-1 1 0,1-1 0,-1 1 0,0-1 0,1 0 0,-1 1 0,1-1 0,-1 0 0,1 1 0,-1-1 0,1 0 0,0 0 0,-1 0 0,1 1 0,-1-1 0,1 0 0,-1 0 0,1 0 0,0 0 0,-1 0 0,1 0 0,-1 0 0,1 0 0,0 0-1,-1 0 1,1-1 0,-1 1 0,1 0 0,-1 0 0,1 0 0,-1-1 0,1 1 0,-1 0 0,1-1 0,-1 1 0,2-1 0,4-5-730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29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17 259 24575,'0'0'0,"-1"0"0,1 0 0,-1 0 0,0 0 0,1 0 0,-1 0 0,0 0 0,1 0 0,-1 0 0,1 0 0,-1 0 0,1 0 0,-1-1 0,0 1 0,1 0 0,-1 0 0,1-1 0,-1 1 0,1 0 0,-1-1 0,1 1 0,-1 0 0,1-1 0,-1 1 0,1-1 0,0 1 0,-1-1 0,1 1 0,-1-1 0,1 1 0,0-1 0,-1 0 0,1-1 0,0 1 0,1-1 0,-1 1 0,0 0 0,1-1 0,-1 1 0,1-1 0,-1 1 0,1 0 0,-1 0 0,1-1 0,0 1 0,1-1 0,4-6 0,0 0 0,0 1 0,9-7 0,12-8-238,1 1-1,1 1 0,38-18 1,98-40-2167,-132 65-2427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24575,'3'-7'0,"-1"1"0,1 0 0,0 0 0,5-6 0,-8 12 0,0 0 0,0 0 0,0-1 0,0 1 0,0 0 0,0 0 0,0 0 0,0 0 0,0 0 0,0-1 0,0 1 0,0 0 0,1 0 0,-1 0 0,0 0 0,0 0 0,0 0 0,0-1 0,0 1 0,0 0 0,1 0 0,-1 0 0,0 0 0,0 0 0,0 0 0,0 0 0,0 0 0,1 0 0,-1 0 0,0 0 0,0 0 0,0 0 0,0 0 0,1 0 0,-1 0 0,0 0 0,0 0 0,0 0 0,0 0 0,0 0 0,1 0 0,-1 0 0,0 0 0,0 0 0,0 0 0,0 0 0,0 0 0,1 1 0,1 9 0,-3 21 0,-3 20 25,-9 210 220,14-215-590,1-1 1,2 0-1,19 80 0,-18-107-513,1-1 0,0 0 0,1 0-1,1 0 1,0-1 0,2-1 0,0 1-1,0-1 1,1-1 0,1 0 0,1-1-1,22 19 1,-20-20 638,0-1 0,1-1 0,1 0 0,0-1 0,0-1 0,1-1 0,24 7 0,-1-3 6055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18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 24575,'0'-2'0,"1"-1"0,-1 1 0,1 0 0,0 0 0,-1-1 0,1 1 0,0 0 0,0 0 0,1 0 0,-1 0 0,0 0 0,1 0 0,-1 1 0,3-3 0,-3 4 0,0-1 0,0 1 0,0 0 0,0-1 0,0 1 0,0 0 0,0 0 0,0-1 0,0 1 0,0 0 0,0 0 0,0 0 0,0 0 0,0 0 0,0 1 0,0-1 0,0 0 0,0 0 0,0 1 0,0-1 0,0 1 0,0-1 0,0 1 0,0-1 0,-1 1 0,1-1 0,0 1 0,0 0 0,0-1 0,-1 1 0,1 0 0,0 0 0,0 1 0,20 23-2190,-1 1 0,-1 1 0,-2 0 0,16 35 0,-9-20 769,13 26 746,-2-4 3279,52 75 1,-85-137-2483,0 1-1,0-1 1,0 1 0,0-1 0,1 0 0,-1 0 0,0 0 0,1 0 0,0 0 0,-1 0-1,1-1 1,0 1 0,3 1 0,-5-3-95,0 0 0,0 0 0,0 0 0,0 0 0,0 0 1,0 0-1,0 0 0,0 0 0,0 0 0,0-1 0,0 1 0,0 0 0,-1 0 0,1-1 0,0 1 0,0-1 0,0 1 0,1-1 0,-1-1-119,1 0 0,0 1 0,-1-1 0,0 0 0,1 0 0,-1 1 0,0-1 0,0 0 0,0 0 0,1-4 0,9-24-1283,-1-1-1,-2 0 0,5-39 1,2-98 1241,-21-13-967,4 155 2266,5 40 186,0 0 1,8 19-1,-4-11-681,-5-16-659,8 24 1134,19 45 1,-25-68-965,0 0 1,0 0-1,0 0 0,1 0 0,-1-1 1,2 1-1,-1-1 0,1 0 0,0-1 1,0 0-1,10 7 0,-14-11-170,-1 0 0,1 0 0,0-1 0,-1 1 0,1-1 0,0 1 0,0-1 0,-1 0 0,1 1 0,0-1 0,0 0 0,0 0 0,-1 0 0,1 0 0,0-1 0,0 1 0,-1 0 0,3-2 0,0 1 156,-1-1 1,0 1 0,0-1 0,0 0 0,1 0-1,-2 0 1,1-1 0,4-3 0,1-3-6,-1-1 1,0 1-1,0-1 1,8-16-1,-6 8-1116,-1-1 1,0 0-1,-1-1 0,4-24 1,-8 34 548,-2 1 1,1-1-1,-1 0 1,-1 0-1,0 0 1,0 0-1,-1 0 1,0 0-1,-1 0 1,-5-16-1,6 24 400,1 0 0,-1 0 0,0 0 0,0 0 1,0 0-1,-1 0 0,1 0 0,0 1 0,-1-1 0,1 0 0,-1 1 0,-2-3 0,3 3 2,0 1-1,0-1 1,0 1-1,0 0 1,-1-1 0,1 1-1,0 0 1,0-1-1,0 1 1,0 0 0,0 0-1,0 0 1,0 0 0,0 0-1,-1 0 1,1 1-1,0-1 1,-2 1 0,0 0-2,0 1 0,1-1 1,-1 1-1,0 0 0,0 0 1,1 0-1,-1 1 1,1-1-1,0 1 0,0-1 1,0 1-1,0 0 1,0 0-1,-3 5 0,-2 9-253,1 0-1,1 0 0,0 0 1,1 0-1,0 1 0,-1 35 1,4-26-104,2-1 0,0 1 0,2-1-1,6 29 1,-6-44 461,0 1 0,1-1 0,1 0 0,-1 0 0,2 0 0,-1 0 0,2-1 0,-1 0 0,2 0 0,-1-1 0,1 0 0,0 0 0,10 7 0,-13-11-44,0-1 1,1-1-1,0 1 0,-1-1 1,1 0-1,0 0 1,1 0-1,-1-1 1,0 0-1,1 0 0,-1-1 1,1 0-1,-1 0 1,1 0-1,0-1 0,-1 0 1,1 0-1,0-1 1,-1 0-1,1 0 1,-1-1-1,1 1 0,-1-1 1,10-5-1,-2 0 396,0-1-1,-1 0 0,0-1 1,0-1-1,-1 0 1,16-17-1,9-16-2989,-13 11 4469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30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0 149 24575,'0'-4'0,"0"-15"0,5-34 0,-5 48 0,1 1 0,0-1 0,0 1 0,1-1 0,-1 1 0,1 0 0,0 0 0,0 0 0,1 0 0,-1 0 0,1 0 0,0 0 0,3-3 0,-3 5 0,-1 1 0,0 0 0,0 0 0,1-1 0,-1 2 0,1-1 0,-1 0 0,1 0 0,-1 1 0,1 0 0,0-1 0,-1 1 0,1 0 0,-1 0 0,1 0 0,0 1 0,-1-1 0,1 1 0,-1-1 0,1 1 0,-1 0 0,1 0 0,-1 0 0,1 0 0,-1 0 0,3 3 0,5 2 0,0 0 0,-1 0 0,0 1 0,14 14 0,-15-12-453,1 1 1,-1-1-1,-1 2 0,0-1 0,0 1 0,-1 0 0,0 0 1,-1 1-1,0 0 0,-1 0 0,0 0 0,-1 0 0,-1 1 1,0-1-1,0 1 0,-1-1 0,-1 1 0,0 0 1,-1-1-1,0 1 0,-1-1 0,-1 1 0,1-1 0,-7 15 1,17-49 7911,3-6-5539,38-80-10187,-24 66 10051,-24 40-1784,0 1 0,0-1 0,0 1 0,0-1 0,0 1 0,0 0 0,1-1 0,-1 1 0,0 0 0,1 0 0,-1 0 0,1 0 0,-1 0 0,1 0 0,-1 0 0,1 1 0,0-1 0,-1 0 0,5 0 0,-5 2 0,1-1 0,-1 0 0,1 1 0,-1 0 0,1-1 0,-1 1 0,1 0 0,-1 0 0,1 0 0,-1 0 0,0 0 0,0 0 0,1 0 0,-1 0 0,0 0 0,0 1 0,0-1 0,0 0 0,-1 1 0,1-1 0,1 4 0,6 12 239,0 0 0,5 20-1,-8-22 1178,0 0 0,1-1 0,15 27 0,-20-39-1387,0-1 1,0 1-1,0-1 1,1 1-1,-1-1 1,0 0-1,1 1 1,-1-1-1,0 0 0,1 0 1,0 0-1,-1 0 1,1 0-1,-1-1 1,1 1-1,0 0 1,0-1-1,-1 1 1,1-1-1,0 0 0,0 1 1,0-1-1,-1 0 1,1 0-1,0 0 1,0-1-1,0 1 1,0 0-1,-1-1 0,1 1 1,0-1-1,0 1 1,-1-1-1,1 0 1,0 0-1,-1 0 1,1 0-1,1-1 1,7-6 135,1 0 0,-1 0 0,-1-1 0,12-14 0,-6 7-95,-13 14-70,-1 0 0,1 0 0,0 1 0,0-1 0,0 1 0,0-1 0,0 1 0,0 0 0,0-1 0,1 1 0,-1 0 0,0 0 0,1 1 0,-1-1 0,0 0 0,5 1 0,-4 0 0,-1 0 0,0 1 0,0 0 0,0 0 0,1-1 0,-1 1 0,0 0 0,0 1 0,0-1 0,0 0 0,0 1 0,-1-1 0,1 1 0,0-1 0,-1 1 0,1 0 0,2 3 0,-3-2 0,1-1 0,0 0 0,0 1 0,0-1 0,1 0 0,-1 0 0,0 0 0,1-1 0,-1 1 0,1-1 0,0 1 0,-1-1 0,1 0 0,0 0 0,0 0 0,0 0 0,0 0 0,0-1 0,0 1 0,0-1 0,0 0 0,0 0 0,0 0 0,0 0 0,0-1 0,0 1 0,0-1 0,-1 0 0,1 0 0,0 0 0,0 0 0,0 0 0,-1 0 0,1-1 0,-1 0 0,1 1 0,3-4 0,5-4 0,-1 0 0,-1 0 0,0-1 0,0 0 0,-1-1 0,0 0 0,7-14 0,-6 7 0,6-14 0,-15 31 0,1 0 0,-1 0 0,1 0 0,0 0 0,0 0 0,0 0 0,-1 1 0,1-1 0,0 0 0,0 0 0,0 1 0,0-1 0,0 0 0,0 1 0,1-1 0,-1 1 0,0-1 0,0 1 0,0 0 0,0 0 0,1-1 0,0 1 0,24 1 0,46-6 0,-60 4 0,0-1 0,0-1 0,-1 0 0,0-1 0,0 0 0,16-8 0,-22 9 0,8-2 0,-12 6 0,-1 0 0,0 0 0,0 0 0,0 0 0,1 0 0,-1 0 0,0 0 0,0 0 0,0 0 0,0 0 0,-1 0 0,1 0 0,0 0 0,0 0 0,0 0 0,-2 2 0,-32 179-6060,30-147 4331,2 0-1,1 0 0,5 50 1,45 168 1089,-10-67 720,-33-145 40,-1 0 0,-1 64-1,-5-91 81,0-1-1,0 0 0,-2 0 0,1 0 1,-2 0-1,1 0 0,-2 0 0,0-1 0,-9 18 1,11-26-205,1 0 0,-1 0 0,0 0 0,0 0 1,-1 0-1,1-1 0,-1 1 0,0-1 0,0 0 1,0 0-1,0 0 0,0-1 0,-1 0 1,1 0-1,-1 0 0,0 0 0,1 0 0,-1-1 1,0 0-1,0 0 0,0 0 0,0-1 0,0 0 1,0 0-1,0 0 0,0 0 0,-9-3 1,4 1 4,-1-2 0,1 1 0,0-1 0,0-1 0,1 0 0,-1 0 0,1-1 0,0 0 0,-14-12 0,7 3 0,0-1 0,1 0 0,-22-32 0,22 26-336,1-1 0,1 0 0,2-1 0,-17-46 1,23 54 579,1-1 1,0-1-1,1 1 1,1 0-1,0-1 1,2 1-1,0-1 1,3-22-1,6-11 2364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31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24575,'8'-3'0,"5"-3"0,1 0 0,1-1 0,0 0 0,-1 0-8503,-1 0 8503,2 0 0,7-4 1719,10-4-1719,6-1 0,0 3-4536,-3 0 4536,-3 2 0,-3 2 0,-5 0 0,-6 3 3129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32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21 620 24575,'-1'-8'0,"0"0"0,0 0 0,-1 1 0,-3-10 0,-3-19 0,6 3 0,1-1 0,2 1 0,1-1 0,11-53 0,3-44 0,-16 129 44,-1 5 54,-2 12 43,-1 23-1554,5-16-189,1 0 1,1 0-1,1-1 1,1 0-1,1 0 1,11 26-1,4 1-126,40 67-1,-56-107 2123,-1 0-1,0 0 1,0 0-1,-1 0 1,0 1-1,0-1 1,-1 1 0,1 11-1,-3-18-325,1 1 1,-1 0-1,-1 0 0,1-1 1,0 1-1,-1 0 0,1-1 0,-1 1 1,0 0-1,0-1 0,0 1 1,0-1-1,0 1 0,-1-1 1,1 1-1,-1-1 0,0 0 0,1 0 1,-1 0-1,0 0 0,0 0 1,0 0-1,0-1 0,-1 1 1,1 0-1,-1-1 0,1 0 0,0 0 1,-1 0-1,-4 2 0,-6 0 2875,-22 2-2586,16-9 5352,19 4-5692,0 0-1,0 0 1,0 0 0,-1 0 0,1 0 0,0 0 0,0 0 0,0 0 0,0 0 0,0 0 0,0 0 0,0-1 0,0 1 0,0 0 0,0 0 0,0 0 0,0 0 0,0 0 0,0 0-1,0 0 1,0 0 0,0 0 0,0 0 0,0-1 0,0 1 0,0 0 0,0 0 0,0 0 0,0 0 0,0 0 0,0 0 0,0 0 0,0 0 0,0 0 0,0-1 0,0 1-1,0 0 1,0 0 0,0 0 0,0 0 0,0 0 0,0 0 0,0 0 0,0 0 0,0 0 0,0 0 0,0 0 0,0-1 0,1 1 0,-1 0 0,0 0 0,0 0 0,0 0 0,0 0-1,0 0 1,10-6 338,14-5-1241,-21 10 469,27-12-395,-1-2 1,0 0 0,-1-2-1,31-25 1,-49 34 663,-1 1 1,-1-1-1,1-1 1,-1 0-1,-1 0 1,0 0-1,0-1 1,0 0-1,-2 0 0,1-1 1,-1 0-1,-1 0 1,0 0-1,0 0 1,1-13-1,-4 19 418,-1 1-1,0 0 1,0-1 0,0 1-1,-1-1 1,0 1-1,1 0 1,-2-1-1,1 1 1,0 0 0,-1 0-1,0 0 1,-2-5-1,3 8-125,0 0 1,0 0-1,0 0 0,0 0 0,0 0 0,0 0 0,0 0 0,0 0 1,0 0-1,0 0 0,0 0 0,-1 1 0,1-1 0,0 1 0,-1-1 1,1 1-1,-3-1 0,2 1-79,0 0 1,0 0-1,1 0 1,-1 0-1,0 1 1,0-1 0,0 1-1,1-1 1,-1 1-1,0 0 1,1 0-1,-1 0 1,0 0-1,1 0 1,-1 0-1,1 0 1,-2 3-1,-2 1-148,1 0-1,0 0 0,0 1 1,0 0-1,1-1 1,0 1-1,0 1 0,0-1 1,1 0-1,0 1 1,0-1-1,1 1 0,0 0 1,-1 9-1,1-1-946,0 0-1,2 0 1,0 0-1,0 0 1,6 22-1,-5-28 719,1 0 1,0-1-1,0 1 0,1-1 0,0 0 0,0 0 1,1 0-1,0 0 0,0-1 0,1 0 0,11 11 1,-13-14 179,0-1 0,1 0 1,-1 0-1,1 0 1,0 0-1,0-1 1,0 0-1,0 0 1,0 0-1,0 0 1,1-1-1,-1 0 1,0 0-1,1-1 1,-1 1-1,1-1 0,-1 0 1,1-1-1,-1 1 1,10-3-1,-2-1 127,-1 0 0,0-1 0,0 0-1,-1-1 1,1-1 0,-1 1-1,-1-2 1,1 1 0,-1-2 0,-1 1-1,0-1 1,0-1 0,0 1-1,-1-2 1,-1 1 0,7-13 0,-2 2-7,-1 0 1,0-1 0,-2-1 0,-1 0 0,0 0-1,-2 0 1,6-42 0,-10 38-7,0 0 0,-2 1 1,-1-1-1,-1 1 0,-1-1 0,-1 1 1,-2 0-1,0 0 0,-2 0 0,-12-27 1,17 47 8,-1 0 1,1 0-1,-1 0 1,-6-7 0,9 12 29,1 0 1,-1 1-1,1-1 1,-1 0-1,0 1 1,0-1-1,1 1 1,-1-1-1,0 1 1,0-1-1,0 1 1,1 0-1,-1-1 1,0 1-1,0 0 1,0 0-1,-2-1 1,3 2 22,-1-1 0,0 0 0,1 1 0,-1-1 0,0 0 1,1 1-1,-1-1 0,1 1 0,-1-1 0,0 1 0,1-1 0,-1 1 0,1 0 1,0-1-1,-1 1 0,1 0 0,-1-1 0,1 1 0,0 0 0,0 0 0,-1-1 1,1 1-1,0 0 0,0 0 0,0 1 0,-3 11-166,2 0-1,0 0 0,0 0 1,1 0-1,3 23 1,14 66 205,-16-96-105,10 48-454,3 0 1,2-1-1,3 0 0,29 58 0,-29-74 1271,38 53 0,-40-66 5300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32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71 204 24575,'-6'-6'0,"-3"-4"0,-3 0 0,1 0 0,0 1 0,0 0 0,5 3 0,2-1 0,4 1 0,7 0 0,3-1 0,6-2 0,6 0-1432,5-4 1432,14-5-6310,8-3 6310,9-4 0,-5 2-449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3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98 24575,'-1'-7'0,"1"0"0,-1 0 0,0 0 0,-1 0 0,1 0 0,-1 0 0,-1 1 0,1-1 0,-1 1 0,-1-1 0,1 1 0,-5-7 0,7 13 0,1 0 0,0 0 0,0-1 0,0 1 0,0 0 0,0 0 0,0 0 0,0 0 0,-1-1 0,1 1 0,0 0 0,0 0 0,0 0 0,0 0 0,-1 0 0,1 0 0,0-1 0,0 1 0,0 0 0,-1 0 0,1 0 0,0 0 0,0 0 0,-1 0 0,1 0 0,0 0 0,0 0 0,0 0 0,-1 0 0,1 0 0,0 0 0,0 0 0,-1 0 0,1 0 0,0 0 0,0 0 0,0 0 0,-1 1 0,-1 9 0,4 14 0,12 33-3035,2-1-1,27 60 1,1 4-1070,-19-41 3657,30 158 0,-50-203 417,-1 0 0,-2 0 0,-1 1 0,-2-1 0,-1 1 0,-2-1 1,-12 50-1,13-73 35,-1 1 0,0-1 0,0 1 1,-2-1-1,1-1 0,-1 1 0,-1-1 1,0 0-1,0 0 0,-1-1 0,-9 9 1,-3-2 6107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33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61 24575,'-61'-28'0,"47"21"0,0 0 0,0 1 0,-17-5 0,31 11 3,0 0-1,0 0 0,0 0 1,-1 0-1,1-1 0,0 1 1,0 0-1,0 0 0,0 0 0,-1 0 1,1 0-1,0 0 0,0 0 1,0 0-1,-1 0 0,1 0 1,0 0-1,0 0 0,0 0 1,-1 0-1,1 0 0,0 0 1,0 0-1,0 0 0,-1 0 1,1 0-1,0 0 0,0 0 1,0 0-1,0 0 0,-1 0 1,1 1-1,0-1 0,0 0 1,0 0-1,0 0 0,0 0 1,-1 0-1,1 1 0,0-1 1,0 0-1,0 0 0,0 0 1,6 9 99,14 8-1125,69 38-6010,8-8 4081,102 31-460,-196-77 3615,1 0 0,-1 1 0,1-1 1,-1 1-1,0 0 0,0 0 0,0 0 0,0 0 0,4 4 0,-7-6-147,1 1 0,-1-1 1,1 1-1,-1 0 0,0-1 0,1 1 0,-1 0 1,0-1-1,0 1 0,0 0 0,1 0 0,-1-1 1,0 1-1,0 0 0,0-1 0,0 1 1,0 0-1,0 0 0,0-1 0,-1 2 0,1 0-82,-1-1 0,0 1-1,0-1 1,0 1-1,0 0 1,0-1 0,0 0-1,0 1 1,0-1-1,-1 0 1,-1 2 0,-23 16 134,-1 0 0,0-3 0,-44 21 1,7-5 0,-138 75 557,190-100 2428,17-8-4267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34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66 24575,'-20'-18'0,"-40"-29"0,93 65-2320,1 0 1,46 16-1,-4-2 88,-75-31 2232,110 54-1954,-97-47 1701,0 1 0,-1 0 1,-1 0-1,0 2 0,20 20 0,-31-29 309,1 0 0,-1 0 0,1 0 0,-1 0-1,0 0 1,1 0 0,-1 0 0,0 1 0,-1-1 0,1 0 0,0 1 0,-1-1-1,1 1 1,-1-1 0,0 1 0,0-1 0,0 1 0,0-1 0,0 3 0,-1-1-10,0 0 1,-1-1-1,1 1 1,-1-1-1,0 1 1,0-1-1,0 1 1,0-1 0,0 0-1,-1 0 1,-2 3-1,-8 5 207,1-1 0,-1 0 0,-1 0 0,-24 12 0,-69 33-3295,69-37 3966,0-2-1,-56 16 1,81-29 877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34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55 24575,'-55'-54'0,"122"101"-1983,44 16-5224,42 27 456,-148-87 6852,-1 0 0,0 0 0,0 0-1,-1 1 1,1-1 0,-1 1 0,1 0 0,-1 0 0,0 0-1,4 9 1,-6-10-34,0 0 0,0 0 0,-1 0 0,1 0 0,-1 0 0,0 0 0,0 0 0,0 0-1,0 1 1,0-1 0,0 0 0,-1 0 0,0 0 0,0 0 0,0-1 0,0 1 0,0 0 0,0 0 0,-3 3 0,-3 6-66,-2 1 1,0-1 0,0-1 0,-1 0-1,0 0 1,-1-1 0,-20 15 0,-93 55-259,87-59 467,-143 89 5403,168-102-5891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35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230 191 24575,'4'-24'-1530,"-1"-1"-1,-1 0 0,-1 0 0,-5-48 1,4 72 1562,0-1 1,0 1 0,0 0-1,0-1 1,-1 1 0,1 0-1,-1-1 1,1 1 0,-1 0-1,1 0 1,-1-1 0,-1-1-1,2 3-6,-1 0-1,1 0 0,0 0 0,-1 0 0,1 1 0,0-1 1,0 0-1,-1 0 0,1 0 0,0 0 0,0 0 1,-1 1-1,1-1 0,0 0 0,0 0 0,-1 0 0,1 1 1,0-1-1,0 0 0,0 0 0,-1 1 0,1-1 0,0 0 1,0 1-1,0-1 0,0 0 0,0 0 0,0 1 1,0-1-1,0 0 0,-1 1 0,1-1 0,-9 40 193,-29 306-4412,16-126 2742,19-195 1286,-51 396-1218,31-289 1720,-46 147 0,65-265 298,5-19 742,4-21 466,-2-39 769,-3 41-531,2 0 1,7-44-1,-9 67-2115,0 0 0,1-1-1,-1 1 1,0 0 0,1 0-1,-1-1 1,1 1 0,-1 0-1,1 0 1,0 0 0,0 0-1,-1 0 1,1 0 0,0 0-1,2-2 1,-3 3-16,1 0 1,-1 0-1,1 0 1,-1-1 0,1 1-1,-1 0 1,1 0-1,-1 0 1,1 0-1,-1 0 1,1 0-1,-1 1 1,1-1-1,-1 0 1,1 0-1,-1 0 1,0 0-1,1 1 1,-1-1-1,1 0 1,-1 0-1,1 1 1,-1-1 0,0 0-1,1 1 1,-1-1-1,1 1 1,2 3-563,1 1 1,-1-1-1,0 1 1,0 0-1,4 9 1,14 37-132,-3 2 1,19 79-1,9 116 1971,15 61-5237,-60-305 3727,5 20-688,2-1 0,13 32 0,-18-50 904,-1 0-1,0 0 1,1-1 0,0 1-1,0-1 1,0 0-1,0 0 1,1 0-1,0 0 1,0-1 0,0 1-1,0-1 1,0 0-1,1 0 1,-1 0 0,1-1-1,9 4 1,-11-6 58,1 1 0,-1-1 1,1 0-1,-1 0 0,1 0 1,0-1-1,-1 1 0,1-1 1,-1 1-1,1-1 0,-1-1 1,1 1-1,-1 0 0,0-1 1,0 1-1,0-1 0,0 0 1,0 0-1,0-1 0,3-2 1,3-3 630,-1 0 1,0-1 0,-1 0 0,12-19-1,-4 3 3332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36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24575,'5'-5'0,"-6"10"0,-2 12 0,2 22 0,1 1 0,3-1 0,13 73 0,-16-110 0,0 1 0,1-1 0,-1 0 0,1 0 0,0 0 0,0 1 0,0-1 0,0 0 0,0 0 0,0 0 0,0 0 0,1-1 0,1 3 0,-2-4 0,-1 1 0,0-1 0,1 0 0,-1 0 0,0 0 0,1 0 0,-1 1 0,1-1 0,-1 0 0,0 0 0,1 0 0,-1 0 0,1 0 0,-1 0 0,1 0 0,-1 0 0,0 0 0,1 0 0,-1 0 0,1-1 0,-1 1 0,0 0 0,1 0 0,-1 0 0,0 0 0,1-1 0,12-15 0,-1-8-482,0-2 0,8-29 0,7-17-355,-27 72 837,0-1 0,0 1 0,0 0 0,0 0 0,0-1 0,0 1 0,0 0 0,0 0 0,1-1 0,-1 1 0,0 0 0,0 0 0,0 0 0,0-1 0,0 1 0,0 0 0,1 0 0,-1 0 0,0-1 0,0 1 0,0 0 0,0 0 0,1 0 0,-1 0 0,0 0 0,0-1 0,0 1 0,1 0 0,-1 0 0,0 0 0,0 0 0,0 0 0,1 0 0,-1 0 0,0 0 0,0 0 0,1 0 0,-1 0 0,0 0 0,0 0 0,1 0 0,-1 0 0,0 0 0,0 0 0,1 0 0,5 14 0,2 27 0,-7-36 0,20 128 918,-16-101-7744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19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306 306 24575,'-3'49'-2736,"-2"-1"1,-2 1-1,-19 62 0,21-88 2248,-11 40-328,-2-2 1,-3 0 0,-54 109-1,73-168 1069,-7 14-238,5-13 591,3-9 1387,6-91 281,-1 54 1625,-4 49-2971,1 0 0,0 0 0,1 0 0,2 8 0,2 6 85,3 16-2070,1-1 0,2 0 0,1 0 0,27 48 0,-33-69 679,1-1 1,1 0-1,0 0 1,0-1-1,1 0 1,1-1-1,0 0 1,0-1-1,1 0 1,1-1-1,-1 0 1,2-1-1,19 9 1,-29-15 438,1 0 1,-1-1 0,1 1-1,-1-1 1,1 0 0,-1-1-1,1 1 1,0-1 0,-1 0-1,1 0 1,0 0 0,-1-1 0,1 1-1,0-1 1,-1-1 0,1 1-1,-1 0 1,0-1 0,1 0-1,-1 0 1,0 0 0,0-1-1,4-2 1,-2-1 61,1 0 1,-1-1-1,-1 1 0,1-1 1,-1 0-1,-1-1 0,1 1 1,-1-1-1,0 0 0,-1 0 1,5-14-1,-1-9-620,-1 1 0,-1-1 1,-1 0-1,-2 0 0,-1 0 0,-2 0 0,-1 0 1,-8-43-1,-5 0-824,-2 2-1,-38-97 1,-45-66 2927,79 195-637,-1 1-1,-2 1 1,-48-57 0,44 66 2589,23 24-3675,-1 1 1,1 0-1,-1 0 1,0 1-1,0-1 1,-10-3-1,13 6-3,0 0-1,0 0 0,0 1 1,-1-1-1,1 1 0,0-1 1,0 1-1,0 0 0,-1 1 1,1-1-1,0 0 1,0 1-1,0 0 0,0 0 1,0 0-1,0 0 0,0 0 1,0 1-1,0-1 0,0 1 1,0-1-1,1 1 0,-1 0 1,1 0-1,0 1 0,-1-1 1,1 0-1,-3 6 1,-5 6 65,0 0 0,2 1 0,0 1 0,0-1 0,2 1 0,0 0 0,0 0 0,2 1 0,-4 23 0,3-5-566,2 1 0,1 0 0,4 54 0,7-7 1648,3-9 4109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37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77 134 24575,'0'0'0,"1"1"0,0-1 0,0 1 0,-1-1 0,1 1 0,0 0 0,-1-1 0,1 1 0,0 0 0,-1-1 0,1 1 0,-1 0 0,1 0 0,-1-1 0,1 1 0,-1 0 0,0 0 0,1 0 0,-1 0 0,0 1 0,6 21 0,-1 12-2462,-2 1-1,-3 48 1,1-13-715,16 158 497,-3-50 3827,-14-175-914,0 0 1,0 0-1,0 0 0,0 0 1,-1 0-1,-1 7 1,2-11-180,0 0-1,0 0 1,0 0 0,-1 1-1,1-1 1,0 0 0,0 0 0,0 0-1,0 0 1,0 1 0,0-1-1,0 0 1,0 0 0,-1 0 0,1 0-1,0 0 1,0 1 0,0-1 0,0 0-1,0 0 1,-1 0 0,1 0-1,0 0 1,0 0 0,0 0 0,-1 0-1,1 0 1,0 0 0,0 1-1,0-1 1,-1 0 0,1 0 0,0 0-1,0 0 1,0 0 0,0-1-1,-1 1 1,1 0 0,0 0 0,0 0-1,0 0 1,-1 0 0,1 0 0,-11-17 775,-11-34-984,2-1 1,2-1-1,3-1 1,-11-77 0,20 91-257,2-1 0,2 0-1,2 1 1,2-1 0,1 1 0,16-70 0,-16 97 443,1-1-1,0 1 1,1 0-1,1 1 0,13-23 1,-18 32 33,1 0 0,0 1 0,0-1 1,1 1-1,-1-1 0,1 1 0,-1 0 0,1 0 0,0 0 1,-1 0-1,1 1 0,6-3 0,-6 3-43,-1 1 0,1-1-1,-1 1 1,1 0 0,-1 0 0,1 0-1,-1 0 1,0 1 0,1-1 0,-1 0-1,1 1 1,-1 0 0,0 0 0,1 0-1,-1 0 1,0 0 0,0 0 0,1 0-1,2 3 1,0 0 27,-1 0 0,1 0 0,-1 0 0,1 0 0,-1 1 0,-1-1-1,1 1 1,-1 0 0,1 0 0,-1 1 0,4 10 0,-4-7 135,-1 0 1,1 1-1,-1 0 1,-1-1-1,0 1 1,0 17-1,-4 0 192,0 0-1,-1 0 1,-2 0 0,-11 33-1,-7 10-1102,-9 34-4386,29-88 4798,0 1 0,2-1 0,0 1 0,0 23 0,2-34 182,0-1-1,1 1 0,0 0 0,0-1 0,1 1 0,-1-1 1,1 0-1,1 1 0,-1-1 0,1 0 0,-1 0 0,1 0 1,6 6-1,-2-3 243,0-2 0,0 1 0,0-1 0,1 0 0,0 0 0,0-1 0,12 6 0,9 2 598,1-2 1,1-1-1,51 11 1,170 26 5702,-230-43-9732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38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11 786 24575,'-1'0'0,"0"0"0,1-1 0,-1 1 0,0 0 0,1-1 0,-1 1 0,1-1 0,-1 1 0,1-1 0,-1 1 0,1-1 0,-1 1 0,1-1 0,-1 0 0,1 1 0,0-1 0,-1 1 0,1-1 0,0 0 0,0 1 0,0-1 0,-1 0 0,1 0 0,0 1 0,0-1 0,0 0 0,0 1 0,0-1 0,0 0 0,0 0 0,0 1 0,0-1 0,1 0 0,-1 0 0,5-27 0,2 14-57,0 0 0,0 1 0,1 0 0,1 0 0,16-18 0,-14 18 0,0-1 0,-1 0 0,-1 0 0,8-17 0,-17 30 57,1 1 0,-1-1 0,1 0 0,-1 0 0,0 1 0,1-1 0,-1 0 0,0 0 0,0 0 0,1 0 0,-1 1 0,0-1 0,0 0 0,0 0 0,0 0 0,0 0 0,0 1 0,0-1 0,-1 0 0,1 0 0,0 0 0,0 0 0,-1 1 0,1-1 0,-1-1 0,0 2 0,0 0 0,1 0 0,-1 0 0,0 0 0,1 0 0,-1 0 0,0 0 0,1 1 0,-1-1 0,1 0 0,-1 0 0,0 1 0,1-1 0,-1 0 0,1 1 0,-1-1 0,1 1 0,-1-1 0,1 1 0,-1-1 0,1 1 0,-1-1 0,1 1 0,0-1 0,-1 1 0,1-1 0,0 1 0,0 0 0,-1-1 0,1 1 0,0 0 0,0 0 0,-4 9 99,0 0 0,1 1 0,0-1-1,1 1 1,0-1 0,0 1 0,2 0 0,-1-1 0,1 1 0,2 13-1,0-6-487,8 32 0,-6-35-1056,0-1 0,9 17 0,-11-25 1257,1-1 1,0 1-1,1-1 0,-1 0 1,1 0-1,0 0 1,0 0-1,1-1 0,-1 1 1,1-1-1,0 0 1,0-1-1,1 1 0,-1-1 1,1 0-1,-1 0 1,1-1-1,0 0 1,0 0-1,0 0 0,0-1 1,1 1-1,-1-2 1,0 1-1,1-1 0,7 0 1,2-1-180,0-1 0,0-1 0,0-1 0,0 0 0,0-1 1,-1-1-1,0 0 0,0-1 0,14-8 0,1-3 1584,-1-1-1,0-1 1,27-27 0,-45 38-628,-1-1 1,0-1-1,-1 1 1,0-2-1,-1 1 0,0-1 1,-1-1-1,0 1 1,-1-1-1,7-19 0,-11 25-424,-1-1 0,0 1 0,0-1 0,0 0 0,-1 0-1,0 1 1,-1-1 0,1 0 0,-1 0 0,-1 1 0,0-1-1,0 1 1,0-1 0,-1 1 0,0 0 0,-6-9 0,7 12-264,-1 0 0,0 0 0,0 0 0,0 1 1,0-1-1,-1 1 0,1 0 0,-1 0 1,0 1-1,0-1 0,0 1 0,-4-3 1,3 4-320,1-1 0,-1 1 0,1 0 1,-1 0-1,1 0 0,-1 1 1,1 0-1,-1 0 0,1 0 1,-1 0-1,0 1 0,1 0 1,-1 0-1,-4 1 0,0 2 131,-1 0 0,0 0-1,1 1 1,0 0 0,0 1 0,1 0-1,-1 0 1,1 1 0,-9 9-1,6-4-237,0 1 0,0 0-1,2 1 1,-1-1 0,-7 18-1,11-19 331,1 1 0,0-1 0,1 2 0,0-1 0,1 0 0,1 0 0,-2 20 0,4-27 281,0 0 0,0-1 0,0 1 1,0 0-1,1-1 0,0 1 0,0 0 0,1-1 0,0 1 0,0-1 0,0 0 0,0 1 1,1-1-1,0 0 0,0-1 0,0 1 0,1 0 0,0-1 0,-1 0 0,6 4 0,-6-6 36,0 1-1,0-1 0,0-1 1,0 1-1,1 0 1,-1-1-1,0 0 0,1 1 1,-1-2-1,1 1 0,0 0 1,-1-1-1,1 1 1,0-1-1,-1 0 0,1 0 1,0 0-1,-1-1 0,1 1 1,-1-1-1,1 0 0,-1 0 1,1 0-1,-1-1 1,1 1-1,-1-1 0,0 0 1,0 0-1,0 0 0,6-5 1,-2 1 645,1-1-1,-1-1 1,0 0 0,0 0 0,-1 0-1,0 0 1,-1-1 0,0 0 0,8-19 0,-5 4-677,-2 0 0,0-1 0,-2 1 0,-1-1 0,-1 0 0,0-1 0,-2 1 0,-5-37 0,-8-25-4113,-25-92 1,19 101 593,4 17 994,8 36 2580,6 21 751,2 6 735,165 510-3634,-115-388 3967,-34-84 1441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38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34 24575,'0'-2'0,"0"0"0,0 0 0,0 0 0,0 0 0,-1 0 0,1 1 0,-1-1 0,1 0 0,-1 0 0,0 0 0,0 1 0,1-1 0,-1 0 0,-3-2 0,4 3 0,0 1 0,-1 0 0,1 0 0,0-1 0,-1 1 0,1 0 0,0 0 0,-1 0 0,1-1 0,-1 1 0,1 0 0,0 0 0,-1 0 0,1 0 0,-1 0 0,1 0 0,0 0 0,-1 0 0,1 0 0,-1 0 0,1 0 0,-1 0 0,1 0 0,0 0 0,-1 0 0,0 1 0,-1 0 0,1 0 0,0-1 0,0 1 0,0 0 0,0 0 0,0 0 0,0 0 0,1 0 0,-1 0 0,0 0 0,-1 2 0,-2 4-169,1 1-1,-1 0 1,1 0-1,1 0 1,-1 1-1,1-1 1,1 1-1,-1-1 1,2 1-1,-1 0 1,1-1-1,0 1 1,2 12-1,-1-20 170,-1 0 0,0 0 0,0 0 0,0 0 0,1 0 0,-1 0 0,0 0 0,1 0 0,-1 0 0,1 0 0,-1 0 0,1 0 0,0 0 0,-1 0 0,1 0 0,0 0 0,0-1 0,-1 1 0,1 0 0,0-1 0,0 1 0,1 0 0,0 0 0,-1-1 0,0 0 0,0 0 0,0 0 0,0 0 0,0 0 0,1-1 0,-1 1 0,0 0 0,0 0 0,0-1 0,0 1 0,0-1 0,0 1 0,0-1 0,0 1 0,2-2 0,4-4 0,0 0 0,0-1 0,0 0 0,6-8 0,-9 10 0,5-6 20,-8 8 18,1 1-1,1-1 1,-1 0-1,0 1 1,1-1-1,-1 1 1,1 0 0,0 0-1,3-2 1,-6 4-6,1 0 0,-1 0 0,0 0 0,1 0 0,-1 0 0,0 0 0,1 0 0,-1 0 0,0 0 0,1 0 0,-1 0 0,0 0 0,1 0 0,-1 1 0,0-1 0,0 0 0,1 0 0,-1 0-1,0 1 1,1-1 0,-1 0 0,0 0 0,0 1 0,0-1 0,1 0 0,-1 0 0,0 1 0,0-1 0,0 0 0,0 1 0,0-1 0,1 0 0,-1 1 0,0-1 0,4 16 765,-3-13-736,43 138-5949,-31-107 3585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38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6 24575,'0'-2'0,"-2"-1"0,-1 3 0,-1 2 0,0 4 0,0 2 0,1 4 0,-1 4 0,0 2 0,1 5 0,-1 3 0,-2 1 0,-1 4 0,-3 3 0,-6 10 0,-7 3-6784,1-6 5377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40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24575,'4'-4'-232,"-1"0"0,0 0-1,0 0 1,0 0-1,0-1 1,-1 1 0,0-1-1,0 1 1,0-1 0,0 0-1,-1 0 1,0 0-1,0 0 1,0-5 0,10 70 396,5 109-4360,-4-28 60,-11-137 4031,-1 0 1,1 0-1,0 1 1,0-1-1,1 0 1,3 8-1,-5-12 109,0 0 0,1 1 0,-1-1 0,0 1 0,1-1 0,-1 1-1,0-1 1,1 0 0,-1 1 0,0-1 0,1 0 0,-1 1 0,1-1 0,-1 0 0,1 0 0,-1 1 0,1-1 0,-1 0 0,1 0 0,-1 0-1,1 0 1,-1 0 0,1 0 0,0 0 0,0 0-6,0 0-1,0-1 1,0 1 0,0-1 0,0 0-1,0 1 1,0-1 0,0 0-1,0 1 1,0-1 0,0 0-1,0 0 1,-1 0 0,1 0-1,0 0 1,0-1 0,5-9 339,0 1 1,-1-1 0,0 0-1,-1-1 1,4-15-1,10-62 470,-15 76-2128,15-131 608,-16 112 4404,-1 75 1845,4 1-3280,3 12-4304,28 93-1,-29-126-2000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41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1051 24575,'12'-167'-2608,"-10"77"3167,-5 0 0,-18-121 0,20 204-479,0-3 41,-1 0 1,0 0 0,0 1-1,-1-1 1,0 1 0,-9-18-1,12 27-121,0-1 0,0 0 0,-1 1 0,1-1 0,-1 0 0,1 1 0,0-1 0,-1 1 0,1-1 0,-1 1 0,1-1 0,-1 1 0,0-1 0,1 1 0,-1-1 0,0 1 0,1 0 0,-1-1 0,0 1 0,1 0 0,-1 0 0,0 0 0,1-1 0,-1 1 0,0 0 0,0 0 0,1 0 0,-1 0 0,0 0 0,-1 0 0,1 1 0,-1 0 0,0 0 0,1 0 0,-1 0 0,1 0 0,0 0 0,-1 0 0,1 1 0,0-1 0,0 0 0,0 1 0,-2 1 0,-2 6 0,0 0 0,1 0 0,-6 14 0,6-11-119,1 1 0,0-1-1,1 1 1,0 0 0,1-1 0,1 1-1,0 0 1,0 0 0,2-1 0,-1 1-1,2 0 1,-1-1 0,2 0-1,0 0 1,0 0 0,1 0 0,0 0-1,1-1 1,1 0 0,0 0 0,0-1-1,1 0 1,0 0 0,13 11-1,11 8-742,41 29-1,-46-37-790,0 0-1,-1 2 1,22 25 0,-44-43 1647,0 0 1,0 0 0,-1 1 0,0-1 0,0 1 0,0 0 0,-1-1 0,1 1 0,-1 1 0,-1-1-1,1 0 1,0 12 0,-2-13 49,0-1-1,0 1 0,-1-1 0,1 1 1,-1-1-1,0 1 0,0-1 1,-1 0-1,1 1 0,-1-1 0,0 0 1,0 0-1,0 0 0,-1 0 1,0-1-1,1 1 0,-1-1 0,-6 6 1,21-21 7705,1-1-4409,0 0-3550,1 0 1,18-13-1,-7 9 152,-1-1 1,-1-1-1,-1-1 0,-1-1 0,-1 0 0,0-2 1,-2-1-1,23-37 0,-37 54 110,0-2 0,-1 1 0,0 0 0,0-1 0,2-17 0,-4 25-45,-1 0-1,0 0 0,0-1 1,1 1-1,-1 0 0,0-1 1,0 1-1,0-1 0,0 1 1,-1 0-1,1-1 1,0 1-1,-1 0 0,1 0 1,-1-1-1,1 1 0,-1 0 1,1 0-1,-1-1 1,0 1-1,0 0 0,1 0 1,-1 0-1,0 0 0,0 0 1,0 0-1,0 0 1,0 1-1,0-1 0,-1 0 1,1 1-1,0-1 0,0 0 1,0 1-1,-1-1 0,1 1 1,0 0-1,-1-1 1,1 1-1,0 0 0,-1 0 1,1 0-1,0 0 0,-1 0 1,1 0-1,0 0 1,-1 1-1,-1 0 0,-2-1-6,1 1 0,0 0 0,0 0 0,0 1 0,0-1 0,0 1 0,0 0 0,0 0 0,1 0 0,-1 1 0,1-1 0,-1 1 0,-3 4 0,2-2 0,0 1 0,1 0 0,0 0 0,0 0 0,0 0 0,1 0 0,-4 11 0,3-3 0,0 0 0,0 1 0,1 0 0,1-1 0,1 1 0,0 0 0,1 18 0,2-19-537,-1 1 1,2-1-1,0 0 0,0 0 0,1 0 1,1 0-1,8 16 0,-10-24 311,0 0 0,1-1 0,-1 1 0,1-1 0,0 0 0,0 0 0,1-1 0,-1 1 0,1-1 0,0 0 0,0 0 0,1 0 0,-1-1 0,1 0 0,0 0 0,0 0 0,0-1 0,10 3 0,-5-3 148,0 0 1,1-1-1,-1 0 1,0-1-1,1 0 0,-1-1 1,0 0-1,1-1 0,-1 0 1,0-1-1,12-5 1,-8 2-175,0-1 0,-1 0 1,-1-1-1,1-1 1,-1 0-1,-1 0 0,18-18 1,-15 12 52,0-1 1,-2-1 0,0 0 0,-1-1-1,0 0 1,-2-1 0,0 0-1,-1-1 1,-1 0 0,-1 0 0,-1-1-1,5-23 1,-9 28 109,-1-1 0,0 1 0,-1 0 0,-3-27 0,2 36 174,0 0-1,0 1 1,0 0 0,-1-1-1,0 1 1,-1 0-1,1 0 1,-1 0 0,-1 0-1,1 0 1,-1 1-1,0 0 1,0 0 0,-5-6-1,7 10-84,0-1 0,0 1 0,-1 0 0,1-1 0,0 1 0,0 0 0,-1 0 0,1 1 0,0-1 0,-1 0 0,1 1 0,-1-1 0,1 1 0,-1 0 0,1 0 0,-1 0 0,0 0 0,1 1 0,-1-1 0,1 0 0,0 1 0,-1 0 0,1 0 0,-1 0 0,1 0 0,0 0 0,0 0 0,0 0 0,-1 1 0,-2 2 0,-5 4 0,0 1 0,0-1 0,1 2 0,-12 15 0,5-4 91,1 1-1,1 0 1,1 1-1,1 1 0,-12 31 1,19-41 128,0 0-1,1 0 1,1 0 0,0 1 0,1-1-1,1 1 1,0 0 0,0 0 0,2-1-1,0 1 1,3 15 0,-3-26-209,0 0 1,0 0-1,1 0 1,-1 0-1,1 0 1,0 0-1,0 0 1,1 0-1,-1-1 1,1 1-1,-1-1 1,1 0-1,0 0 1,1 0-1,3 3 0,-5-4 28,1-1-1,-1 0 0,0 0 1,1 0-1,-1 0 0,1 0 0,-1-1 1,1 1-1,0-1 0,-1 0 1,1 0-1,0 0 0,-1 0 0,1 0 1,-1 0-1,1-1 0,0 1 0,-1-1 1,1 0-1,-1 1 0,1-1 1,-1-1-1,0 1 0,1 0 0,3-3 1,3-4 198,1 1 0,-2-1 0,1 0 0,-1-1-1,-1 0 1,1-1 0,-1 1 0,-1-1 0,0 0 0,-1-1 0,8-20 0,0-5 388,-1-1-1,8-49 1,-2-46-864,-15 71-2007,-6-79 1,-6 49-594,-33-148-1,39 228 2539,1-3 223,-1 1 1,-1 0-1,0 0 0,-1 1 0,-12-24 1,16 35 146,1 0-1,0 0 1,-1 0 0,1 1 0,-1-1 0,1 0-1,-1 0 1,0 1 0,1-1 0,-1 0 0,0 1-1,1-1 1,-1 1 0,0-1 0,0 1 0,0-1-1,1 1 1,-1 0 0,0-1 0,0 1 0,-1 0-1,2 0-17,-1 0 0,0 0 0,1 1 0,-1-1 0,1 0 0,-1 1 0,0-1 0,1 0 0,-1 1 0,1-1 0,-1 1 0,1-1 0,0 1 0,-1-1 0,1 1 0,-1-1 0,1 1 0,0-1 0,-1 1 0,1-1 0,-1 2 0,-1 5 598,0-1-1,0 1 0,1 0 0,-2 9 0,-1 30-303,2 0 0,8 88 1,26 92 581,-4-88-4616,32 61 4262,-41-150 2036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41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9 24575,'0'-1'0,"0"1"0,0 0 0,0-1 0,-1 1 0,1-1 0,0 1 0,0 0 0,0-1 0,-1 1 0,1 0 0,0-1 0,0 1 0,-1 0 0,1-1 0,0 1 0,-1 0 0,1 0 0,0-1 0,-1 1 0,1 0 0,0 0 0,-1 0 0,1-1 0,-1 1 0,1 0 0,0 0 0,-1 0 0,1 0 0,-1 0 0,1 0 0,0 0 0,-1 0 0,1 0 0,-1 0 0,-9 12 0,-2 21 0,10-21 0,-8 46 0,10-54 0,0 0 0,-1 1 0,2-1 0,-1 1 0,0-1 0,1 1 0,0-1 0,0 0 0,0 1 0,3 4 0,-4-8 0,0 0 0,0-1 0,1 1 0,-1-1 0,1 1 0,-1-1 0,0 1 0,1-1 0,-1 1 0,1-1 0,-1 1 0,1-1 0,-1 1 0,1-1 0,0 0 0,-1 1 0,1-1 0,-1 0 0,1 0 0,0 0 0,-1 1 0,1-1 0,0 0 0,-1 0 0,1 0 0,0 0 0,-1 0 0,2 0 0,0-1 0,0 1 0,0-1 0,0 0 0,0 1 0,0-1 0,0 0 0,-1 0 0,1-1 0,2-1 0,4-3 0,-1-1 0,-1 0 0,7-8 0,3-8 0,-10 15 0,0-1 0,1 1 0,11-12 0,-17 20 0,-1-1 0,0 1 0,1 0 0,-1 0 0,1-1 0,-1 1 0,1 0 0,-1 0 0,1 0 0,-1 0 0,1 0 0,-1-1 0,1 1 0,-1 0 0,0 0 0,1 0 0,-1 0 0,1 0 0,-1 0 0,1 1 0,-1-1 0,1 0 0,-1 0 0,1 0 0,-1 0 0,1 1 0,-1-1 0,1 0 0,-1 0 0,0 1 0,1-1 0,-1 0 0,1 1 0,-1-1 0,0 0 0,0 1 0,1-1 0,-1 0 0,0 1 0,1-1 0,-1 1 0,0-1 0,0 1 0,0-1 0,0 1 0,1-1 0,-1 1 0,0-1 0,0 0 0,0 2 0,8 29 0,-7-27 0,2 12 46,1 8-516,1 1-1,18 45 1,-15-50-6356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42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103 141 24575,'0'0'0,"1"-1"0,-1 0 0,1 0 0,-1 1 0,0-1 0,1 0 0,-1 0 0,0 0 0,0 0 0,0 0 0,0 1 0,0-1 0,1 0 0,-2 0 0,1 0 0,0 0 0,0 0 0,0 0 0,0 1 0,-1-1 0,1 0 0,0 0 0,-1 0 0,1 0 0,-1 0 0,-14-26 0,8 16 0,4 6 0,1-1 0,0 0 0,0 0 0,-2-8 0,4 11 0,-1 1 0,1-1 0,0 1 0,0-1 0,0 1 0,0 0 0,0-1 0,0 1 0,1-1 0,-1 1 0,1 0 0,0-1 0,-1 1 0,3-3 0,-3 5 0,0 0 0,0-1 0,1 1 0,-1 0 0,0-1 0,0 1 0,1 0 0,-1 0 0,0-1 0,1 1 0,-1 0 0,1 0 0,-1 0 0,0-1 0,1 1 0,-1 0 0,1 0 0,-1 0 0,0 0 0,1 0 0,-1 0 0,1 0 0,-1 0 0,0 0 0,1 0 0,-1 0 0,1 0 0,-1 0 0,0 0 0,1 0 0,-1 1 0,1-1 0,-1 0 0,0 0 0,1 0 0,-1 1 0,0-1 0,1 0 0,-1 0 0,0 1 0,1-1 0,-1 0 0,0 1 0,0-1 0,1 0 0,-1 1 0,0 0 0,14 18 0,-7-3-495,-1-1-1,0 1 0,-1 0 1,-1 1-1,0-1 1,-2 1-1,0 0 0,0 0 1,-2 0-1,0 0 1,-1 0-1,0 0 0,-1-1 1,-6 19-1,1-5-828,-2 0 0,-1-2 0,-19 42 0,-24 22 727,33-62 5733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43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24575,'3'-3'0,"-1"1"0,-1 1 0,1-1 0,-1 1 0,1-1 0,-1 1 0,1 0 0,0-1 0,0 1 0,3-1 0,1 6 0,-1 13 0,-1 54-1313,-4-50 526,2 0 0,0 1 0,1-1 0,1 0-1,8 26 1,-12-45 767,1 0-1,0 0 1,0 0 0,-1 0-1,1-1 1,0 1-1,0 0 1,1 0 0,-1-1-1,0 1 1,1 0-1,-1-1 1,1 1 0,-1-1-1,1 0 1,0 1-1,-1-1 1,1 0 0,0 0-1,3 1 1,-3-2-4,0 0 0,0 0 0,0 0 1,0 0-1,0 0 0,0 0 0,0-1 1,0 1-1,0-1 0,0 1 0,0-1 0,0 0 1,-1 0-1,1 0 0,0 0 0,-1 0 0,3-2 1,4-3-43,0-2 0,-1 1 0,0-1 0,0 0 0,-1 0 0,11-18 0,-7 6 1292,-1 0 0,0 0-1,-1-1 1,-1 0 0,6-36-1,-13 77-1774,0 1 0,1-1-1,1 0 1,1-1 0,0 1 0,13 36-1,-9-39-3796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44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381 183 24575,'1'-7'168,"3"-14"-2911,1-39 0,-5 53 2378,0 0 0,-1 1 0,0-1 0,0 0-1,-3-7 1,3 10 734,0 1-1,-1-1 0,0 1 1,0-1-1,0 1 0,-2-3 1,2 4-373,0 0 1,1 0-1,-1 1 1,0-1-1,0 1 1,0 0-1,0-1 1,0 1-1,-1 0 1,1 0-1,0 0 1,0 1-1,-1-1 1,1 0-1,-1 1 1,1 0-1,0-1 1,-1 1-1,1 0 1,-1 0-1,1 1 1,-1-1-1,1 0 1,0 1-1,-1-1 1,1 1-1,0 0 1,-1 0-1,1 0 1,-2 1-1,-4 2-99,1 0 0,-1 1 1,1-1-1,0 1 0,0 1 0,1-1 1,-8 10-1,5-5-965,1 1 0,0 0 0,-11 23 0,11-17 767,1 0-1,0 0 1,2 0-1,-7 34 1,10-34 76,-1 1 1,2 0-1,1 0 0,0-1 1,1 1-1,1 0 0,0 0 1,2-1-1,7 25 1,-8-35 391,0 0 1,0 1 0,1-1-1,0 0 1,0-1 0,0 1-1,1-1 1,0 0 0,1 0 0,-1 0-1,8 5 1,-10-9 8,0 0-1,-1 0 1,1-1-1,0 1 1,0-1-1,1 1 1,-1-1-1,0 0 1,0 0-1,0-1 1,1 1-1,-1-1 1,1 1-1,-1-1 1,0 0-1,1 0 1,-1-1-1,0 1 1,1-1 0,-1 0-1,0 1 1,0-1-1,1-1 1,-1 1-1,0 0 1,0-1-1,0 0 1,3-2-1,1-1 202,0-1 0,0 0 0,0-1 0,-1 0 0,0 0 0,-1 0-1,1 0 1,5-13 0,-8 15-165,0 1 0,-1-1 0,0 0 0,0 0 0,0 0 0,-1 0 0,0 0 0,0-1 0,0 1 0,0 0 0,-1 0 0,0-1 0,0 1 0,0 0 0,-3-11 0,3 16-212,0-1 0,0 1 0,0-1 0,0 0 0,0 1 0,0-1 0,-1 1 0,1-1 0,0 1 0,0-1 0,-1 1 0,1-1 0,0 1 0,-1-1 0,1 1 0,0-1 0,-1 1 0,1-1 0,-1 1 0,1 0 0,-1-1 0,1 1 0,-1 0 0,1-1 0,-1 1 0,1 0 0,-1 0 0,1 0 0,-1-1 0,1 1 0,-2 0 0,1 1 0,0-1 0,0 0 0,0 1 0,1 0 0,-1-1 0,0 1 0,0 0 0,0-1 0,0 1 0,1 0 0,-1 0 0,0 0 0,1-1 0,-1 1 0,0 1 0,-16 37 0,11-13-501,1 0-1,1 0 1,2 1-1,0 0 1,4 37-1,21 133-3836,-20-182 4145,27 168-2624,21 156-47,-46-277 2581,-2-1-1,-3 1 1,-11 90 0,7-125-56,-1-1 1,-12 37 0,15-55 254,-1 0-1,0 0 1,-1-1-1,0 1 1,0-1-1,-1 0 0,0 0 1,0 0-1,0-1 1,-1 0-1,-10 9 1,13-13 122,0 0 0,-1 1 0,1-2 0,-1 1 0,0 0 0,1-1 0,-1 0 0,0 1 0,0-2 0,0 1 0,0 0 0,0-1 0,0 0 0,-4 0 0,1 0 128,1-1 0,-1 0 0,1-1 0,-1 0 1,1 0-1,0 0 0,-11-6 0,2-1 277,0 0 0,1-1 0,1-1 0,-1 0 0,-19-22 0,19 17-478,0-1 0,1 0 1,1-1-1,0-1 0,2 0 1,0 0-1,1-1 0,1 0 0,-9-34 1,14 39-40,0 0 1,1-1 0,1 1-1,0 0 1,1-1 0,1 1-1,0 0 1,1 0 0,1-1 0,0 1-1,1 1 1,0-1 0,2 0-1,9-19 1,3 3-134,1 0-1,1 1 1,2 1-1,37-37 1,112-94-880,-93 91 3157,-39 33 3066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19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369 401 24575,'-4'-4'0,"0"1"0,0 1 0,0-1 0,0 0 0,-1 1 0,1 0 0,-1 0 0,1 0 0,-1 1 0,0-1 0,1 1 0,-1 0 0,0 1 0,0-1 0,0 1 0,-6 0 0,-3 1 0,-1 0 0,1 1 0,0 1 0,-17 4 0,19-3-354,-1 1 0,1 0 0,0 1 0,1 0 0,0 1 0,0 0 0,0 1 0,1 0 0,0 0 0,0 1 0,-15 19 0,19-21 118,1 1 0,0-1 0,0 1 0,0 0 0,1 0 0,1 0 0,-1 1 0,1-1 0,1 1 0,0 0-1,0 0 1,0 0 0,1 0 0,1 0 0,-1 0 0,2 0 0,1 17 0,-1-23 238,-1 0-1,1-1 1,-1 1 0,1 0-1,0-1 1,0 1-1,0-1 1,0 1 0,1-1-1,-1 0 1,0 0-1,1 1 1,0-1-1,0 0 1,-1 0 0,1 0-1,0-1 1,1 1-1,-1 0 1,0-1-1,0 0 1,5 3 0,-4-4-52,0 1 1,0-1 0,0 1 0,1-1-1,-1 0 1,0 0 0,0 0 0,0-1 0,1 1-1,-1-1 1,0 0 0,0 0 0,0 0-1,0 0 1,0 0 0,0-1 0,-1 1 0,6-4-1,2-4 114,0 1 0,-1-1 0,0-1 0,0 0 0,-1 0 0,0 0 0,-1-1 0,0-1 0,9-21 0,12-18 344,-29 85-147,0-17 1152,1 0 0,3 30 0,-2-40-1063,0-1 0,0 0-1,1 0 1,0 0 0,0 0 0,0-1 0,1 1 0,0-1 0,0 1-1,8 9 1,-10-14-350,0 0 0,0 0 0,0 0 0,0 0 0,0 0 0,0 0 0,0-1 0,0 1 0,1 0 0,-1-1 0,0 1 0,1-1 0,-1 1 0,0-1 0,1 0 0,-1 1 0,0-1 0,1 0 0,-1 0 0,1 0 0,1 0 0,0-1 0,0 1 0,0-1 0,0 0 0,0 0 0,-1 0 0,1-1 0,0 1 0,-1-1 0,5-2 0,2-4 0,0 0 0,-1 0 0,1-1 0,6-10 0,-2 0-598,-1 0 0,0-1 0,-1-1 0,-2 0 0,0 0 0,-1-1-1,-1 0 1,-1 0 0,-1 0 0,-1-1 0,1-31 0,-3 11-598,-2 0 0,-2 1-1,-2-1 1,-1 1 0,-15-51 0,18 82 1194,1 5 1,0 1-1,-1-1 0,1 1 1,-1 0-1,0 0 1,0 0-1,-6-9 0,8 14 2,0 0-1,0 0 1,0 0-1,0 0 1,-1-1-1,1 1 1,0 0-1,0 0 0,0 0 1,0 0-1,0 0 1,0-1-1,-1 1 1,1 0-1,0 0 1,0 0-1,0 0 1,0 0-1,-1 0 0,1 0 1,0 0-1,0 0 1,0 0-1,0 0 1,-1 0-1,1 0 1,0 0-1,0 0 1,0 0-1,-1 0 1,1 0-1,0 0 0,0 0 1,0 0-1,0 0 1,-1 0-1,1 0 1,0 0-1,0 0 1,0 0-1,0 0 1,-1 1-1,-3 8-22,0 16-2,2 35 181,3-1-1,2 1 1,16 85 0,-3-68 313,3 0 0,33 82-1,-34-111 3752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44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1 442 24575,'25'-346'-8224,"-20"304"7953,-4 34 339,0 5 29,0 0 0,-1 0 0,0 1 0,1-1 0,-1 0 0,0 0 0,0 0 0,-1 0 0,1 1 0,0-1 0,-1 0 0,0 0 0,-2-5 0,3 8-16,0 0 1,0 0-1,-1 0 1,1 0-1,0 0 1,0 0-1,-1 0 1,1 0-1,0 0 1,0 0-1,-1 0 1,1 0-1,0 0 1,0 0-1,-1 0 1,1 0-1,0 0 1,0 0-1,-1 0 1,1 0-1,0 0 1,0 0-1,-1 0 1,1 1-1,0-1 1,0 0-1,-1 0 1,1 0-1,0 0 1,0 1-1,0-1 1,0 0-1,-1 0 1,1 0-1,0 1 1,0-1-1,0 0 1,0 0-1,0 1 1,0-1-1,0 0 1,-1 0-1,1 1 1,0-1-1,0 1 1,-5 13 3238,1 2-3733,1 1-1,0-1 1,2 1-1,0 0 0,1 0 1,0-1-1,4 22 1,-1-17-139,1 1 1,1-2-1,1 1 1,1 0 0,12 24-1,-10-28 338,1 0-1,0-1 1,2 0-1,-1-1 1,24 23 0,-28-31 115,0 0 0,1-1 0,0 0 0,0 0 0,0-1 0,1 0 0,-1 0 0,1-1 0,0 0 0,1-1 0,-1 0 0,19 3 0,-25-5 242,0-1 1,-1 0-1,1 0 1,-1-1-1,1 1 0,-1 0 1,1-1-1,-1 1 1,1-1-1,-1 0 0,1 0 1,-1 0-1,0 0 1,1 0-1,-1-1 0,0 1 1,0-1-1,0 0 0,0 1 1,0-1-1,0 0 1,-1 0-1,1 0 0,-1 0 1,1 0-1,-1 0 1,0-1-1,1 1 0,-1 0 1,-1-1-1,1 1 1,0-1-1,0 1 0,-1-1 1,0 1-1,1-1 0,-1 0 1,0-2-1,1-1-1,1 0-1,-1 0 1,2 0-1,-1 0 1,1 0 0,-1 1-1,2-1 1,-1 1-1,1 0 1,6-8-1,6-9 645,4-8-162,31-52-1502,-46 72 522,-1 1 1,1-1 0,-2 0-1,1 0 1,-1 0 0,2-20 0,-4 29 355,-1-1 0,0 1 0,0 0 0,0-1 0,0 1 0,0-1 0,-1 1 0,1 0 0,0-1 0,-1 1 0,1 0 0,0-1 0,-1 1 0,0 0 0,1-1 0,-1 1 0,0 0 0,0 0 0,1 0 0,-1 0 0,0 0 0,0 0 0,0 0 0,0 0 0,-1 0 0,1 0 0,0 0 0,0 1 0,0-1 0,-1 0 0,1 1 0,0-1 0,-1 1 0,1 0 0,0-1 0,-1 1 0,-1 0 0,0 0 0,0-1 0,0 1 0,0 1 0,0-1 0,0 0 0,0 1 0,0-1 0,0 1 0,1 0 0,-1 0 0,0 0 0,0 0 0,1 1 0,-1-1 0,0 1 0,1 0 0,-3 2 0,0 0-48,1 1 0,0-1 1,1 1-1,-1 0 0,1 0 1,0 0-1,0 1 0,1-1 0,-1 1 1,1-1-1,1 1 0,-1 0 1,1 0-1,0 0 0,0 0 1,0 0-1,1 0 0,0 0 1,0 0-1,1 0 0,0 0 1,0-1-1,0 1 0,0 0 1,1 0-1,0 0 0,1-1 1,4 10-1,-3-8-165,0-1-1,0 0 0,0 0 1,1 0-1,0-1 1,0 0-1,0 0 1,1 0-1,-1 0 1,1-1-1,0 0 1,1 0-1,-1 0 1,1-1-1,-1 0 1,1-1-1,0 1 1,0-1-1,0-1 1,1 1-1,-1-1 1,0 0-1,13-1 1,-8-1 150,1-1 1,-1-1 0,23-7 0,0-2 2623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45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41 290 24575,'0'0'0,"0"0"0,-1 1 0,1-1 0,0 0 0,0 0 0,0 1 0,0-1 0,0 0 0,-1 0 0,1 1 0,0-1 0,0 0 0,-1 0 0,1 0 0,0 1 0,0-1 0,0 0 0,-1 0 0,1 0 0,0 0 0,-1 0 0,1 0 0,0 0 0,0 1 0,-1-1 0,1 0 0,0 0 0,-1 0 0,1 0 0,0 0 0,0 0 0,-1 0 0,1 0 0,-1-1 0,3-9 0,8-17 0,18-15-295,-14 21-256,17-35 1,-28 51 489,0 0 1,-1-1 0,0 0 0,0 0 0,-1 1 0,0-1 0,0 0 0,0 0 0,-1 0 0,1 0 0,-2-11 0,0 14 60,0 0 0,1 0-1,-1 0 1,0 1 0,0-1 0,-1 0-1,1 0 1,-1 1 0,1-1-1,-1 1 1,0-1 0,0 1 0,0 0-1,0 0 1,0 0 0,-1 0 0,1 0-1,-1 0 1,1 1 0,-1-1 0,1 1-1,-1-1 1,0 1 0,-4-1-1,5 1-12,-1 1-1,1 0 1,0-1-1,-1 1 1,1 0 0,0 0-1,-1 0 1,1 1-1,0-1 1,0 0-1,-1 1 1,1 0-1,0-1 1,0 1-1,0 0 1,-1 0-1,1 0 1,0 1-1,1-1 1,-1 0-1,0 1 1,0-1-1,0 1 1,1 0-1,-1-1 1,1 1-1,0 0 1,-1 0-1,1 0 1,0 0-1,0 0 1,-1 3-1,-2 6-93,1 0-1,0 1 1,0 0-1,1-1 1,1 1-1,0 0 1,0 15-1,6 42-866,2-27-3221,-3-19 4203,2 1-1,0-1 1,10 22 0,-13-37 24,0-1 1,1 0 0,-1 0 0,2 0-1,-1-1 1,1 1 0,0-1 0,0 0-1,0-1 1,1 1 0,0-1 0,12 9 0,-15-13-29,-1 0 1,0 0 0,0 0 0,0 0-1,1-1 1,-1 1 0,0-1-1,1 0 1,-1 1 0,1-1 0,-1 0-1,0 0 1,1 0 0,-1-1 0,0 1-1,1-1 1,-1 1 0,0-1-1,1 0 1,-1 1 0,0-1 0,0-1-1,0 1 1,0 0 0,0 0 0,0-1-1,0 1 1,0-1 0,-1 1 0,1-1-1,0 0 1,1-2 0,6-8-381,-1 0 0,0 0-1,-1 0 1,7-17 0,-7 13-1305,22-43 1275,2-6 1511,-7 24 2580,-24 40-3683,1 0 0,-1 0 1,1 0-1,-1 0 1,1 0-1,0 0 1,0 0-1,0 0 0,0 0 1,-1 0-1,1 0 1,0 1-1,0-1 0,0 0 1,1 1-1,-1-1 1,1 0-1,-1 1 2,0 0 0,-1 0 0,1 0 0,-1 1 0,1-1 0,-1 0 0,1 0 0,0 0 1,-1 1-1,1-1 0,-1 0 0,1 1 0,-1-1 0,1 0 0,-1 1 0,0-1 0,1 1 0,-1-1 0,1 1 0,-1-1 0,0 0 0,1 1 0,-1 0 1,1 0-1,2 7 37,0-1 1,-1 1 0,1 0 0,0 10 0,0-4-17,3 6-25,16 54 0,-19-68 0,-1 0 0,1 0 0,0 0 0,0-1 0,1 0 0,0 1 0,0-1 0,0 0 0,7 6 0,-9-10 0,0 0 0,0 0 0,-1 0 0,1 0 0,0 0 0,0-1 0,0 1 0,0 0 0,0-1 0,0 0 0,0 0 0,0 1 0,0-1 0,0 0 0,0 0 0,0-1 0,0 1 0,0 0 0,0-1 0,0 1 0,0-1 0,0 0 0,0 0 0,2-1 0,6-3 0,0-1 0,-1 0 0,12-10 0,-1 2 0,-16 11 377,-1 1 0,1-1 0,0 1 0,0 0 0,0 0 0,0 1-1,1-1 1,5 0 0,-9 2-264,1 0 0,-1 0 0,1 0 1,-1 0-1,1 1 0,-1-1 0,0 0 0,1 1 0,-1-1 0,0 1 0,1-1 0,-1 1 0,0 0 0,1 0 0,-1 0 0,0-1 0,0 1 0,0 0 1,0 0-1,0 1 0,0-1 0,0 0 0,0 0 0,-1 0 0,1 1 0,0-1 0,-1 0 0,1 1 0,0 1 0,17 49-152,-14-40-375,0-1-1,0 1 1,1 0-1,10 17 0,-7-18-5664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45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24575,'-14'31'0,"10"-16"-267,1 0-1,1 1 1,0-1 0,1 1-1,1-1 1,0 1-1,5 28 1,-5-42 267,0-1 0,0 1 0,1-1 0,-1 1 0,1 0 0,-1-1 0,1 0 0,-1 1 0,1-1 0,0 1 0,0-1 0,0 0 0,0 1 0,0-1 0,0 0 0,0 0 0,0 0 0,0 0 0,1 0 0,-1 0 0,0 0 0,3 1 0,-2-2 0,0 0 0,0 0 0,-1 0 0,1 0 0,0 0 0,0 0 0,0 0 0,-1-1 0,1 1 0,0-1 0,0 1 0,-1-1 0,1 0 0,0 1 0,-1-1 0,3-2 0,7-4 0,-1-2 0,0 1 0,-1-1 0,11-12 0,-18 18 0,-1 2 27,-1 0 0,1 0 0,0 0 0,0 0 1,0 0-1,-1 0 0,1 1 0,0-1 0,0 0 0,0 0 0,0 1 1,1-1-1,-1 0 0,0 1 0,0 0 0,0-1 0,0 1 0,1-1 0,-1 1 1,0 0-1,0 0 0,2 0 0,-1 1 45,0 0 1,-1 0-1,1 0 1,-1 0-1,0 0 0,1 1 1,-1-1-1,0 0 1,0 1-1,0-1 1,0 1-1,0 0 0,0-1 1,0 1-1,0 2 1,10 19-1722,-2 0 1,0 0-1,6 33 0,-2 0 1582,-6-20-1106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46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36 24575,'0'-4'0,"0"-3"0,0-3 0,2 1 0,1 4 0,1 6 0,1 6 0,-1 2 0,-1 9 0,-3 4 0,-2 5 0,-6 8 0,-4 1 0,-3 1 0,-4-1 0,2-5-8191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50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61 299 24575,'-6'0'0,"1"1"0,-1 1 0,1-1 0,-1 1 0,1 0 0,-1 0 0,1 0 0,-9 7 0,14-9 0,-1 0 0,1 0 0,0 0 0,0 0 0,0 0 0,0 0 0,0 0 0,0 0 0,0 0 0,0 0 0,0 0 0,-1 0 0,1 0 0,0 0 0,0 0 0,0 0 0,0 0 0,0 0 0,0 0 0,0 0 0,0 0 0,0 1 0,0-1 0,0 0 0,0 0 0,0 0 0,0 0 0,0 0 0,0 0 0,0 0 0,-1 0 0,1 0 0,0 1 0,0-1 0,0 0 0,0 0 0,0 0 0,0 0 0,0 0 0,0 0 0,1 0 0,-1 0 0,0 0 0,0 1 0,0-1 0,0 0 0,0 0 0,0 0 0,0 0 0,0 0 0,0 0 0,0 0 0,0 0 0,0 0 0,0 0 0,0 0 0,0 1 0,0-1 0,1 0 0,-1 0 0,0 0 0,0 0 0,0 0 0,0 0 0,0 0 0,0 0 0,0 0 0,12-1 0,15-6 0,-8-4-551,0-1 1,0 0-1,-1-2 0,-1 0 0,0-1 0,-1-1 0,-1 0 1,0-1-1,-1-1 0,-1 0 0,19-36 0,-15 8-2290,-16 44 2725,0 0 1,0-1 0,-1 1 0,0-1-1,1 1 1,-1-1 0,0 1 0,0 0-1,0-1 1,-1 1 0,1-1 0,-1 1-1,1-1 1,-1 1 0,0 0 0,0-1 0,-1-1-1,2 3 114,0 1 0,0-1 0,-1 1-1,1-1 1,0 1 0,-1 0 0,1-1-1,0 1 1,-1 0 0,1-1 0,-1 1-1,1 0 1,0-1 0,-1 1 0,1 0-1,-1 0 1,1 0 0,-1-1 0,1 1-1,-1 0 1,1 0 0,0 0 0,-1 0-1,1 0 1,-1 0 0,1 0 0,-1 0-1,1 0 1,-1 0 0,0 0 0,-12 12 287,-3 22 1427,6-1-1824,2 0 1,2 0-1,-6 64 0,10 104-915,7-99-11,5-1-1,32 146 0,-41-240 1039,1-1 0,-1 1 0,0-1 0,0 1 0,0 11 0,-1-18 0,0 1 0,0 0 0,0 0 0,0 0 0,0 0 0,0 0 0,0-1 0,-1 1 0,1 0 0,0 0 0,0 0 0,-1-1 0,1 1 0,-1 0 0,1 0 0,-1-1 0,1 1 0,-1 0 0,1-1 0,-1 1 0,0 0 0,1-1 0,-1 1 0,0-1 0,1 1 0,-1-1 0,0 0 0,0 1 0,0-1 0,1 0 0,-1 1 0,0-1 0,0 0 0,0 0 0,0 0 0,1 0 0,-1 0 0,0 0 0,0 0 0,0 0 0,0 0 0,0 0 0,-1-1 0,-31-6 548,26 5-164,0 0 1,-1 1-1,0-1 1,1 1-1,-1 1 1,0 0-1,-10 1 1,171-32 2789,-64 7-4964,-2-4 1,95-44-1,-162 63 6358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50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237 170 24575,'-5'-9'0,"-1"0"0,0 0 0,0 1 0,-12-12 0,13 16 0,0-1 0,1 0 0,-1-1 0,1 1 0,0-1 0,0 0 0,1 0 0,-1 0 0,2-1 0,-1 1 0,1-1 0,-3-8 0,5 14 0,0 1 0,-1-1 0,1 0 0,0 0 0,0 0 0,0 0 0,0 0 0,0 0 0,0 0 0,0 0 0,0 0 0,0 0 0,0 0 0,0 0 0,1 0 0,-1 0 0,0 0 0,1 0 0,-1 1 0,1-1 0,-1 0 0,1 0 0,-1 0 0,1 1 0,0-1 0,-1 0 0,1 1 0,0-1 0,-1 0 0,1 1 0,0-1 0,0 1 0,0-1 0,0 1 0,-1-1 0,1 1 0,0 0 0,0-1 0,0 1 0,0 0 0,0 0 0,0 0 0,0 0 0,2 0 0,0 0 0,-1 1 0,1-1 0,0 1 0,-1-1 0,1 1 0,0 0 0,-1 0 0,1 1 0,-1-1 0,1 0 0,-1 1 0,0 0 0,0-1 0,4 5 0,-2-1 0,0 1 0,0-1 0,-1 1 0,0 0 0,0 0 0,-1 1 0,1-1 0,-1 1 0,-1-1 0,1 1 0,0 10 0,0 5 0,-1-1 0,-3 29 0,-1-21-827,-1 0 0,-2 0 0,0 0-1,-2-1 1,-1 0 0,-22 45 0,11-34-426,-2-2 1,-1 0 0,-53 63 0,41-60 3860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54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36 116 24575,'8'-33'0,"-5"26"0,-1 0 0,0 0 0,-1 0 0,0 0 0,0 0 0,0 0 0,-1 0 0,0 0 0,-1-13 0,-4 46-718,-4 220-9521,6 0 7086,-9 253 3654,11-485-538,1 0-53,-1 0 1,-1 1 0,0-1-1,-5 15 1,7-29 149,0 0-1,1 1 1,-1-1-1,0 0 0,0 0 1,0 0-1,0 1 1,0-1-1,0 0 1,0 0-1,0 1 1,-1-1-1,1 0 1,0 0-1,0 0 1,0 0-1,0 1 1,0-1-1,0 0 1,0 0-1,0 0 1,0 1-1,-1-1 1,1 0-1,0 0 1,0 0-1,0 0 1,0 0-1,-1 1 1,1-1-1,0 0 1,0 0-1,0 0 1,0 0-1,-1 0 1,1 0-1,0 0 1,0 0-1,0 0 1,-1 0-1,1 0 1,0 0-1,0 0 1,0 0-1,-1 0 1,1 0-1,-4-11 342,2-20 197,1-2 2226,8-60 0,-5 79-2423,1 1 0,0-1 0,0 1 0,2 0 0,0-1 0,0 2 0,8-14 0,-11 23-459,0 0 0,-1 1 1,1-1-1,0 1 1,0-1-1,1 1 0,-1 0 1,1 0-1,-1 0 1,1 0-1,-1 1 1,1-1-1,0 1 0,0-1 1,0 1-1,0 0 1,0 0-1,4-1 1,-1 2-240,-1-1 0,1 1 0,-1 1 0,1-1 0,-1 1 0,0 0 0,1 0 0,-1 0 0,10 4 0,1 3-452,0 0-1,0 0 1,-2 1 0,1 1-1,21 20 1,-27-23 949,-1 1-1,-1 0 1,1 0-1,-1 1 1,-1 0 0,0 0-1,0 1 1,0-1-1,-2 1 1,1 1 0,-1-1-1,3 14 1,-6-18-87,1 0 0,-2 0-1,1 1 1,-1-1 0,0 1 0,0-1 0,-1 0 0,0 1-1,0-1 1,-1 0 0,1 0 0,-1 0 0,-1 0-1,1 0 1,-1 0 0,0 0 0,0-1 0,-1 1 0,1-1-1,-1 0 1,0 0 0,-8 6 0,6-6 83,0 1 0,0-1 1,-1-1-1,0 0 0,0 0 0,0 0 1,0 0-1,-1-1 0,0-1 0,1 1 1,-1-1-1,0-1 0,-10 2 0,14-3-169,0 1 0,-1-1 0,1 0 0,-1-1 0,1 1 0,0-1 0,-1 0 0,1 0 0,0 0-1,0 0 1,0-1 0,0 0 0,0 0 0,0 0 0,0 0 0,0-1 0,1 1 0,-1-1 0,1 0 0,0 0-1,0 0 1,0-1 0,0 1 0,1-1 0,-4-5 0,-1-6-6853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55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1083 24575,'13'-28'-772,"-1"0"0,-2-1-1,11-48 1,8-90-3088,-22 121 3739,26-221-5589,-18-134 2364,-16 395 3529,2 2 41,-2 0 1,1 0-1,0 0 1,-1-1-1,0 1 1,-1-5-1,1 9-107,1 0-1,0 1 0,-1-1 0,1 0 0,0 0 0,-1 1 1,1-1-1,0 0 0,-1 0 0,1 1 0,0-1 0,-1 0 1,1 1-1,0-1 0,0 0 0,0 1 0,-1-1 1,1 0-1,0 1 0,0-1 0,0 1 0,0-1 0,0 0 1,0 1-1,0-1 0,0 1 0,0-1 0,0 0 0,0 2 1,-6 19 2209,-1 84 3845,10 53-10377,0-103 3261,24 305-7083,18-125 9448,-43-225-1543,2 7 927,1 1-1,8 15 1,-12-29-654,1 0-1,-1-1 1,1 0 0,0 1-1,0-1 1,0 0 0,1 0-1,-1 0 1,1 0 0,0-1-1,0 1 1,-1-1 0,2 1-1,-1-1 1,5 2 0,-5-3-32,-1 0 1,1-1-1,0 0 1,-1 1 0,1-1-1,0 0 1,-1-1 0,1 1-1,0 0 1,-1-1-1,1 1 1,0-1 0,-1 0-1,1 0 1,-1 0-1,1 0 1,-1 0 0,0-1-1,0 1 1,1-1-1,-1 1 1,3-5 0,5-2 562,-1-1 1,-1-1 0,11-14 0,-5 4-347,-1-1-1,-1 0 0,-1-1 0,-1-1 0,-1 1 0,0-1 0,-2-1 1,-1 0-1,-1 0 0,-1 0 0,1-38 0,-6 49-334,-3 14 0,-2 21 0,5-4-129,0-1-1,2 1 0,0-1 1,0 1-1,6 20 1,-6-31 80,1 0 0,0-1 1,0 1-1,1 0 0,-1-1 1,1 0-1,1 1 1,-1-1-1,1-1 0,0 1 1,1 0-1,-1-1 1,1 0-1,0 0 0,10 8 1,-12-12 48,1 1 0,-1-1 0,0 0 0,0 0 0,1 0 0,-1 0 0,0 0 0,1-1 0,-1 0 0,1 1 0,-1-1 0,0 0 0,1-1 0,-1 1 0,1-1 0,-1 1 0,0-1 0,1 0 0,-1 0 0,0-1 0,0 1 0,0 0 0,0-1 0,0 0 0,0 0 0,0 0 0,2-3 0,5-3 0,0-1 0,0-1 0,-1 0 0,-1 0 0,13-20 0,-13 18-87,-1-1 0,0 1 0,-1-1 0,0-1-1,-1 1 1,0-1 0,-1 0 0,-1 0 0,3-28 0,-6 44-39,-1 15-735,1 0 0,1 0 0,1 0 0,6 33 0,-7-46 864,1 1-1,-1-1 1,0 0-1,1 0 1,0 0-1,0 0 1,0 0-1,1-1 1,-1 1-1,1-1 1,0 1-1,0-1 1,0 0-1,0 0 1,0 0-1,1-1 1,-1 1-1,1-1 1,0 0 0,0 0-1,0 0 1,0 0-1,0-1 1,0 1-1,0-1 1,0 0-1,1-1 1,4 1-1,-2-1-46,1 0-1,-1-1 1,1 0 0,-1 0-1,1-1 1,-1 0-1,0 0 1,0-1-1,0 0 1,0 0 0,0-1-1,-1 0 1,1 0-1,-1 0 1,0-1 0,0 0-1,-1 0 1,1 0-1,-1-1 1,4-6-1,2-2-71,-1 0-1,-1 0 1,0-1-1,-1 0 0,-1 0 1,0-1-1,8-31 1,-15 47 116,9-45 0,-9 42 0,0 0 0,1 0 0,-1-1 0,0 1 0,-1 0 0,1 0 0,-1-1 0,1 1 0,-1 0 0,0 0 0,-2-5 0,3 7 5,-1 1 1,1-1 0,0 1 0,-1-1-1,1 0 1,-1 1 0,1-1 0,-1 1-1,1-1 1,-1 1 0,1-1 0,-1 1 0,1 0-1,-1-1 1,1 1 0,-1 0 0,0-1-1,1 1 1,-1 0 0,0 0 0,1-1-1,-1 1 1,0 0 0,1 0 0,-1 0-1,-1 0 1,1 0 27,0 1-1,-1-1 0,1 1 1,-1-1-1,1 1 0,0 0 1,-1-1-1,1 1 1,0 0-1,0 0 0,-2 2 1,-3 2 169,2 0 0,-1 1 0,1-1 0,-5 8 0,1 1 812,1-1-1,1 1 0,0 1 0,1-1 0,1 1 0,-4 20 1,5-19-1243,1-1 1,1 0-1,1 1 1,0-1-1,1 0 1,4 24 0,-3-29-264,1 0 1,0-1 0,0 1 0,1-1 0,0 0 0,0 0 0,1 0 0,0-1 0,1 1 0,9 10 0,-9-13 182,0-1 1,0 1-1,1-1 1,0 0 0,0 0-1,0-1 1,1 0 0,-1 0-1,1-1 1,0 0 0,0 0-1,0-1 1,14 2 0,-11-2 158,1-1 1,1 0-1,-1-1 1,0-1 0,0 0-1,0 0 1,-1-1 0,21-7-1,0-2 4624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56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24575,'1'0'0,"-1"0"0,1 0 0,-1 1 0,1-1 0,-1 0 0,1 1 0,-1-1 0,0 0 0,1 1 0,-1-1 0,1 1 0,-1-1 0,0 1 0,1-1 0,-1 1 0,0-1 0,0 1 0,1-1 0,-1 1 0,0-1 0,0 1 0,0-1 0,1 1 0,-1-1 0,0 1 0,0 0 0,0-1 0,0 1 0,0 0 0,0 21 0,-1-21 0,-2 28 0,-10 42 0,7-48 0,2 1 0,1-1 0,-1 35 0,4-56 0,0 0 0,0 1 0,0-1 0,0 0 0,1 0 0,-1 0 0,1 0 0,0 0 0,0 0 0,1 3 0,-1-5 0,-1 1 0,1 0 0,-1-1 0,1 1 0,-1 0 0,1-1 0,0 1 0,-1-1 0,1 1 0,0-1 0,-1 0 0,1 1 0,0-1 0,-1 0 0,1 1 0,0-1 0,0 0 0,0 0 0,1 0 0,0 0 0,0 0 0,0-1 0,0 1 0,0-1 0,0 0 0,0 1 0,0-1 0,0 0 0,0 0 0,0 0 0,0-1 0,0 1 0,-1 0 0,1-1 0,-1 1 0,1-1 0,-1 1 0,0-1 0,2-3 0,4-4 0,-2-1 0,0 0 0,0 0 0,6-21 0,5-9 0,-10 64 0,0 8-682,19 59-1,-13-58-6143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56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27 24575,'0'0'0,"1"-1"0,0 0 0,-1 0 0,1 0 0,-1 0 0,1 0 0,-1 0 0,0 0 0,1 0 0,-1 0 0,0 0 0,0 0 0,1 0 0,-1 0 0,0 0 0,0 0 0,0 0 0,0 0 0,0 0 0,-1 0 0,1 0 0,0 0 0,-1-1 0,1 2 0,-1-1 0,1 1 0,-1 0 0,1-1 0,-1 1 0,0 0 0,1 0 0,-1 0 0,0 0 0,1-1 0,-1 1 0,1 0 0,-1 0 0,0 0 0,1 0 0,-1 0 0,0 0 0,1 1 0,-1-1 0,0 0 0,1 0 0,-1 0 0,1 1 0,-1-1 0,0 0 0,1 0 0,-1 1 0,1-1 0,-1 1 0,1-1 0,-1 0 0,1 1 0,-1-1 0,1 1 0,0-1 0,-1 2 0,-9 7 0,2 0 0,-1 1 0,1 0 0,1 0 0,0 1 0,0 0 0,-9 22 0,8-13 0,1-1 0,1 1 0,0 0 0,-2 23 0,7-37 15,1 1 0,0-1 0,0 1 0,0-1 0,1 1 0,0-1 0,0 0 0,0 1 0,1-1 0,5 11 0,-6-15-24,-1 0 0,1-1 0,0 1 0,0-1-1,1 1 1,-1-1 0,0 0 0,0 1 0,1-1 0,-1 0-1,1 0 1,-1 0 0,1 0 0,-1 0 0,1 0 0,-1 0-1,3 0 1,-2-1-25,0 1-1,0-1 0,1 0 0,-1 0 0,0 0 1,0-1-1,0 1 0,0 0 0,0-1 1,1 0-1,-1 1 0,0-1 0,0 0 1,-1 0-1,1 0 0,0 0 0,0 0 1,2-2-1,18-16-3397,6-13 2732,-9 10 648,-14 21 52,-2 9 0,-1 15 0,-2-16 0,8 36-558,-3-22-2231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20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62 225 24575,'-8'-7'0,"0"0"0,0 1 0,-1-1 0,-13-6 0,22 13-12,-1 0-1,1 0 0,0-1 1,-1 1-1,1 0 0,0 0 1,-1 0-1,1-1 0,0 1 1,-1 0-1,1 0 0,0-1 1,0 1-1,-1 0 0,1 0 1,0-1-1,0 1 0,0 0 1,-1-1-1,1 1 1,0 0-1,0-1 0,0 1 1,0-1-1,0 1 0,0 0 1,0-1-1,0 1 0,0 0 1,0-1-1,0 1 0,0-1 1,0 1-1,0 0 0,0-1 1,12-11-1155,29-7-2095,-35 16 2493,225-93-2569,-127 53 8238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57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0 208 24575,'12'-38'-1292,"16"-43"280,-24 72 1015,0 0 0,1 0 0,0 1 0,0 0 0,1 0 0,9-10 0,-13 16 9,0 0 0,-1 0 0,1 1 0,0-1-1,0 1 1,0 0 0,0-1 0,0 1 0,0 0 0,1 0 0,-1 0-1,0 1 1,0-1 0,1 0 0,-1 1 0,0 0 0,4-1-1,-4 1 6,0 1-1,0-1 1,-1 1-1,1 0 1,0-1-1,0 1 1,-1 0-1,1 0 1,0 0 0,-1 0-1,1 0 1,-1 0-1,0 0 1,1 1-1,-1-1 1,0 1-1,0-1 1,1 1-1,-1-1 1,0 1-1,-1-1 1,1 1-1,1 2 1,4 13-507,0-1 0,-1 1 1,0 1-1,-1-1 1,1 29-1,1 96-5077,-6-109 5050,1 42-737,-2-14 518,3 1 1,19 117-1,-19-170 860,1 1 0,0-1 0,0 0 0,1 0 0,0 0 0,1 0 0,0-1 0,0 0 0,1 0 0,0 0 0,0-1 0,1 0 0,12 10 0,-15-13 129,1-1 0,-1 0 1,1 0-1,0-1 0,0 1 0,0-1 0,1 0 0,-1-1 0,0 1 1,1-1-1,-1 0 0,1 0 0,-1-1 0,1 1 0,-1-1 1,1-1-1,0 1 0,-1-1 0,1 0 0,-1 0 0,0 0 1,1-1-1,-1 0 0,10-5 0,-11 5-253,0-1 0,-1 0 0,1 0 0,0 0 0,-1-1 0,1 1 0,-1-1 0,0 0 0,-1 0 0,1 0 0,2-4 0,-5 7 0,1 0 0,0 0 0,0-1 0,-1 1 0,1 0 0,-1 0 0,1 0 0,-1-1 0,0 1 0,1 0 0,-1-1 0,0 1 0,0 0 0,0-1 0,0 1 0,0 0 0,0-1 0,0 1 0,0 0 0,-1 0 0,1-1 0,-1 1 0,1 0 0,0 0 0,-1-1 0,0 1 0,1 0 0,-1 0 0,0 0 0,0 0 0,0 0 0,1 0 0,-1 0 0,0 0 0,0 0 0,0 0 0,-1 1 0,1-1 0,0 0 0,0 1 0,0-1 0,0 1 0,-2-1 0,2 1 0,0-1 0,0 1 0,0 0 0,0 0 0,0 0 0,0 0 0,0 0 0,0 0 0,0 0 0,0 1 0,0-1 0,0 0 0,0 1 0,0-1 0,0 0 0,0 1 0,0-1 0,0 1 0,0-1 0,0 1 0,1 0 0,-1-1 0,0 1 0,0 0 0,1 0 0,-1-1 0,0 1 0,1 0 0,-1 0 0,1 0 0,-1 1 0,-13 34 0,13-33 0,-7 29-646,1-1-1,2 1 1,1 0-1,0 49 1,6-12-1066,11 74 1,23 50-250,44 88 4059,-7-27-809,-61-206-1216,6 50 1,-17-84-342,0 0 0,0 0-1,-1 1 1,-1-1 0,0 0-1,-1 0 1,0 0 0,-7 18-1,7-27 103,0 1 1,-1-1-1,0 0 0,0 0 0,0 0 0,0 0 0,-1 0 1,0-1-1,0 1 0,-1-1 0,-6 5 0,2-3 202,0 0-1,0 0 1,-1-2-1,1 1 1,-20 5-1,-3-1 727,-1-3 0,-65 6 1,96-12-751,-54 4 4863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0:09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60 182 24575,'-4'0'0,"-3"0"0,-3-2 0,-1-3 0,-1-2 0,2-2 0,4-3 0,12-4 0,9-1 0,9 1 0,9 0 0,5 0-4641,5 0 4641,3 1 1051,1 4-1051,0 0 0,-1 3 0,-9 3-4601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0:09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213 108 24575,'-19'6'-144,"-11"5"-925,0-2-1,-1 0 1,0-3 0,-41 5 0,109-30-983,259-80-3530,-225 78 6529,-3 0 3039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1:07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42 474 24575,'-38'-41'0,"38"41"6,0 0 0,-1-1 1,1 1-1,0 0 0,0 0 0,-1 0 0,1-1 0,0 1 0,0 0 0,0 0 0,0-1 1,-1 1-1,1 0 0,0-1 0,0 1 0,0 0 0,0 0 0,0-1 0,0 1 0,0 0 1,0-1-1,0 1 0,0 0 0,0-1 0,0 1 0,0 0 0,0-1 0,0 1 0,0 0 1,0 0-1,0-1 0,1 1 0,-1 0 0,0-1 0,0 1 0,0 0 0,0 0 0,0-1 1,1 1-1,-1 0 0,0 0 0,0 0 0,1-1 0,-1 1 0,0 0 0,0 0 0,1 0 0,-1 0 1,0 0-1,0-1 0,1 1 0,-1 0 0,0 0 0,1 0 0,-1 0 0,0 0 0,1 0 1,24-3-1779,270 12-6006,-23 1 5653,-42-23 911,-204 10 1040,0-2 1,-1 0-1,0-2 1,0 0 0,-1-2-1,42-21 1,-60 27 144,-1 0 1,0 0-1,0-1 0,0 0 1,-1 0-1,1 0 1,-1 0-1,0-1 0,6-7 1,-9 9 15,0 1 1,0-1-1,0 1 1,0-1 0,0 1-1,0-1 1,-1 0-1,0 1 1,1-1-1,-1 0 1,0 0 0,0 1-1,0-1 1,0 0-1,-1 0 1,1 1-1,-1-1 1,0 0 0,0 1-1,0-1 1,0 1-1,-2-5 1,-3-2 88,0 0-1,-1 1 1,1-1 0,-2 1 0,1 1 0,-1-1 0,0 1-1,-15-9 1,-76-43 2278,-122-42 37,220 100-2375,0 1 1,1-1-1,-1 1 0,0-1 1,0 1-1,0 0 0,1-1 1,-1 1-1,0 0 0,0 0 0,0-1 1,0 1-1,0 0 0,0 0 1,1 0-1,-1 0 0,0 0 1,0 1-1,0-1 0,0 0 1,0 0-1,0 0 0,1 1 0,-1-1 1,0 0-1,0 1 0,0-1 1,1 1-1,-1-1 0,0 1 1,1-1-1,-2 2 0,1 0 29,1 1 0,-1-1 0,1 0-1,-1 1 1,1-1 0,0 0 0,0 1 0,0-1 0,0 0-1,0 1 1,2 2 0,15 108-3740,8 62 5847,-19-98-4112,-3 26 280,-13 140 0,5-200 8169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1:07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490 108 24575,'-38'46'0,"5"-4"0,-311 346-11320,342-385 11322,-1-1 0,1 1 0,0-1 1,-1 0-1,1 0 0,-1 0 0,0 0 1,0 0-1,0-1 0,0 1 1,-4 1-1,7-3-6,-1 0 0,1 0 0,-1 0-1,0 0 1,1 0 0,-1-1 0,0 1 0,1 0 0,-1 0 0,1 0 0,-1-1 0,1 1 0,-1 0-1,1-1 1,-1 1 0,1 0 0,-1-1 0,1 1 0,-1-1 0,1 1 0,-1 0 0,0-2 0,-9-23-435,4 1-76,2 1-1,1-1 1,1 0 0,2-25 0,9-103 676,-5 102-274,19-151 640,-23 199-527,0 0 0,0 0 0,1 0 0,-1 0 0,1 0 0,-1 0 0,1 0 0,0 0 0,0 1 0,0-1 0,0 0 0,0 0 0,0 1 0,2-3 0,-2 4 0,0 0 0,0-1 0,1 1 0,-1 0 0,0 0 0,0 0 0,0 0 0,0 0 0,0 0 0,0 0 0,1 1 0,-1-1 0,0 0 0,0 1 0,0-1 0,0 1 0,0-1 0,0 1 0,0-1 0,0 1 0,0-1 0,0 1 0,-1 0 0,1 0 0,0 0 0,0-1 0,0 2 0,37 35 719,-2 2-1,-1 1 1,37 58 0,-23-33-299,105 133-687,-111-145 2875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1:12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513 298 24575,'5'-18'-2534,"0"1"0,2-20 0,-5 23 2156,-1 0 1,0 0-1,-1 0 1,0 0-1,-1 1 1,-1-1-1,0 0 1,-1 0-1,0 1 1,-8-19-1,10 29 491,0-1 0,-1 1 0,1 0 0,-1 0 0,0 0 0,0 0 0,0 0 0,-1 0 0,1 1 0,0-1 0,-1 1-1,0 0 1,0-1 0,0 1 0,0 1 0,0-1 0,0 0 0,0 1 0,0-1 0,-1 1 0,1 0 0,-1 0 0,1 0 0,0 1 0,-1-1 0,0 1 0,1 0 0,-1 0 0,1 0 0,-1 0 0,-3 2 0,-3 0-297,1 0 0,0 1-1,0 1 1,0-1 0,0 2 0,1-1 0,-1 1 0,1 0 0,0 1 0,-10 10 0,0 1 447,1 2 1,0 0-1,2 1 0,0 0 1,2 2-1,0-1 0,1 2 0,2-1 1,0 2-1,-7 26 0,7-18-675,2 0 0,2 1 0,1 0 0,1 0 1,2 0-1,1 0 0,5 41 0,-1-51 1255,1 1 1,9 31 0,-4-30-1298,0 0 1,2 0-1,22 38 1,-13-32-415,1-1 1,28 31-1,22 13 1998,-39-44-1147,-12-12-83,0 1-1,23 30 1,-42-47 96,0-1-1,0 1 1,0-1-1,0 1 1,0-1 0,0 1-1,-1 0 1,1-1-1,0 1 1,-1 0 0,1 0-1,-1-1 1,0 1-1,1 0 1,-1 0 0,0 0-1,0 0 1,-1 1-1,1-1 31,-1-1-1,1 1 1,-1-1-1,0 1 1,0-1-1,1 0 1,-1 1-1,0-1 1,0 0-1,0 0 1,-1 0-1,1 0 1,0 0-1,0 0 1,-1 0-1,-1 1 0,-6 2 116,0 0-1,-1-1 0,1 0 0,0-1 0,-13 2 0,21-4-140,-45 8 241,-1-2-1,0-2 0,0-2 1,0-2-1,-87-12 0,98 4 575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1:12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0 785 24575,'4'0'0,"0"-1"0,1 1 0,-1-1 0,0 0 0,0-1 0,0 1 0,0-1 0,0 0 0,-1 0 0,1 0 0,-1 0 0,1 0 0,-1-1 0,1 0 0,-1 1 0,0-1 0,2-4 0,7-7 0,-1-1 0,15-25 0,-20 31 0,63-114 0,-61 106 0,-1 0 0,0 0 0,-2-1 0,0 0 0,4-29 0,-8 42 0,-1 0 0,0-1 0,0 1 0,-1-1 0,1 1 0,-1 0 0,0-1 0,-1 1 0,1 0 0,-1 0 0,-3-6 0,5 10 0,-1-1 0,0 1 0,0 0 0,0-1 0,0 1 0,0 0 0,0 0 0,0 0 0,-1 0 0,1 0 0,0 0 0,-1 0 0,1 0 0,-1 0 0,1 0 0,0 1 0,-1-1 0,0 1 0,1-1 0,-1 1 0,1 0 0,-1 0 0,1-1 0,-1 1 0,0 0 0,1 0 0,-1 1 0,0-1 0,1 0 0,-1 0 0,1 1 0,-1-1 0,1 1 0,-1-1 0,1 1 0,-1 0 0,1 0 0,-1 0 0,1-1 0,-2 3 0,-4 2-334,0 1 1,1-1-1,0 1 0,0 0 0,1 1 1,-1-1-1,2 1 0,-1 0 0,1 1 1,0-1-1,0 1 0,1-1 0,-3 10 0,-3 10-1223,2 0-1,-6 44 1,9-49 1382,2 1 0,1-1 0,1 1 0,1 0 1,1-1-1,0 0 0,2 1 0,7 24 0,-8-38 67,1 0 0,0 0 0,0 0 0,0 0 0,1-1 0,1 0-1,-1 0 1,1 0 0,9 8 0,-9-11 73,-1 0 0,1-1 0,0 0-1,1 0 1,-1 0 0,0-1 0,1 0 0,0 0 0,0-1 0,0 0 0,0 0 0,0 0-1,12 0 1,-9-1 226,0-1 0,-1 0 0,1 0 0,0-1 0,-1-1 0,1 1 0,-1-2 0,1 1 0,-1-1-1,0 0 1,0-1 0,0 0 0,8-6 0,-5 2-123,-1 0-1,0-1 1,-1-1 0,0 1 0,0-2-1,-1 1 1,0-1 0,8-16-1,-1 0 237,-2-1-1,-1 0 0,-1-1 0,-2-1 1,-1 0-1,-1 0 0,6-44 0,-7 8-369,-2-1-1,-4-67 1,-4 84-1991,-14-77 0,15 116 2311,-1-1 0,0 0 0,-7-16 0,4 20-419,1 11 0,1 15-13,2 53 139,4-1 0,13 94 0,-12-136-54,56 294-3788,-47-275 10370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1:13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7 172 24575,'-2'0'0,"0"-2"0,-1-2 0,3-3 0,2-3 0,5-2 0,6-2 0,7 0 0,11-2 0,7-2 0,2 0 0,1 1 0,3 2-4110,-1 1 4110,-7 3-4081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1:13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22 24575,'-9'-4'0,"0"0"0,-1 1 0,0 0 0,1 1 0,-1 0 0,0 1 0,0-1 0,0 2 0,-19 0 0,23 2-226,0 0 0,0 0 0,1 0 0,-1 0 0,1 1-1,0 0 1,0 0 0,0 0 0,0 1 0,0 0 0,1 0 0,-1 0 0,1 0-1,-6 9 1,2-2-339,0 1 0,0 0-1,2 1 1,-1-1 0,-4 17-1,8-22 335,1 1 0,0-1 0,1 1 0,0 0-1,0 0 1,0 0 0,1 0 0,0-1 0,1 1 0,0 0-1,0 0 1,1 0 0,0-1 0,0 1 0,0-1 0,1 1 0,1-1-1,-1 0 1,1 0 0,0 0 0,0-1 0,9 10 0,-3-4-74,1 0 0,0-1 0,1 0 0,16 10 0,-9-8 924,0-1 0,26 13 0,-30-19-116,-11-5-302,-1 0 1,1 1-1,0-1 0,-1 1 0,1 0 0,-1 0 1,1 1-1,-1-1 0,0 0 0,4 5 0,-7-7-185,0 1 0,0-1 0,0 1-1,0 0 1,0-1 0,0 1 0,0-1-1,0 1 1,0 0 0,0-1-1,0 1 1,0-1 0,0 1 0,0 0-1,0-1 1,-1 1 0,1-1 0,0 1-1,-1-1 1,1 1 0,0-1-1,-1 1 1,1-1 0,0 1 0,-1-1-1,1 1 1,-1-1 0,1 0 0,-1 1-1,1-1 1,-1 0 0,1 1-1,-1-1 1,0 0 0,-22 12-120,21-11 99,-35 14-245,0-2-1,-1-1 1,-75 12-1,78-19 1672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1:1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278 360 24575,'2'-22'-892,"0"-1"-1,-2 1 0,0-1 0,-2 1 1,0-1-1,-1 1 0,-2 0 0,0 0 1,-1 0-1,-2 1 0,-12-27 0,17 42 672,0 0 0,-1 0-1,0 1 1,0 0 0,0 0 0,-1 0-1,1 0 1,-1 1 0,-6-5 0,9 8 139,0-1 0,0 1 0,0 0 0,-1 0 0,1 0 1,0 0-1,-1 0 0,1 0 0,0 1 0,-1-1 0,1 1 1,-1 0-1,1 0 0,-1 0 0,1 0 0,-1 0 0,1 0 1,-1 0-1,1 1 0,0 0 0,-1-1 0,1 1 0,0 0 1,-1 0-1,1 0 0,0 0 0,-2 2 0,-4 3 220,1 0-1,1 1 1,-1-1 0,1 1-1,0 1 1,1-1-1,-1 1 1,2 0-1,-1 0 1,1 1-1,0-1 1,-4 16-1,-1 6-341,2 0-1,-6 43 1,1 69 2341,12-121-2229,1 0 1,0-1-1,2 1 1,9 37-1,-11-53 70,1 0-1,0 1 1,0-1 0,1 0-1,0 0 1,0 0-1,0 0 1,0-1 0,1 1-1,-1-1 1,1 0 0,8 7-1,-10-10 22,0 0-1,1 0 1,-1 0 0,0 0-1,0 0 1,1 0-1,-1 0 1,0-1 0,1 1-1,-1-1 1,0 1-1,1-1 1,-1 0-1,1 0 1,-1 0 0,1-1-1,-1 1 1,0 0-1,1-1 1,-1 0 0,1 1-1,-1-1 1,0 0-1,0 0 1,0-1 0,0 1-1,1 0 1,-1-1-1,-1 1 1,1-1-1,3-2 1,2-3 118,0-1 1,-1 0-1,1 0 0,-1 0 0,-1-1 1,0 0-1,0 0 0,4-12 0,4-12 1213,7-37-1,0 3-4538,-20 66 3295,0 1-1,0 0 0,0 0 0,0 0 0,0-1 1,0 1-1,0 0 0,0 0 0,0-1 0,0 1 1,0 0-1,0 0 0,0 0 0,0-1 0,0 1 0,1 0 1,-1 0-1,0 0 0,0-1 0,0 1 0,0 0 1,1 0-1,-1 0 0,0 0 0,0 0 0,0 0 1,0-1-1,1 1 0,-1 0 0,0 0 0,0 0 1,1 0-1,-1 0 0,0 0 0,0 0 0,0 0 1,1 0-1,-1 0 0,0 0 0,1 0 0,5 10 1130,7 33-1752,-8-24 808,3 5-902,1 0 0,1-1-1,1 0 1,22 36-1,-28-52 387,-1-1-1,1 1 1,0-1-1,1 0 1,-1 0 0,1 0-1,1-1 1,-1 0-1,1-1 1,-1 1-1,1-1 1,1 0-1,-1-1 1,1 0-1,-1 0 1,1 0 0,0-1-1,15 2 1,-18-4 479,1 0 0,-1 0 1,1-1-1,-1 1 0,1-2 1,-1 1-1,1 0 0,-1-1 0,0 0 1,0 0-1,0-1 0,0 1 1,0-1-1,0 0 0,-1 0 1,1-1-1,-1 1 0,0-1 1,0 0-1,0 0 0,-1-1 1,1 1-1,4-9 0,4-9 1356,-1 0 0,0-1 0,14-47 0,-18 48-943,2-6 319,-3 8-307,1 1-1,11-23 1,-16 50-659,1 1 0,-2-1 0,1 1 0,0 9 0,-2-8 0,1 2 0,1 1 0,4 17 0,-6-27 0,1-1 0,-1 0 0,1 0 0,0 0 0,0 1 0,0-1 0,0 0 0,0 0 0,0 0 0,0-1 0,1 1 0,-1 0 0,1 0 0,-1-1 0,1 1 0,0-1 0,0 1 0,0-1 0,-1 0 0,5 2 0,-4-3 2,0 0 1,0 0-1,0 0 0,-1 0 0,1 0 0,0-1 0,0 1 0,0 0 1,0-1-1,0 0 0,-1 1 0,1-1 0,0 0 0,0 0 0,-1 0 1,1 0-1,-1 0 0,1 0 0,-1-1 0,1 1 0,-1 0 0,0-1 1,2-2-1,29-41-168,-28 39 70,19-37-386,33-80 0,-44 95 395,-12 28 86,1 0 1,-1 0-1,0 0 0,0 0 0,0 0 0,0 0 0,0 0 0,0 1 1,0-1-1,0 0 0,0 0 0,0 0 0,0 0 0,1 0 0,-1 0 1,0 0-1,0 0 0,0 0 0,0 0 0,0 0 0,0 0 0,0 0 1,0 0-1,1 0 0,-1 0 0,0 0 0,0 0 0,0 0 0,0 0 0,0 0 1,0 0-1,0 0 0,0 0 0,0 0 0,1-1 0,-1 1 0,0 0 1,0 0-1,0 0 0,0 0 0,0 0 0,0 0 0,0 0 0,0 0 1,0 0-1,0 0 0,0 0 0,0-1 0,0 1 0,0 0 0,0 0 0,0 0 1,1 0-1,-1 0 0,0 0 0,0 0 0,0 0 0,0-1 0,0 1 1,0 0-1,0 0 0,-1 0 0,1 0 0,0 0 0,0 0 0,0 0 1,2 12 131,-2 21-1051,0-32 705,3 72-3916,-1-56 3946,0 0 1,2 0-1,0 0 1,11 30-1,-12-40 284,1 0 0,-1 0 0,1-1 0,1 1 0,-1-1-1,1 0 1,0 0 0,0 0 0,11 8 0,-11-10-125,0-1-1,0 0 1,1 0-1,-1-1 1,0 0-1,1 0 1,0 0-1,-1 0 1,1-1-1,0 0 1,0 0 0,0-1-1,0 1 1,7-2-1,2 0 971,-1-1 0,1 0 0,-1-1 0,1-1 0,-1 0 0,20-10 0,13-10-4648,-14 3-607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20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42 24575,'-5'-4'-177,"1"0"-1,-1 0 0,0 1 1,0-1-1,0 1 0,-1 0 1,1 0-1,-1 1 0,1-1 1,-1 1-1,0 0 0,0 1 1,0 0-1,0 0 0,0 0 1,0 1-1,-1-1 0,1 1 1,0 1-1,0-1 0,0 1 1,0 0-1,0 1 0,0 0 1,0-1-1,0 2 0,1-1 1,-1 1-1,1 0 0,0 0 1,-1 0-1,1 1 0,1 0 1,-1 0-1,0 0 0,1 0 1,0 1-1,0 0 0,-3 5 1,-2 3 375,1 1 1,0 0-1,1 0 1,1 1-1,0 0 1,1 0-1,-4 19 1,7-22-55,0-1 1,0 1-1,1-1 0,1 1 1,0 0-1,0-1 0,1 1 1,1 0-1,0-1 1,5 19-1,-6-28-112,0 0 1,-1 0-1,1 0 0,0 0 1,0 0-1,1 0 0,-1 0 0,0 0 1,0 0-1,1 0 0,-1-1 1,1 1-1,0-1 0,-1 1 1,1-1-1,0 0 0,0 1 1,3 0-1,-3-1 47,0-1 1,0 1-1,0-1 1,0 0-1,1 0 1,-1 0-1,0 0 1,0 0-1,0-1 1,0 1-1,0-1 1,0 1-1,0-1 1,-1 1-1,1-1 1,3-2-1,1-1 100,0 0-1,0 0 1,-1-1 0,1 1-1,-1-1 1,0-1 0,-1 1-1,1-1 1,-1 1 0,5-11-1,-3 2-178,0 1 0,-1-1 0,-1 0 0,-1 0 0,0 0 0,2-20 0,-4 48-136,1-1-1,0 1 1,1 0-1,1-1 1,0 0-1,1 0 1,0 0-1,1 0 0,9 14 1,1-5-6690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1:20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98 132 24575,'0'-8'-735,"0"0"-1,0 0 0,0 0 1,-1-1-1,0 1 1,-1 0-1,0 0 0,0 0 1,-1 0-1,-3-8 1,5 14 386,1 0 234,-1 1 1,1-1-1,-1 0 0,1 1 0,-1-1 1,0 0-1,1 1 0,-1-1 0,0 1 1,0-1-1,0 1 0,-1-1 0,1 1 1,0 0-1,0 0 0,-1-1 0,1 1 1,0 0-1,-1 0 0,0 0 1,1 0-1,-3 0 0,4 1 128,-1 0 1,0 0-1,1 0 0,-1 1 0,0-1 0,0 0 1,1 0-1,-1 1 0,0-1 0,1 0 1,-1 1-1,1-1 0,-1 1 0,0-1 0,1 1 1,-1-1-1,1 1 0,-1-1 0,1 1 1,-1 0-1,-11 25 303,4 3-512,2 0 0,0 0 0,-1 50-1,5 94-1206,3-161 1393,40 524-2791,-16-284 1902,-17-129 2264,-6-78 5462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1:20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 24575,'30'-19'-954,"2"2"0,0 2-1,38-14 1,-51 24 1240,-1 0-1,21-2 0,-36 6-282,-1 0 1,1 1-1,-1 0 0,1 0 0,0 0 1,-1 0-1,1 0 0,-1 0 1,1 1-1,-1-1 0,1 1 0,-1 0 1,1 0-1,-1 0 0,1 0 0,3 3 1,-4-3-2,-1 1 1,0 0 0,1-1-1,-1 1 1,0 0-1,0 0 1,0 0 0,0 0-1,0 0 1,-1 0 0,1 1-1,0-1 1,-1 0 0,0 0-1,0 0 1,1 0 0,-1 1-1,0-1 1,-1 0-1,1 3 1,-11 68 1023,7-52-570,1 0 0,1 0 0,0 24 0,3-42-456,-1-1 0,0 1 0,0 0 0,1-1 0,-1 1 0,1-1 0,0 1 0,0-1 0,0 0 0,0 1 0,0-1 0,1 0 0,-1 0 0,1 0 0,-1 0 0,4 4 0,-3-5 0,-1 0 0,1 0 0,0 0 0,-1-1 0,1 1 0,0 0 0,0-1 0,0 1 0,-1-1 0,1 1 0,0-1 0,0 0 0,0 0 0,0 0 0,0 0 0,0 0 0,0 0 0,0 0 0,0-1 0,0 1 0,-1-1 0,1 1 0,3-3 0,5-2-223,0 0 0,0-1-1,-1 0 1,0-1 0,0 0 0,0 0-1,-1-1 1,0-1 0,-1 1-1,0-1 1,0 0 0,-1 0 0,0-1-1,0 0 1,-1 0 0,-1-1-1,0 1 1,0-1 0,-1 0 0,0 0-1,1-13 1,-4 15-39,0 1-1,0 0 1,-1-1-1,0 1 1,-1 0 0,0-1-1,0 1 1,-1 0 0,-5-12-1,6 15 126,-1 0 0,0 1 0,0-1 0,0 0 0,0 1 0,-1 0 0,1 0 1,-1 0-1,0 1 0,-1-1 0,1 1 0,-1 0 0,1 0 0,-1 0 0,-8-3 0,12 6 163,0-1 1,0 1-1,1 0 1,-1-1-1,0 1 1,0 0-1,0 0 1,1-1-1,-1 1 1,0 0-1,0 0 1,0 0-1,0 0 1,0 0-1,1 0 1,-1 1-1,-1-1 1,2 0-10,0 1 0,-1-1-1,1 0 1,0 1 0,0-1 0,0 0-1,0 0 1,0 1 0,0-1 0,0 0 0,0 1-1,0-1 1,0 0 0,0 1 0,0-1 0,0 0-1,0 1 1,0-1 0,0 0 0,0 1 0,0-1-1,0 0 1,1 1 0,-1-1 0,0 0 0,0 0-1,0 1 1,1-1 0,1 3 59,0 0 0,0 0 0,1 0 0,-1 0-1,1 0 1,4 2 0,0 0 64,0-1 0,1 0-1,0 0 1,0-1 0,0 0-1,0 0 1,0-1-1,1 0 1,-1-1 0,1 1-1,-1-2 1,12 1 0,8-3 537,0-1-1,38-8 1,-56 9-658,-9 1-19,0 1 0,0 0 0,0 0 0,1-1 0,-1 1 0,0 0 0,0 0 0,0 0 0,0 0 0,1 1 0,-1-1 0,0 0 0,0 0 0,0 1 0,0-1 0,0 0 0,0 1 0,0-1 0,0 1 0,0 0 0,0-1 0,0 1 0,0 0 0,0 0 0,0-1 0,0 1 0,-1 0 0,1 0 0,0 0 0,-1 0 0,1 0 0,0 1 0,1 3 0,0 1 0,-1-1 0,0 1 0,0-1 0,0 11 0,1 0 0,2 28 208,-2-17 695,7 32 0,-7-50-1568,0-1 0,1 1 1,0-1-1,6 11 0,-8-17 591,0 0-1,0 0 1,1 0-1,-1 0 0,1 0 1,-1-1-1,1 1 0,0 0 1,0-1-1,0 1 0,-1-1 1,1 0-1,1 0 0,-1 1 1,0-1-1,4 1 0,-1-1 8,0 0 1,0-1-1,0 1 0,0-1 0,0 0 0,8-1 0,-1 0-710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1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24575,'0'0'-19,"1"-1"0,0 1 0,-1 0 0,1-1 0,0 1 0,-1 0 0,1 0 0,0-1 0,0 1 0,-1 0 0,1 0 0,0 0 0,0 0 0,0 0 0,-1 0 0,1 0 0,0 0 0,0 0 0,-1 0 0,1 1 0,0-1 0,-1 0 0,1 0 0,0 1 0,0-1 0,0 1 0,0 0-73,0 0-1,0 0 0,0 0 1,-1 0-1,1 0 0,0 1 1,-1-1-1,1 0 0,-1 1 1,1-1-1,-1 0 0,0 1 1,1 1-1,0 6-780,0 1-1,-1-1 1,-1 14 0,1-20 523,-12 115-4887,-2 27 3279,13-120 1626,2 1 0,0 0 0,8 39-1,-9-60 369,2 0 0,-1 1 0,1-1 0,0 0 0,0 0 0,0 0 0,1 0 0,-1-1 0,6 8 0,-7-11 4,0 0 1,1 0-1,-1 0 1,0 0-1,0 0 1,1 0-1,-1 0 1,1 0-1,-1-1 1,1 1-1,-1-1 1,1 1-1,-1-1 0,1 1 1,0-1-1,-1 0 1,1 0-1,-1 0 1,1 0-1,0 0 1,-1 0-1,1 0 1,0 0-1,-1-1 1,1 1-1,-1 0 1,1-1-1,0 0 0,-1 1 1,0-1-1,1 0 1,-1 0-1,1 0 1,0-1-1,7-5-249,0 0-1,-1-1 0,1 0 0,-2 0 1,1-1-1,-1 1 0,-1-2 1,0 1-1,0-1 0,5-13 0,5-13 1250,18-58-1,-8-1-1932,-6 20 2589,-20 75-1689,0 0 0,0 0 0,0 0-1,1 0 1,-1 0 0,0 0 0,0 0 0,0 0 0,0 0 0,0 0 0,0 0 0,0 0 0,0 0-1,0 0 1,0 0 0,0 0 0,0 0 0,0 0 0,0 0 0,0 0 0,0 0 0,0 0 0,0 0-1,1 0 1,-1 0 0,0 0 0,0 0 0,0 0 0,0 0 0,0 0 0,0 0 0,0 0-1,0 0 1,0 0 0,0 0 0,0 0 0,0 0 0,0 0 0,0 0 0,0 0 0,0 0 0,0 0-1,0 0 1,1 0 0,-1 0 0,0 0 0,0 0 0,0 0 0,0 0 0,0 0 0,0 0 0,0 0-1,0 0 1,0-1 0,0 1 0,0 0 0,0 0 0,0 0 0,0 0 0,0 0 0,3 9 124,2 22-218,-3-20 128,4 21 1374,1-1 0,2-1 0,0 1 0,2-2 0,2 1 0,0-1 0,31 45 0,-41-69-1566,1 0-1,0 0 0,1-1 0,-1 1 1,1-1-1,0 0 0,0-1 1,8 6-1,2-3-6674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1:17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15 698 24575,'-1'0'0,"0"0"0,1 0 0,0 0 0,-1 0 0,1 0 0,0 0 0,-1 0 0,1 0 0,0 0 0,0 0 0,-1 0 0,1 0 0,0 0 0,-1-1 0,1 1 0,0 0 0,0 0 0,-1 0 0,1 0 0,0-1 0,0 1 0,0 0 0,-1 0 0,1 0 0,0-1 0,0 1 0,0 0 0,0 0 0,-1-1 0,1 1 0,0 0 0,0-1 0,0 1 0,0 0 0,0 0 0,0-1 0,0 1 0,0 0 0,0-1 0,0 1 0,0 0 0,0 0 0,0-1 0,-3-18-179,2 1 0,0-1 0,0 0-1,2 0 1,1 1 0,3-21 0,0 15-287,0 0-1,2 1 1,0 0 0,17-33 0,-20 47-129,1 1 0,1 0 0,0 0 0,0 0 0,0 1 1,1 0-1,12-11 0,-16 16 510,-1 0 1,1 1 0,-1-1 0,1 1 0,0-1-1,0 1 1,-1 0 0,1 0 0,0 0 0,0 1-1,0-1 1,5 0 0,-6 1 106,0 1 0,0-1-1,0 0 1,0 1 0,0 0 0,0-1-1,0 1 1,0 0 0,0 0 0,0 0-1,0 0 1,-1 0 0,1 0 0,0 1 0,-1-1-1,1 1 1,-1-1 0,1 1 0,1 3-1,3 4-496,0 0-1,-1 0 1,0 1 0,-1 0-1,0 0 1,-1 0-1,4 21 1,7 77 3463,-12-89-2460,1 23-1235,-4 68 1,0-90 369,-2 0 0,0 0 0,-1 0 0,-1 0 0,-11 27 0,15-44 444,0 1 0,-1 0 0,0-1 0,0 1-1,0-1 1,-1 0 0,1 1 0,-1-1 0,1 0 0,-1-1 0,0 1 0,0 0-1,-1-1 1,1 0 0,0 0 0,-7 3 0,7-4 32,0 0-1,0 0 1,0-1-1,-1 1 1,1-1 0,0 0-1,0 0 1,-1 0 0,1-1-1,0 1 1,0-1-1,-1 0 1,1 0 0,0 0-1,0 0 1,0 0 0,0-1-1,0 1 1,1-1-1,-5-3 1,3 3-74,0-1 0,0 0 0,1 0 1,0 0-1,-1 0 0,1-1 0,0 1 0,0-1 0,1 0 0,-1 0 0,1 0 1,0 0-1,-3-9 0,4 11-72,1-1 1,-1 1-1,1-1 1,0 1-1,0-1 1,0 1-1,0-1 1,1 1-1,-1-1 1,1 1-1,-1-1 1,1 1-1,0 0 1,0-1-1,0 1 1,0 0-1,0-1 1,1 1-1,-1 0 1,1 0-1,-1 0 0,1 0 1,0 1-1,0-1 1,0 0-1,0 1 1,2-2-1,23-15-640,1 1-1,1 2 0,37-15 0,7-4-902,-47 22 1278,13-7-796,49-33 0,-78 46 1279,-1 0 0,0-1 0,-1-1 1,0 1-1,0-1 0,-1-1 0,1 1 0,-2-1 0,1 0 1,7-16-1,-13 23-51,-1 1 1,1 0 0,-1-1-1,1 1 1,-1-1-1,1 1 1,-1-1 0,0 1-1,0-1 1,0 1-1,0-1 1,0 1 0,0-1-1,0 1 1,-1-2-1,1 2-82,0 0-1,-1 1 0,1-1 0,0 0 0,-1 1 0,1-1 0,-1 1 0,1-1 0,-1 1 0,1-1 0,-1 1 1,1-1-1,-1 1 0,0-1 0,1 1 0,-1 0 0,0-1 0,1 1 0,-1 0 0,0 0 0,-1-1 0,0 1-50,-1 0-1,1 0 0,-1 0 0,1 0 1,-1 0-1,1 1 0,-1-1 0,1 1 0,-1-1 1,1 1-1,0 0 0,-1 0 0,1 0 1,0 0-1,0 1 0,-3 1 0,0 2-122,0 0 1,1 0-1,-1 1 0,1-1 0,0 1 0,1 0 0,0 0 0,-1 0 0,2 1 1,-1-1-1,1 1 0,0-1 0,-1 8 0,-1 7-351,0 0-1,0 42 1,4-56 308,0 0 0,0 0 1,1 0-1,0 0 0,0-1 0,0 1 1,1 0-1,0-1 0,0 1 1,1-1-1,0 0 0,0 0 0,0 0 1,1 0-1,0 0 0,0-1 1,0 1-1,1-1 0,-1 0 0,1-1 1,1 1-1,-1-1 0,1 0 0,-1 0 1,1-1-1,0 0 0,0 0 1,1 0-1,-1-1 0,1 0 0,-1 0 1,9 1-1,-1-1 178,0-1 0,0-1 0,0-1 1,0 0-1,0 0 0,-1-1 0,1-1 0,0 0 0,-1-1 0,0-1 1,0 0-1,0-1 0,12-7 0,-8 4 174,-1-1 0,0-1 0,-1 0 0,0-1-1,-1-1 1,0 0 0,-1-1 0,-1 0 0,13-19 0,-19 22-469,1 0 0,-2 0 0,0 0 1,0-1-1,4-16 0,-8 25 319,0-1-1,0 1 0,0 0 1,-1-1-1,1 1 1,-1 0-1,0-1 1,0 1-1,0-1 1,0 1-1,-1-1 1,1 1-1,-1 0 1,0-1-1,0 1 1,0 0-1,-1 0 0,1 0 1,-1 0-1,1 0 1,-1 0-1,0 0 1,0 0-1,-4-3 1,3 5-15,0-1 1,0 1 0,0-1-1,0 1 1,0 0 0,0 0-1,0 1 1,0-1 0,0 1-1,-1-1 1,1 1-1,0 0 1,0 0 0,0 1-1,-1-1 1,1 0 0,0 1-1,0 0 1,0 0 0,0 0-1,0 0 1,0 1 0,-4 1-1,-6 4 472,0 0-1,1 0 1,-20 17 0,17-12 879,0 2-1,1 0 1,-14 18 0,22-25-1242,1 0 0,0 0 0,0 1 0,1-1 0,0 1 0,1 0-1,-1 1 1,1-1 0,-2 13 0,4-19-148,1-1 0,0 0-1,-1 1 1,1-1-1,0 0 1,0 1 0,0-1-1,0 0 1,0 1 0,0-1-1,1 0 1,-1 1-1,0-1 1,1 0 0,-1 1-1,1-1 1,-1 0 0,1 0-1,0 1 1,-1-1 0,1 0-1,0 0 1,0 0-1,0 0 1,0 0 0,0 0-1,0 0 1,0 0 0,0-1-1,0 1 1,0 0 0,0 0-1,1-1 1,-1 1-1,0-1 1,0 1 0,1-1-1,-1 0 1,3 1 0,-1-1-164,0 0 1,1 0-1,-1 0 1,1 0 0,-1-1-1,6 0 1,18-10-4440,-15 3 4476,-1-1 0,1 0 0,-1-1 0,-1 0 0,0-1 1,0 1-1,-1-2 0,-1 0 0,10-17 0,-5 7 137,-2-1 0,-1 0 0,-1 0 0,10-41 0,-12 34 25,-2 0 0,-2-1 0,-1 1 0,-1-1 0,-1 0 0,-2 1 0,-7-40 0,4 46-1094,-1 1 0,0 0 0,-11-22 0,16 43 990,1 1 0,-1-1 0,0 0 0,1 1-1,-1-1 1,0 1 0,0 0 0,0-1 0,0 1 0,-1 0 0,-1-3 0,3 4 52,-1 0 1,1 0 0,0 0 0,0 0-1,-1 0 1,1 0 0,0 0-1,-1 0 1,1 0 0,0 0-1,0 0 1,-1 0 0,1 0 0,0 1-1,0-1 1,-1 0 0,1 0-1,0 0 1,0 0 0,-1 0-1,1 1 1,0-1 0,0 0-1,-1 0 1,1 0 0,0 1 0,0-1-1,0 0 1,0 0 0,-1 1-1,1-1 1,0 0 0,0 0-1,0 1 1,0-1 0,0 0 0,0 0-1,0 1 1,-2 5-7,1 0 1,-1 0-1,2 0 1,-1 0-1,1 9 1,1 43 1071,15 95 0,23 58-2880,-30-167 940,6 30 5559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1:18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38 24575,'4'-28'-552,"-6"18"413,-5 19 93,-5 19-2543,1 1-1,2 1 0,-10 50 1,7-25 469,-42 165 3535,-62 262-4338,51-161 6847,53-256-1316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1:18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8 24575,'2'-1'0,"0"0"0,-1 0 0,1 1 0,0-1 0,0 0 0,0 1 0,0-1 0,0 1 0,0-1 0,0 1 0,0 0 0,0 0 0,0 0 0,0 0 0,0 0 0,0 1 0,3 0 0,-3 0 0,-1 0 0,1 0 0,-1 0 0,1 1 0,-1-1 0,0 0 0,1 1 0,-1-1 0,0 1 0,0-1 0,0 1 0,0 0 0,0-1 0,-1 1 0,1 0 0,0 0 0,-1 0 0,0-1 0,1 4 0,2 21-1352,0-1 0,-2 1 0,-1 0 0,-2 0-1,-6 42 1,3-33 493,-48 360-5024,28-263 7217,-5-2 4537,25-119-1271,4-25-3879,2-24-1150,15-84-6142,-7 73 4950,2 0-1,2 1 1,35-82-1,-45 123 1699,0 1-1,1 0 0,-1 0 0,1 0 0,1 0 0,-1 1 0,1-1 0,0 1 0,10-8 1,-13 12-1,-1 0 1,1 0 0,0 0 0,0 0 0,0 0 0,0 0-1,0 0 1,0 0 0,0 1 0,1-1 0,-1 1 0,0 0-1,0 0 1,0 0 0,1 0 0,-1 0 0,0 0 0,0 0-1,0 1 1,0-1 0,1 1 0,-1 0 0,0-1 0,0 1 0,0 0-1,0 0 1,0 0 0,-1 1 0,1-1 0,0 0 0,0 1-1,-1-1 1,1 1 0,-1-1 0,2 3 0,2 2 99,-1 0-1,0 0 1,-1 1 0,1 0 0,-1-1 0,-1 1-1,1 0 1,-1 0 0,0 0 0,-1 1 0,1-1-1,-2 0 1,1 1 0,-1 7 0,0 3-510,-1 1 0,-1-1 0,-1 0 0,-7 27 0,3-23 324,-1 0 0,-1-1 0,-1 0 0,-23 37 0,-4-1 2892,35-56-2509,1 1 1,0-1 0,0 1 0,0-1-1,0 1 1,0 0 0,0 0 0,1-1-1,-1 1 1,1 0 0,-1 0-1,1 0 1,-1 3 0,2-4-307,-1 1 1,1-1 0,-1 0-1,1 0 1,0 0-1,-1 0 1,1 0 0,0 0-1,0 0 1,0 0-1,0-1 1,0 1 0,0 0-1,0 0 1,0-1-1,0 1 1,0-1 0,0 1-1,0-1 1,0 1-1,1-1 1,1 1 0,70 25 1187,-13-5-3727,-1 2 0,78 42 0,-119-54 2143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1:19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25 228 24575,'-9'-43'0,"-5"-38"0,13 74 0,1-1 0,0 0 0,0 0 0,0 1 0,1-1 0,0 0 0,5-14 0,-6 21-41,1-1 0,-1 1 1,1-1-1,0 1 0,-1-1 0,1 1 0,0-1 0,0 1 0,0 0 0,0 0 0,0-1 0,0 1 1,1 0-1,-1 0 0,0 0 0,0 0 0,1 0 0,-1 1 0,1-1 0,-1 0 0,1 1 1,1-2-1,0 2-130,-1 0 1,1 0 0,0 0-1,-1 0 1,1 0-1,0 0 1,-1 1 0,1-1-1,0 1 1,-1 0 0,1 0-1,2 1 1,5 3-599,-1 0 1,-1 1 0,1 0 0,-1 0-1,14 14 1,-14-12 484,-1 0 1,-1 1-1,0-1 0,0 1 1,0 1-1,-1-1 0,-1 1 1,1 0-1,-2 0 0,1 0 1,-2 1-1,3 12 0,-2 0-270,-1 0 0,-2 0 0,0 1 0,-5 34 0,5-38 1048,0-20-463,0 1-1,0-1 1,0 0 0,0 0-1,0 0 1,0 0 0,0 1 0,0-1-1,1 0 1,-1 0 0,0 0 0,0 0-1,0 0 1,0 0 0,0 1-1,0-1 1,0 0 0,0 0 0,1 0-1,-1 0 1,0 0 0,0 0-1,0 0 1,0 0 0,0 0 0,1 0-1,-1 0 1,0 0 0,0 1-1,0-1 1,0 0 0,1 0 0,-1 0-1,0 0 1,0 0 0,0 0-1,0-1 1,1 1 0,-1 0 0,0 0-1,0 0 1,0 0 0,0 0-1,0 0 1,1 0 0,-1 0 0,0 0-1,23-26 770,2-11 917,-15 22-322,1 0-1,0 0 0,1 0 1,18-16-1,-29 30-1441,0 1 1,0-1-1,0 0 0,-1 1 0,1-1 0,0 1 1,0-1-1,0 1 0,0-1 0,0 1 0,0-1 1,0 1-1,0 0 0,0 0 0,0 0 0,1-1 1,-1 1-1,0 0 0,0 0 0,0 1 0,0-1 1,0 0-1,0 0 0,0 0 0,0 1 0,0-1 1,0 0-1,0 1 0,0-1 0,0 1 0,0-1 1,0 1-1,0 0 0,0-1 0,-1 1 0,1 0 1,0 0-1,0 0 0,-1-1 0,1 1 1,0 0-1,-1 0 0,1 0 0,-1 0 0,1 0 1,-1 2-1,5 7-687,-1 0 1,0 0-1,3 20 1,-4-18 528,3 11 298,-2-5 270,11 29 1,-13-43-326,0 0 1,0 0-1,0 0 1,0 0-1,1 0 1,-1-1-1,1 1 1,0-1-1,0 0 1,0 0-1,0 0 1,5 4-1,-6-6-38,0-1 0,0 1 0,0 0 0,-1-1 0,1 1 0,0-1 0,0 0 0,0 1 0,0-1 0,0 0 0,0 0 0,0 0 0,0 0 0,0-1 0,0 1 0,0-1 0,-1 1 0,1-1 0,0 1 0,0-1 0,0 0 0,-1 0 0,1 0 0,0 0 0,-1 0 0,1 0 0,-1-1 0,1 1 0,-1 0 0,2-3 0,5-5 0,0 0 0,-1-1 0,11-16 0,-13 17 0,12-20 2262,-2 0-1,14-35 0,-31 77-2261,1 0 0,0 0 0,1 0 0,1 15 0,-1-27 0,0 1 0,0 0 0,0 0 0,1 0 0,-1 0 0,0 0 0,1 0 0,-1-1 0,1 1 0,0 0 0,-1 0 0,1-1 0,0 1 0,0 0 0,0-1 0,0 1 0,1-1 0,-1 1 0,0-1 0,0 0 0,1 1 0,-1-1 0,1 0 0,0 0 0,-1 0 0,1 0 0,0 0 0,2 0 0,-2 0 0,1-1 0,0 0 0,0 0 0,0 0 0,0-1 0,0 1 0,0-1 0,0 1 0,-1-1 0,1 0 0,0 0 0,-1 0 0,1-1 0,0 1 0,-1-1 0,1 1 0,3-5 0,1 1 0,-1-1 0,0 0 0,0 0 0,-1 0 0,1-1 0,-2 0 0,1 0 0,-1 0 0,0-1 0,0 0 0,-1 1 0,0-1 0,0 0 0,-1-1 0,0 1 0,0 0 0,-1-1 0,0 1 0,-1-10 0,3-2 0,-3 20 0,0 0 0,0-1 0,0 1 0,0 0 0,0-1 0,0 1 0,0 0 0,0 0 0,0-1 0,0 1 0,0 0 0,0 0 0,1-1 0,-1 1 0,0 0 0,0 0 0,0-1 0,1 1 0,-1 0 0,0 0 0,0 0 0,0 0 0,1-1 0,-1 1 0,0 0 0,0 0 0,1 0 0,-1 0 0,0 0 0,0 0 0,1 0 0,-1 0 0,0-1 0,1 1 0,-1 0 0,0 0 0,0 0 0,1 0 0,-1 1 0,0-1 0,1 0 0,-1 0 0,0 0 0,0 0 0,1 0 0,-1 0 0,0 0 0,0 0 0,1 1 0,-1-1 0,0 0 0,0 0 0,0 0 0,1 0 0,-1 1 0,0-1 0,0 0 0,0 0 0,1 1 0,-1-1 0,0 0 0,0 0 0,0 1 0,0-1 0,0 0 0,0 0 0,0 1 0,6 10-848,-1 1 0,0-1 0,-1 1 0,-1 0 0,5 24 0,-7-28 283,10 61-1786,-9-48 1522,1-1 0,1 1 0,12 35 0,-16-56 827,0 1 0,0-1 1,0 1-1,0-1 1,0 1-1,0-1 0,1 1 1,-1-1-1,0 1 1,0-1-1,1 1 1,-1-1-1,0 0 0,1 1 1,-1-1-1,0 1 1,1-1-1,-1 0 0,1 0 1,-1 1-1,1-1 1,-1 0-1,1 0 1,-1 1-1,0-1 0,1 0 1,-1 0-1,1 0 1,-1 0-1,1 0 0,0 0 1,-1 0-1,1 0 1,-1 0-1,1 0 1,-1 0-1,1 0 0,-1 0 1,1 0-1,-1 0 1,1 0-1,-1-1 1,1 1-1,-1 0 0,0 0 1,1 0-1,-1-1 1,1 1-1,-1 0 0,0-1 1,1 1-1,0-1 1,19-25-23,-17 22 30,20-32 1489,-1 0 1,23-52-1,-45 87-1460,0 0 0,0 1 0,0-1 0,1 0 0,-1 1 0,0-1 0,0 0 0,1 1 0,-1-1 0,0 1 0,1-1 0,-1 1 0,1-1 0,-1 1 0,1-1-1,-1 1 1,1-1 0,-1 1 0,1 0 0,-1-1 0,1 1 0,1-1 0,-2 1 55,1 1-1,-1-1 1,1 0-1,-1 1 1,0-1-1,1 0 1,-1 1-1,1-1 1,-1 1-1,0-1 1,1 0-1,-1 1 1,0-1-1,1 1 1,-1-1 0,0 1-1,0-1 1,1 1-1,-1 0 1,0 0-1,9 42 3712,-8-33-3388,1 2-1374,0 1 511,1 1 0,0-1 0,1 1 0,8 17 1,-11-29 382,0 1 1,0-1 0,1 0-1,-1 1 1,0-1 0,1 0-1,0 0 1,-1 0 0,1 0-1,0-1 1,0 1 0,0 0-1,0-1 1,0 1 0,0-1-1,1 0 1,-1 0 0,0 0-1,1 0 1,-1 0 0,1 0-1,-1-1 1,1 1 0,-1-1-1,1 1 1,-1-1 0,1 0-1,0 0 1,-1-1 0,4 1-1,1-2 66,0-1 0,0 1 0,0-1 0,0 0 0,-1 0 0,1-1 0,-1 0 0,0 0 0,0-1 0,0 0 0,-1 0 0,0 0 0,0 0 0,0-1 0,0 0 0,-1 0 0,5-9 0,-4 6-178,0-1 0,-1 0 1,1 0-1,-2 0 0,0-1 0,3-12 0,-5 15-621,0 0 0,-1-1 0,1 1 0,-3-14 0,2 19 792,-1 0-1,1 0 0,-1 0 0,0 0 1,0 0-1,0 1 0,0-1 1,-1 0-1,1 1 0,-1-1 1,1 1-1,-1-1 0,0 1 0,0 0 1,0 0-1,-3-2 0,4 3 57,0 0-1,0 1 0,-1-1 0,1 1 0,0-1 1,0 1-1,0-1 0,-1 1 0,1 0 0,0 0 1,-1 0-1,1 0 0,0 0 0,0 0 0,-1 0 1,1 0-1,0 0 0,-1 0 0,1 1 1,0-1-1,0 1 0,0-1 0,-1 1 0,1-1 1,0 1-1,0-1 0,0 1 0,0 0 0,0 0 1,0 0-1,0 0 0,0 0 0,0 0 0,0 0 1,1 0-1,-1 0 0,0 0 0,0 2 0,-2 1-20,0 1-1,0 0 1,1 0-1,0 1 1,0-1-1,0 0 1,0 1-1,1-1 1,0 1-1,0-1 1,1 1-1,0 0 1,0-1-1,0 1 1,0-1-1,2 9 1,-1-10 27,0-1 1,0 0 0,0 0 0,0 0 0,0 0 0,1 0 0,0 0 0,-1-1 0,1 1 0,0 0 0,0-1 0,0 1 0,1-1-1,-1 0 1,1 0 0,-1 0 0,1 0 0,-1 0 0,1 0 0,0-1 0,0 1 0,0-1 0,0 0 0,0 0 0,0 0 0,1 0-1,-1-1 1,0 1 0,5-1 0,-1 0 714,1 0 0,-1-1 0,0 0 0,1 0 0,-1 0 0,11-5 0,-10 3-610,0 0 0,0 0 0,0-1 0,-1-1 0,14-9 0,-17 11-225,-1 0 0,0 0 0,0 0 0,0 0 1,0-1-1,0 1 0,-1-1 0,1 0 0,-1 0 0,0 1 0,0-1 0,1-5 0,-2 6 64,-1-1-1,1 1 1,-1 0-1,0 0 0,0-1 1,0 1-1,0 0 1,0 0-1,-1-1 0,1 1 1,-1 0-1,0 0 1,0 0-1,0 0 0,-1 0 1,1 0-1,-1 0 0,-2-3 1,-7-9-2386,0 2-2062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1:21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24575,'4'4'-326,"-1"-1"-1,-1 1 0,1 0 1,0 0-1,-1 1 0,0-1 1,0 0-1,0 1 0,0-1 1,-1 1-1,0 0 0,1 7 1,1 9-2841,-1 33 0,-1-35 2313,-8 141-1511,3-97 2047,4-63 322,0 1 0,0-1 0,0 0 0,0 0 0,0 0 0,0 0 0,0 0 1,-1 1-1,1-1 0,0 0 0,0 0 0,0 0 0,0 0 0,0 0 0,0 1 0,0-1 0,0 0 0,0 0 0,0 0 0,0 0 0,0 1 0,0-1 0,0 0 0,0 0 0,0 0 1,1 0-1,-1 0 0,0 1 0,0-1 0,0 0 0,0 0 0,0 0 0,0 0 0,0 0 0,0 1 0,1-1 0,-1 0 0,0 0 0,0 0 0,0 0 0,0 0 0,0 0 0,0 0 1,1 0-1,-1 0 0,0 0 0,0 0 0,0 0 0,0 0 0,1 0 0,-1 0 0,0 0 0,0 0 0,0 0 0,0 0 0,0 0 0,1 0 0,-1 0 0,11-11 549,14-26 498,-21 30-980,9-13-37,1-3 130,2 0 0,30-34 0,-46 56-133,0 1-1,1-1 1,-1 1-1,0 0 1,1-1-1,-1 1 1,0 0 0,1-1-1,-1 1 1,1 0-1,-1-1 1,1 1-1,-1 0 1,0 0 0,1 0-1,-1-1 1,1 1-1,-1 0 1,1 0-1,-1 0 1,1 0-1,-1 0 1,1 0 0,-1 0-1,1 0 1,-1 0-1,1 0 1,-1 0-1,1 0 1,-1 0 0,1 1-1,-1-1 1,1 0-1,-1 0 1,1 0-1,-1 1 1,1-1 0,-1 0-1,0 1 1,1-1-1,-1 0 1,0 1-1,1-1 1,-1 0-1,0 1 1,1-1 0,-1 1-1,0-1 1,0 1-1,1-1 1,-1 1-1,0 0 1,11 32 2363,-9-22-2048,21 51-492,-9-30-582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1:30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24575,'4'-8'0,"-1"0"0,1 0 0,1 1 0,0-1 0,0 1 0,0 0 0,1 1 0,8-8 0,-13 13 0,0 1 0,-1 0 0,1 0 0,0-1 0,0 1 0,0 0 0,-1 0 0,1 0 0,0 0 0,0 0 0,0 0 0,-1 0 0,1 0 0,0 0 0,0 0 0,-1 1 0,1-1 0,0 0 0,0 0 0,-1 1 0,1-1 0,0 1 0,0-1 0,-1 0 0,1 1 0,-1-1 0,1 1 0,0 0 0,-1-1 0,1 1 0,-1-1 0,1 1 0,-1 0 0,1 1 0,16 28 0,-15-25 0,108 287-4245,-81-203 1085,71 149 1,-96-229 2713,19 30 491,-22-37-2,1 1 1,-1-1-1,1 0 1,0-1-1,0 1 0,0 0 1,0 0-1,0-1 0,0 1 1,0-1-1,0 0 1,0 0-1,5 2 0,-6-3-52,0 0-1,0 1 1,0-1-1,0 0 1,0-1 0,0 1-1,0 0 1,0 0-1,0 0 1,0-1-1,0 1 1,0 0-1,0-1 1,0 1-1,0-1 1,0 1-1,0-1 1,-1 1 0,1-1-1,0 0 1,0 1-1,-1-1 1,1 0-1,0 0 1,0-1-1,13-24-141,-13 23 149,15-35-312,-3-2 0,0 0 0,10-70 0,-14 45-640,1-107 1,-17-29 3186,9 190 1263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1:31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55 756 24575,'4'-2'-154,"-1"0"0,0-1 0,0 1 0,0-1 0,0 0 0,-1 0 0,1 0 0,-1 0 0,0 0-1,1-1 1,1-4 0,-3 6 214,1-1-1,-1 0 1,1 1-1,-1-1 1,0 0-1,0 0 1,0 0-1,0 1 1,-1-1 0,1 0-1,-1 0 1,0-6-1,0 10-59,-1-1 0,0 0 0,0 0 0,1 0 0,-1 1 0,1-1 0,-1 0 0,0 1 0,1-1 0,-1 1 0,1-1 0,-1 0 0,1 1 0,-1-1 0,1 1 0,-1 0 0,1-1 0,-1 1 0,1-1 0,0 1 0,-1 0 0,1 0 0,-13 18-1430,1-1 0,0 1 1,2 1-1,-10 25 0,15-33 1635,0 2-1,2-1 1,-1 0 0,-1 23-1,5-35-215,-1 1 0,1-1 1,0 0-1,0 1 0,0-1 0,0 1 0,0-1 0,1 0 0,-1 1 0,0-1 0,0 0 0,1 1 0,-1-1 0,1 0 0,0 1 0,-1-1 0,1 0 0,0 0 0,0 0 0,-1 0 0,1 0 0,2 2 0,-2-3 11,0 0 0,0 1-1,0-1 1,0 0-1,0 0 1,0 0 0,0 0-1,0 0 1,0 0 0,1 0-1,-1 0 1,0 0 0,0 0-1,0-1 1,0 1-1,0 0 1,0-1 0,0 1-1,0-1 1,0 1 0,0-1-1,0 1 1,0-1-1,0 0 1,-1 1 0,1-1-1,1-1 1,11-11 428,0-1 0,-1 0 0,-1-1 1,0 0-1,-1 0 0,-1-1 0,0-1 0,-1 0 0,-1 0 0,-1 0 0,0-1 1,-1 0-1,5-34 0,-13 24-428,-2 22 0,-3 18 0,6-4-165,1 1 1,-1-1-1,1 0 1,0 1 0,1-1-1,0 1 1,0-1-1,1 1 1,0-1-1,4 15 1,-4-21 81,0 1 0,0 0 0,0 0 0,0 0 0,1-1 0,-1 1 0,1 0 1,0-1-1,0 0 0,0 1 0,0-1 0,0 0 0,0 0 0,3 2 0,-3-3 57,0 0 1,0 0-1,0 0 0,0-1 1,0 1-1,1-1 0,-1 1 1,0-1-1,0 0 0,1 0 0,-1 0 1,0 0-1,0 0 0,1 0 1,-1-1-1,0 1 0,0-1 1,0 1-1,0-1 0,1 0 1,1-1-1,2-2-56,0 1-1,0-1 1,0-1 0,0 1 0,-1-1-1,0 0 1,0 0 0,0 0-1,-1-1 1,0 1 0,0-1 0,0 0-1,-1 0 1,0-1 0,5-12 0,-1 0-348,-2-1 1,0 0-1,0-1 1,1-25-1,-3-3-520,-2-1-1,-2 1 1,-9-56 0,-2 29 167,-28-96-1,37 160 784,-1 1 0,-9-20 0,13 30 7,0 1 0,0 0 0,0-1 0,0 1-1,0 0 1,0 0 0,0-1 0,0 1 0,0 0-1,0 0 1,0-1 0,0 1 0,-1 0 0,1 0-1,0-1 1,0 1 0,0 0 0,0 0-1,-1 0 1,1-1 0,0 1 0,0 0 0,-1 0-1,1 0 1,0 0 0,0-1 0,0 1 0,-1 0-1,1 0 1,0 0 0,-1 0 0,1 0-1,0 0 1,0 0 0,-1 0 0,1 0 0,0 0-1,0 0 1,-1 0 0,1 0 0,0 0 0,-1 0-1,1 0 1,0 0 0,0 0 0,-1 0 0,1 0-1,0 1 1,0-1 0,-1 0 0,-5 16 1812,2 17-377,1-1 1,2 59 0,15 67-1558,16 49-5434,-19-152 4071,31 93 0,-39-135 2128,2-1-1,0 0 1,0 0 0,1 0-1,1-1 1,0 0 0,11 13 0,-18-23-527,1 0 1,0 0 0,1 0 0,-1 0-1,0 0 1,0 0 0,0 0 0,1-1-1,-1 1 1,0 0 0,1-1 0,-1 1-1,0-1 1,1 1 0,-1-1 0,1 0-1,-1 0 1,0 0 0,1 0 0,-1 0-1,1 0 1,-1 0 0,2 0 0,0-1 23,-1 0 0,1 0 0,0-1 1,-1 1-1,0 0 0,1-1 0,-1 0 1,0 1-1,0-1 0,0 0 0,3-3 0,2-4 656,0 0-1,-1 0 0,0-1 1,8-19-1,-1-4-2819,-2 0 1,-1-1-1,6-44 0,-16 78 2020,0 0-1,0 0 1,0 0-1,0 0 0,0 0 1,0 0-1,0 0 0,0 0 1,0 0-1,0 0 1,0 0-1,0 0 0,0 0 1,0 0-1,0 0 0,0 0 1,0 0-1,0 0 1,0 0-1,0 0 0,1 0 1,-1 0-1,0 0 0,0 0 1,0 0-1,0 0 1,0 0-1,0 0 0,0 0 1,0 0-1,0 0 0,0 0 1,0 0-1,0 0 1,0 0-1,0 0 0,0 0 1,0 0-1,0 0 0,0 0 1,0 0-1,0 0 1,0 0-1,0 0 0,1 0 1,1 10 32,4 24-57,-3-20 32,0 6 1575,2 0 1,10 27-1,-13-42-1372,0 0 0,0 0 1,0 0-1,1 0 0,0 0 0,0 0 1,0-1-1,1 0 0,-1 1 0,1-1 1,0 0-1,0-1 0,1 1 0,4 3 1,-6-6-214,-1 0 0,0-1 0,0 1 0,0 0 0,1 0 0,-1-1 0,0 0 0,1 1 0,-1-1 0,0 0 0,1 0 0,-1 0 0,0-1 0,1 1 0,-1 0 0,0-1 0,0 1 0,4-3 0,-1 1 0,-1 0 0,0-1 0,-1 1 0,1-1 0,0 0 0,-1 0 0,1 0 0,4-8 0,2-1 0,-2-1 0,0 0 0,-1-1 0,10-23 0,-11 21 260,0 0-1,-1 0 1,0-1 0,-2 1 0,0-1 0,0 0-1,-1-22 1,-2 38-260,0 0 0,0 0 0,0 0 0,0 0 0,0-1 0,0 1 0,-1 0 0,1 0 0,0 0 0,-1 0 0,1 0 0,0 0 0,-1 0 0,0 0 0,1 0 0,-1 1 0,-1-3 0,-2 6 0,-1 9 0,2 8-781,1 0 0,1-1 0,0 1 0,1 0 0,1 0 0,1-1 0,1 1 0,1-1 0,12 38 0,-15-54 781,0 0 0,1 0 0,-1 0 0,0 0 0,1-1 0,0 1 0,0-1 0,0 1 0,0-1 0,0 1 0,1-1 0,-1 0 0,0 0 0,1 0 0,0-1 0,-1 1 0,1-1 0,0 1 0,0-1 0,0 0 0,0 0 0,5 1 0,-4-2 0,0 0 0,0 0 0,0 0 0,0 0 0,0-1 0,0 0 0,1 0 0,-2 0 0,1 0 0,0-1 0,0 1 0,0-1 0,-1 0 0,1 0 0,-1-1 0,6-4 0,0-1-76,0-1 0,-1 0 0,0 0 0,0-1 0,-1 0 0,-1-1 0,1 1 0,-2-1 0,0 0 0,0-1 0,6-21 0,-8 20-192,0 0 0,0-1 0,-1 1 0,-1-1 0,0 0 1,-1 1-1,-1-1 0,0 1 0,-1-1 0,-5-20 0,5 28 316,0-1 0,-1 1 1,0-1-1,-5-7 0,7 12-42,0 0 0,-1 1 1,1-1-1,0 0 0,0 1 0,-1 0 0,1-1 1,0 1-1,-1 0 0,0-1 0,1 1 0,-1 0 0,0 0 1,1 0-1,-1 0 0,0 1 0,0-1 0,0 1 1,0-1-1,-2 0 0,3 2-6,-1-1 0,1 1 0,-1-1 0,1 1 0,-1 0 0,1-1 0,0 1 0,0 0 0,-1 0 0,1 0 0,0 0 0,0 0 0,0 0 0,0 0 0,0 1 0,0-1 0,0 0 0,1 0 0,-1 1 0,0-1 0,1 1 0,-1-1 0,0 2 0,-11 36 0,10-25 420,0-1 0,0 0 0,2 1 0,-1-1-1,2 1 1,0-1 0,0 1 0,1-1 0,1 0 0,0 0 0,9 21 0,-10-28-219,1 1 1,0-1-1,0 0 1,1 0-1,0 0 1,0 0 0,0 0-1,1-1 1,-1 0-1,1 0 1,0 0-1,1-1 1,-1 0-1,1 0 1,0 0 0,0-1-1,0 1 1,1-1-1,-1-1 1,1 1-1,0-1 1,-1-1-1,1 1 1,8 0 0,-8-2-246,0 0 0,0-1 1,0 0-1,0 0 1,0 0-1,-1-1 1,1 0-1,-1-1 1,1 1-1,-1-1 1,0 0-1,0-1 1,0 0-1,0 0 1,-1 0-1,0 0 1,1-1-1,-2 0 1,8-8-1,0-2 54,-1 0-1,-1 0 1,0-1-1,-1 0 1,-1-1 0,7-19-1,-6 7-1082,-1 1 0,-2-2 0,4-35 0,-1 4 1157,-4 74-398,5 23 277,-6-17-688,7 15-634,22 47 0,6 20 4396,-35-88-3016,-1-1 0,0 1 0,-1 0 0,0 0 0,-1 0 0,-1 14 0,0-23-26,0-1 0,-1 0 1,1 1-1,-1-1 0,0 0 0,0 0 1,0 1-1,0-1 0,0 0 1,-1 0-1,1 0 0,-1-1 0,0 1 1,0 0-1,0-1 0,-1 1 1,-3 3-1,1-2 41,1-1-1,-1-1 1,0 1-1,0-1 1,0 1 0,0-1-1,-1-1 1,1 1-1,-11 1 1,-3-1-730,-1-1-1,1-1 1,-1-1 0,-35-5-1,12-2 2547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12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24575,'2'-67'0,"2"58"0,0 13 0,4 18 0,5 33-1130,-3 1-1,4 64 0,-5 115-2261,-33 250-1635,8-280 2484,14-174 3570,1-11 4109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21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385 199 24575,'2'-8'-109,"1"0"-1,-1 0 0,0 0 1,-1 0-1,0-1 0,-1 1 1,1 0-1,-1 0 0,-1-1 1,0 1-1,0 0 0,0 0 0,-4-9 1,4 13 59,0 0-1,-1-1 1,0 1 0,0 0-1,0 1 1,0-1 0,0 0-1,-1 1 1,1-1 0,-1 1-1,0 0 1,0 0 0,-1 0 0,1 0-1,-1 0 1,1 1 0,-1-1-1,0 1 1,0 0 0,0 0-1,0 1 1,0-1 0,0 1-1,0 0 1,0 0 0,-7 0 0,5 1-138,-1 0 1,1 1 0,-1 0 0,1 0 0,0 1 0,-1-1 0,1 2 0,0-1 0,0 0 0,0 1 0,1 0 0,-1 1 0,1-1 0,-1 1 0,-8 9 0,0 0-447,1 0 0,0 2 0,1-1 0,-12 20 0,18-25 634,0 0 0,1 0 0,0 1 0,0-1 0,1 1 0,1 0 0,-1 0 0,2 0 0,-1 1 0,2-1 0,-1 1 0,1-1 0,1 1 0,0 0 0,0-1 0,1 1 0,1-1 0,0 1 0,0-1 0,1 0 0,0 1 0,1-1 0,0-1 0,10 18 0,-4-10-160,0-2 1,2 1 0,0-1 0,1-1 0,21 19 0,80 54-1624,-28-22 874,-79-60 840,-1 0 0,0 0 0,0 1 0,-1 0 0,1 1 0,-1-1 0,4 8 0,-8-11 56,1-1 1,-1 1-1,0 0 0,0-1 1,-1 1-1,1 0 1,0 0-1,-1-1 0,0 1 1,0 0-1,0 0 0,0 0 1,0 0-1,0 0 1,-1-1-1,1 1 0,-1 0 1,0 0-1,0-1 0,0 1 1,0 0-1,0-1 1,-3 4-1,-2 2 285,-1 1 0,1-1 0,-2-1-1,1 1 1,-1-1 0,0 0 0,-1-1 0,0 0 0,0-1 0,0 1-1,-1-2 1,1 1 0,-12 3 0,0-2-582,1 0 0,-1-1 1,0 0-1,0-2 0,-34 1 0,44-4 208,0 0 0,0 0 0,0-1-1,0-1 1,1 0 0,-1 0 0,0-1 0,1-1-1,0 1 1,0-2 0,-13-6 0,5-2 4748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1:31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21 24575,'2'0'0,"-1"0"0,-5-2 0,-5-3 0,-6-2 0,0 0-8191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1:48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24575,'-2'0'0,"-15"8"0,-13 22 0,3 14 0,11-1 0,8-7-8191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1:47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47 24575,'2'-5'0,"0"-5"0,1-2 0,-5 0 0,-2 6 0,-2 4 0,-2 7 0,0 9 0,0 7 0,-1 9 0,-1 6 0,0 15 0,-1 5 0,3-2 0,4-5 0,2-12-8191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1:48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64 111 24575,'-2'0'0,"-1"-1"0,-1-4 0,-1-4 0,0 0 0,-3-2 0,1 0 0,0 2 0,0 0 0,1 2 0,0 0 0,3 1 0,3 0 0,3-1 0,3 0 0,0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1:49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175 202 24575,'-8'15'355,"9"-10"-710,9-10-1062,2-5-1069,0-1 0,18-22 1,-17 16 1873,0 0 1,-1-1-1,17-34 1,-28 50 611,0 0 0,0 0 0,0 0 0,-1 0 0,1 0 0,0 0 0,-1 0 0,0 0 0,1-1 0,-1 1 0,0 0 0,0 0 0,0-1 0,0 1 0,-1 0 0,1 0 0,-1 0 0,1-1 0,-2-2 0,1 4 0,0 0 0,0 0 0,0 0 0,-1 0 0,1 0 0,0 0 0,0 0 0,-1 1 0,1-1 0,0 0 0,-1 1 0,1-1 0,-1 1 0,1 0 0,-1-1 0,1 1 0,0 0 0,-1 0 0,1 0 0,-1 0 0,1 0 0,-1 0 0,1 0 0,-1 1 0,1-1 0,-1 0 0,1 1 0,-1-1 0,0 2 0,-9 1 191,1 2 1,0-1-1,1 1 1,-1 1 0,1 0-1,0 0 1,-9 9 0,-4 4-44,-27 33 1,35-36-149,0 1 0,1 0 0,1 1 0,-13 27 0,21-36 0,0 0 0,1 0 0,0 0 0,0 1 0,1-1 0,0 1 0,0-1 0,1 1 0,1 0 0,-1-1 0,2 1 0,0 10 0,1-15-4,-1 0 0,1 0 0,-1-1 0,2 1 1,-1-1-1,0 1 0,1-1 0,0 0 1,0 1-1,0-1 0,0-1 0,1 1 0,-1 0 1,1-1-1,0 0 0,0 0 0,0 0 1,1 0-1,-1-1 0,1 0 0,-1 0 0,1 0 1,0 0-1,7 1 0,6 1 396,-1 0-1,1-2 1,-1 0 0,1-1-1,30-1 1,10-7-175,-7-2-1390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1:49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57 322 24575,'-13'6'0,"-7"2"0,4-3 0,9-1 0,11-4 0,11-4 0,10-3 0,28-10 0,13-7 0,11-4-6784,1 0 6784,-13 6-1407</inkml:trace>
  <inkml:trace contextRef="#ctx0" brushRef="#br0" timeOffset="1">1127 0 24575,'-2'6'0,"-5"2"0,-2-1 0,-5-1 0,-1-3 0,-2-9 0,1-3-8191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1:50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0 964 24575,'27'-146'-3588,"5"1"-1,7 1 0,65-154 1,-99 283 3629,10-21-129,-14 34 130,0 0 1,0 0-1,0 0 1,1 0-1,-1 0 1,0 1-1,1-1 1,-1 0-1,1 1 1,0-1-1,-1 1 1,3-2-1,-3 3 12,-1 0 0,0 0 0,0 0-1,0 0 1,1 0 0,-1 0 0,0 0-1,0 0 1,0 0 0,1 0 0,-1 0-1,0 0 1,0 0 0,0 0 0,1 0-1,-1 1 1,0-1 0,0 0 0,0 0-1,1 0 1,-1 0 0,0 0 0,0 0-1,0 1 1,0-1 0,0 0 0,1 0-1,-1 0 1,0 1 0,0-1 0,0 0 0,0 0-1,0 0 1,0 1 0,0-1 0,0 0-1,0 0 1,0 0 0,0 1 0,0-1-1,0 0 1,0 1 0,2 12 124,-2-11-139,6 154-838,9 117-1025,-13-257 1869,1 1 325,-1 1 0,-1-1 0,-1 1 0,-4 32 0,4-46-293,-1-1-1,1 1 1,-1-1-1,0 0 1,0 0 0,-1 1-1,1-1 1,-1 0-1,1 0 1,-1 0-1,0-1 1,0 1-1,0 0 1,-1-1 0,1 1-1,-1-1 1,1 0-1,-1 0 1,0 0-1,0 0 1,1 0 0,-2 0-1,1-1 1,0 0-1,0 1 1,0-1-1,-1-1 1,1 1 0,0 0-1,-1-1 1,-3 1-1,-6-1 52,1 0-1,-1 0 1,1-1-1,-1-1 1,1 0-1,0 0 1,0-2-1,0 1 1,0-2-1,-18-8 1,30 13-26,0 0 0,0 0 0,0 0 1,-1 0-1,1 0 0,0-1 0,0 1 0,0 0 1,0 0-1,-1 0 0,1 0 0,0 0 0,0 0 1,0-1-1,0 1 0,0 0 0,-1 0 0,1 0 1,0 0-1,0-1 0,0 1 0,0 0 0,0 0 1,0 0-1,0-1 0,0 1 0,0 0 0,0 0 1,0 0-1,0-1 0,0 1 0,0 0 0,0 0 1,0 0-1,0-1 0,0 1 0,0 0 0,0 0 1,0 0-1,0-1 0,10-5 848,21-2-1768,-27 7 1180,99-26 1796,-59 13-4575,66-31 0,-86 33 1322,0 0-1,-1-2 1,0-1 0,-1-1-1,-1-1 1,-1-1 0,0 0-1,19-24 1,-32 32 1307,1 0 1,-2-1-1,1 0 0,-1 0 1,-1 0-1,0-1 0,3-13 0,-7 21 15,0 0 0,0-1 0,0 1-1,-1 0 1,0-1 0,0 1 0,0 0-1,0-1 1,-1 1 0,-1-8 0,1 10 0,0-1 0,0 1 0,-1-1 0,1 1 0,0-1-1,-1 1 1,0 0 0,0 0 0,1 0 0,-1 0 0,0 0 0,-1 0 0,1 0 0,0 1 0,0-1 0,-1 1 0,1 0 0,-4-2 0,3 2 65,0-1 1,0 1-1,-1 0 0,1 0 1,0 0-1,0 1 0,-1-1 1,1 1-1,-1 0 0,1-1 1,0 2-1,-1-1 0,1 0 1,0 1-1,-1-1 0,-3 2 1,4 0-233,1-1 0,-1 1 0,0-1 1,1 1-1,-1 0 0,1 0 0,-1 0 1,1 0-1,0 0 0,0 1 0,0-1 1,0 1-1,1-1 0,-3 6 0,1-1-93,0 1 0,0 0 0,1 0 0,0 0 0,0 0 0,1 0 0,0 1 0,1-1-1,0 0 1,0 1 0,3 15 0,-2-15-72,1-1 1,0 0-1,0 0 0,1 0 0,0 0 0,1 0 0,0-1 0,0 0 1,0 1-1,1-1 0,0-1 0,11 12 0,-11-14-49,1 1 0,0-1 0,0 0 0,0-1 0,0 1 0,0-1 0,1 0 0,0-1 0,-1 0 0,1 0 0,0 0 0,0-1 0,0 0 0,0 0 0,11-1 0,-9 0-273,0-1 0,0 1 0,0-2 0,0 0 0,0 0 0,-1 0 0,1-1 0,9-5 0,-7 3 348,-1-1-1,1-1 0,-1 0 0,0-1 1,-1 0-1,0 0 0,0-1 0,-1 0 1,9-12-1,-7 7 26,-1 0 0,-1 0 0,0-1 0,-1-1 0,0 1 0,6-23 0,-10 24-565,0 0-1,0 0 1,-1 0 0,-1-18-1,-2 13 688,0-1 0,-2 1 0,0-1-1,-1 1 1,-1 0 0,-1 0 0,-1 1-1,0 0 1,-2 0 0,0 1 0,0 0-1,-18-22 1,25 36 173,0 1 0,0-1 0,0 1-1,0 0 1,-1-1 0,1 1 0,-1 0-1,-4-2 1,7 4-195,-1 0 0,0 0 1,1-1-1,-1 1 0,0 0 0,0 0 0,1 0 0,-1 0 0,0 0 0,0 0 0,0 0 1,1 0-1,-1 0 0,0 0 0,0 1 0,1-1 0,-1 0 0,0 0 0,1 1 0,-1-1 0,0 0 1,1 1-1,-1-1 0,0 1 0,1-1 0,-1 1 0,1-1 0,-1 1 0,1-1 0,-1 1 1,1 0-1,-1-1 0,1 1 0,0 0 0,-1-1 0,1 1 0,0 0 0,-1 1 0,-2 7-125,0 0-1,0 0 0,1 0 1,0 0-1,0 0 0,0 18 1,4 59-1359,-1-70 1070,3 38-204,3 1 0,2-1 0,2 0 0,2-1 0,33 81 0,-27-89 7336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1:50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87 174 24575,'-8'-6'0,"-4"-4"0,-3-2 0,0-1 0,1 2 0,2 0 0,3 1 0,7 0 0,8-1 0,7 0 0,5 0 0,11-2 0,9-1 0,9-2 0,-3 2-8191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1:52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82 24575,'0'-3'-32,"-1"-1"1,1 1-1,-1 0 0,0 0 0,0 0 0,0 0 0,-1 0 0,1 0 0,-1 0 1,0 0-1,1 1 0,-1-1 0,0 0 0,-1 1 0,1 0 0,0-1 0,-1 1 1,-4-3-1,3 2-23,0 0 0,-1 0 0,0 1 0,1-1 0,-1 1-1,0 0 1,0 0 0,0 0 0,-1 1 0,-7-1 0,10 1 38,-1 1 0,0 0-1,0 0 1,1 0 0,-1 1-1,0 0 1,1-1 0,-1 1-1,0 0 1,1 0 0,-1 1-1,1-1 1,-1 1 0,1 0-1,0 0 1,0 0 0,0 0-1,0 1 1,0-1 0,0 1-1,1-1 1,-1 1 0,1 0 0,0 0-1,0 0 1,0 1 0,0-1-1,1 0 1,-1 1 0,-1 3-1,1 0-127,1 0-1,-1 0 0,1 0 0,0 0 1,1 0-1,0 0 0,0 0 1,0 0-1,1 0 0,0 0 1,0 0-1,1 0 0,0-1 1,0 1-1,4 7 0,-2-6 32,1-1 0,-1 1 0,1-1 0,1 0 0,-1-1 0,1 1 0,1-1 1,-1 0-1,1-1 0,0 0 0,0 0 0,0 0 0,13 5 0,8 2-747,-1-2 1,49 12-1,0-1 214,-75-21 647,-1 0 0,0 0 0,1 1 0,-1-1 0,0 0 0,0 0 0,1 0 0,-1 0 0,0 0 0,0 0 0,1 0 0,-1 0 0,0 0 0,0 1 0,0-1 0,1 0 0,-1 0 0,0 0 0,0 0 0,0 1 0,1-1 0,-1 0 0,0 0 0,0 1 0,0-1 0,0 0 0,0 0 0,0 1 0,1-1 0,-1 0 0,0 0 0,0 1 0,0-1 0,0 0 0,0 0 0,0 1 0,0-1 0,0 1 0,-10 7 0,-19 4 0,28-11 0,-66 20-221,-1-2 1,-78 10 0,123-25 1593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1:53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440 399 24575,'0'-7'0,"-1"0"0,0 0 0,0 0 0,-1 0 0,0 0 0,0 0 0,0 1 0,-1-1 0,0 1 0,-1-1 0,1 1 0,-1 0 0,0 1 0,-1-1 0,0 1 0,1-1 0,-8-4 0,7 5 0,0 1 0,0 0 0,-1 1 0,1-1 0,-1 1 0,1 0 0,-1 1 0,0-1 0,0 1 0,0 0 0,-1 1 0,1-1 0,0 1 0,-1 1 0,1-1 0,0 1 0,-1 0 0,1 0 0,-8 2 0,1 2-523,0 0 0,0 1 0,0 1 0,1 0 0,0 0-1,1 2 1,-1-1 0,1 1 0,0 1 0,1 0 0,0 0 0,-9 12 0,8-8-158,0 1 1,0 0 0,2 1 0,0 0 0,0 0 0,2 1 0,0 0 0,1 0 0,-5 18 0,9-26 873,1 1 0,0-1 0,0 1 0,1 0 0,0 0 0,1-1 0,0 1 0,0 0 1,1-1-1,0 1 0,4 9 0,-5-15-85,0 0 1,0 0 0,0 0-1,1-1 1,-1 1 0,1-1-1,0 1 1,-1-1 0,1 1 0,1-1-1,-1 0 1,0 0 0,0 0-1,1 0 1,-1-1 0,1 1-1,0 0 1,-1-1 0,1 0-1,0 0 1,0 0 0,0 0-1,0 0 1,0 0 0,0-1-1,0 0 1,0 1 0,0-1-1,0 0 1,0 0 0,0-1-1,0 1 1,0-1 0,5-1 0,2-2-234,0 0-1,-1 0 1,1-1 0,-1 0 0,0 0 0,-1-1 0,1-1 0,-1 1 0,-1-1 0,1-1 0,-1 1 0,0-1 0,-1 0 0,6-11 0,1 0-435,-2-1-1,0-1 1,-2 0 0,0 0-1,8-31 1,-7 10 1795,-3 0 0,-1 0 0,-2-1 1,-2 0-1,-2 0 0,-10-85 0,10 126-1204,0 0-1,-1 0 1,1 0-1,0 1 1,-1-1-1,0 0 1,1 0 0,-1 0-1,0 0 1,0 1-1,0-1 1,0 0 0,0 1-1,-3-3 1,4 4-33,0-1 0,0 1 0,-1 0 0,1 0 0,0 0 1,0 0-1,-1 0 0,1 0 0,0 0 0,-1 0 0,1 0 0,0 0 1,-1 0-1,1 0 0,0 0 0,0 0 0,-1 0 0,1 0 0,0 0 1,-1 0-1,1 0 0,0 0 0,0 1 0,-1-1 0,1 0 0,0 0 1,0 0-1,-1 0 0,1 1 0,0-1 0,-1 0 0,-8 19 26,0 15 96,1-1-1,2 1 1,-3 52 0,7-26 900,7 71 0,-4-108-2723,2 0 0,1 0 0,1 0 0,13 38 0,-15-54 1466,0 1 1,1-1-1,0 0 0,0-1 0,1 1 0,-1-1 0,11 10 0,-12-13 133,1 0 1,-1 0-1,1 0 1,0-1-1,0 1 0,0-1 1,0 0-1,0-1 0,1 1 1,-1-1-1,0 1 0,1-1 1,-1-1-1,7 2 0,-4-2 144,0-1-1,-1 1 0,1-1 0,0 0 0,-1 0 0,1-1 1,-1 0-1,0 0 0,0 0 0,8-5 0,5-4 1372,32-24-1,3-2 3555,-53 36-4937,0 0 1,0 1 0,1-1 0,-1 1-1,0-1 1,0 1 0,0-1 0,1 1 0,-1 0-1,0-1 1,0 1 0,1 0 0,-1 0 0,0 0-1,0 0 1,1 0 0,-1 0 0,0 1 0,0-1-1,1 0 1,-1 1 0,0-1 0,0 1 0,0-1-1,1 1 1,-1-1 0,0 1 0,0 0 0,0 0-1,0-1 1,0 1 0,0 0 0,1 2 0,2 3-41,0 1 1,0-1-1,0 1 1,-1-1 0,2 9-1,7 11 467,-10-23-517,-1 0 0,1 0-1,0 0 1,0-1-1,1 1 1,-1-1-1,0 1 1,1-1 0,-1 0-1,1 0 1,0 0-1,0 0 1,0-1 0,0 1-1,0-1 1,0 1-1,0-1 1,0 0 0,1 0-1,3 0 1,-3-1 10,0 0-1,0-1 1,0 1 0,0-1 0,0 0 0,0 0-1,-1 0 1,1 0 0,0-1 0,-1 1 0,1-1 0,-1 0-1,1 0 1,-1 0 0,0-1 0,0 1 0,3-4-1,0 0-332,0 0-1,0-1 0,-1 1 0,0-1 0,0 0 0,-1 0 0,0 0 0,3-9 1,-4 8 323,0 0 0,-1 0 0,0 0 0,-1 0 0,0 0 0,0 0 0,-1-1 0,0 1 0,0 0 0,-1-1 0,-3-15 0,1 14-17,0-1 0,-1 1 0,0-1 0,0 1 0,-2 1 0,1-1 0,-1 1 1,0 0-1,-1 0 0,0 1 0,0-1 0,-1 2 0,0-1 0,-1 1 0,1 0 0,-13-7 1,9 8-298,1 0 1,-2 1 0,-19-7-1,3 4 5007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21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24575,'2'-6'0,"0"0"0,-1 0 0,0-1 0,0 1 0,0 0 0,-1-1 0,0 1 0,-1 0 0,-1-10 0,52 380-7545,-18-125 1267,-8-79 5421,-17-115 7346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1:54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47 24575,'-32'-24'-1061,"6"5"-476,20 15 970,8 8 343,16 20-523,-1 0 1,-1 1-1,-1 1 1,-1 0-1,-2 1 1,0 1-1,-2 0 1,-1 0-1,8 47 1,-10-57 351,-7-17 388,0-1 0,1 0-1,-1 1 1,0-1-1,0 0 1,1 1-1,-1-1 1,0 0 0,1 1-1,-1-1 1,0 0-1,1 0 1,-1 0-1,1 1 1,-1-1 0,0 0-1,1 0 1,-1 0-1,1 0 1,-1 0-1,1 0 1,-1 0 0,1 0-1,1 0 62,-1-1 0,1 0 0,-1 0 0,1 0 0,0 0 0,-1 0-1,1 0 1,-1 0 0,0 0 0,0-1 0,1 1 0,-1 0 0,0-1 0,0 1 0,1-3 0,51-81 3475,-41 63-2356,1 0-1,0 1 1,2 1-1,0 0 1,31-30-1,-45 49-1187,0 0-1,0 0 1,1 0-1,-1 0 1,0 0-1,0 0 0,0 0 1,1 1-1,-1-1 1,0 0-1,1 1 1,-1-1-1,1 1 1,-1-1-1,1 1 1,-1 0-1,1 0 0,-1-1 1,1 1-1,-1 0 1,1 1-1,-1-1 1,1 0-1,-1 0 1,1 0-1,-1 1 1,1-1-1,-1 1 0,0-1 1,1 1-1,-1 0 1,0 0-1,1-1 1,-1 1-1,0 0 1,0 0-1,0 0 1,0 0-1,0 0 0,0 1 1,0-1-1,0 0 1,0 0-1,0 1 1,-1-1-1,1 0 1,0 3-1,4 7-266,0 0-1,-1 1 1,0 0-1,3 18 1,-6-28 216,2 18-352,-3-16 416,0 0 0,0 0 1,1 1-1,0-1 0,0-1 0,0 1 0,0 0 1,0 0-1,1 0 0,0-1 0,0 1 1,0-1-1,0 1 0,3 3 0,-3-7-98,-1 1 1,0-1-1,1 1 0,-1-1 0,1 1 0,-1-1 0,1 0 0,-1 0 1,1 0-1,0 0 0,-1 0 0,1 0 0,-1 0 0,1 0 1,-1-1-1,1 1 0,-1-1 0,1 1 0,-1-1 0,0 1 1,1-1-1,-1 0 0,0 0 0,1 0 0,1-2 0,33-28-3096,-32 27 3088,20-21 558,-17 17-183,0 0 0,1 1 0,-1 0 0,16-11 0,-22 18-206,-1 0-1,1-1 0,-1 1 1,1 0-1,0 0 0,-1-1 1,1 1-1,0 0 1,-1 0-1,1 0 0,0 0 1,-1 0-1,1 0 0,0 0 1,-1 0-1,1 0 1,-1 0-1,1 0 0,0 0 1,-1 0-1,1 1 0,0-1 1,-1 0-1,1 0 1,-1 1-1,1-1 0,-1 0 1,1 1-1,0-1 0,-1 1 1,1-1-1,-1 1 1,0-1-1,1 1 0,-1-1 1,1 1-1,-1-1 0,0 1 1,0-1-1,1 1 0,-1 0 1,0-1-1,0 1 1,1 0-1,-1 0 0,7 36 3671,-6-29-3455,2 9-276,-1 5 0,2-1 0,10 34 0,-13-51 0,0 0 0,1 0 0,-1 0 0,1 0 0,0 0 0,0 0 0,1-1 0,-1 1 0,1-1 0,0 1 0,0-1 0,0 0 0,0 0 0,0 0 0,1-1 0,-1 1 0,1-1 0,0 0 0,5 3 0,-5-4-35,-1-1 0,1 1 0,0-1 0,0 0 1,-1 1-1,1-2 0,0 1 0,0 0 0,-1-1 0,1 0 0,0 0 0,-1 0 0,1 0 0,0 0 0,-1-1 0,0 1 0,1-1 0,-1 0 0,0 0 0,0-1 0,0 1 1,0-1-1,0 1 0,-1-1 0,1 0 0,1-3 0,1 0-38,-1 1 1,0-1-1,0 0 1,-1-1-1,1 1 0,-2-1 1,1 1-1,-1-1 1,0 0-1,0 0 1,0 0-1,0-14 0,-2 15 52,-1 0 0,1-1 0,-1 1 0,0 0 0,-1 0 0,0 0 0,0 0 0,0 0-1,0 1 1,-1-1 0,0 0 0,0 1 0,-5-6 0,2 3 113,-2 1 1,1-1-1,-1 1 1,0 0-1,0 1 0,0 0 1,-12-6-1,-9-3 84,-1 2-1,-1 1 1,-59-15-1,54 18-3763,8 1-274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1:55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24575,'15'-6'0,"1"1"0,21-4 0,-32 8 0,0 0 0,0 0 0,0 0 0,0 1 0,0 0 0,0 0 0,0 1 0,0-1 0,0 1 0,0 0 0,8 3 0,-9-2 0,-1 1 0,0-1 0,0 1 0,0 0 0,0-1 0,0 1 0,0 1 0,-1-1 0,1 0 0,-1 1 0,0-1 0,0 1 0,-1 0 0,3 4 0,2 10 0,8 32 0,-12-42 0,11 59-3014,6 101 0,-17-147 2737,1 21-1609</inkml:trace>
  <inkml:trace contextRef="#ctx0" brushRef="#br0" timeOffset="1">300 311 24575,'-2'-6'0,"-1"-3"0,1-3 0,-2-1 0,0-1 0,1 1 0,2 1 0,10-3 0,7 1 0,12-5 0,8 1 0,3 0 0,1 1 0,-6 5-8191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1:23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0 638 24575,'1'0'0,"-1"0"0,0 0 0,1 0 0,-1 0 0,0 0 0,0 0 0,1-1 0,-1 1 0,0 0 0,1 0 0,-1 0 0,0 0 0,1 0 0,-1 0 0,0-1 0,1 1 0,-1 0 0,0 0 0,0 0 0,1-1 0,-1 1 0,0 0 0,0 0 0,0-1 0,1 1 0,-1 0 0,0 0 0,0-1 0,0 1 0,0 0 0,0-1 0,1 1 0,10-15 0,23-32-217,156-229-5923,-139 194 3658,59-127 1,-107 207 2341,-2 11 296,-3 24 1447,1-16 558,10 160 2484,-4-126-6563,-2 0 1,-3 0 0,-6 58 0,5-100 1689,-1 0 0,0-1 0,-1 1 0,1-1 1,-1 1-1,-1-1 0,0 0 0,-6 10 0,8-15 276,0 0-1,-1 0 1,1 0 0,-1 0-1,0 0 1,0-1-1,0 1 1,0-1 0,0 0-1,0 0 1,-1 0-1,1 0 1,-1-1 0,1 1-1,-1-1 1,0 0 0,1 0-1,-1 0 1,0-1-1,0 1 1,-5-1 0,1 0 15,0-1 1,0 0 0,0 0 0,0-1 0,0 0-1,0-1 1,1 1 0,-1-1 0,1-1 0,0 0-1,-13-8 1,10 4 433,0 0-1,0-1 1,1 0-1,0-1 1,0 0-1,-10-16 1,-4-11-1362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1:23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24575,'59'-24'-1642,"-38"14"552,0 2 1,0 0-1,1 1 0,0 1 1,27-3-1,-45 8 1083,-1 1 1,1 0 0,-1 0-1,1 1 1,-1-1-1,0 1 1,1 0-1,-1-1 1,0 1-1,1 1 1,-1-1-1,0 0 1,0 1 0,0 0-1,0 0 1,0 0-1,0 0 1,-1 0-1,1 0 1,-1 1-1,0-1 1,1 1-1,-1 0 1,0 0 0,0 0-1,-1 0 1,1 0-1,-1 0 1,1 0-1,1 7 1,2 7-857,-1 1 1,0 1-1,-2-1 1,2 28 0,-4-38 790,1 75 0,-4 0-1,-15 96 1,6-84 152,2 101-1,11-158 4552</inkml:trace>
  <inkml:trace contextRef="#ctx0" brushRef="#br0" timeOffset="1">231 556 24575,'-2'-23'159,"1"21"-209,1 0 0,-1 0 1,1 0-1,0 0 1,0 0-1,0 0 1,0 0-1,0 0 0,1 0 1,-1 0-1,0 0 1,1 0-1,0 0 1,-1 0-1,1 0 0,0 0 1,0 1-1,0-1 1,0 0-1,0 0 0,0 1 1,1-1-1,-1 1 1,1-1-1,1-1 1,9-7-2103,0 0 1,0 1 0,16-9 0,-6 6 474,30-12-1,102-27-1114,-128 44 2786,83-22-395,-35 18 3551,-59 10 1798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1:24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49 24575,'1'-1'0,"0"0"0,0 0 0,-1-1 0,1 1 0,-1 0 0,1-1 0,-1 1 0,1 0 0,-1-1 0,0 1 0,0-1 0,1 1 0,-1-1 0,0 1 0,0-1 0,0 1 0,-1 0 0,1-1 0,0 1 0,-1-1 0,1 1 0,-1 0 0,1-1 0,-1 1 0,0-2 0,1 3 0,-1-1 0,1 0 0,0 1 0,-1-1 0,1 0 0,-1 1 0,1-1 0,-1 0 0,1 1 0,-1-1 0,1 1 0,-1-1 0,1 1 0,-1 0 0,0-1 0,1 1 0,-1-1 0,0 1 0,0 0 0,1 0 0,-1-1 0,0 1 0,1 0 0,-1 0 0,0 0 0,0 0 0,1 0 0,-1 0 0,0 0 0,0 0 0,1 0 0,-1 0 0,0 0 0,0 0 0,1 1 0,-1-1 0,0 0 0,0 1 0,1-1 0,-1 0 0,1 1 0,-1-1 0,0 1 0,1-1 0,-1 1 0,1-1 0,-1 2 0,-4 3 30,0 1 1,0 0-1,1 0 0,0 0 0,1 0 1,-6 14-1,-13 43-798,20-55 467,-3 7-529,1 1 1,1 0-1,0 0 0,1 0 1,1 0-1,0 22 0,1-33 602,1-1 0,-1 1 0,1-1 0,0 1-1,0-1 1,0 1 0,0-1 0,1 0 0,0 0-1,0 0 1,0 0 0,0 0 0,1 0-1,-1 0 1,1-1 0,0 1 0,0-1 0,1 0-1,-1 0 1,0 0 0,1 0 0,0-1 0,0 1-1,0-1 1,0 0 0,0 0 0,5 1 0,-4-2 180,1 0 1,-1 0 0,1-1 0,0 0 0,-1 0-1,1 0 1,-1-1 0,1 0 0,-1 0-1,1 0 1,-1-1 0,0 0 0,1 0 0,-1 0-1,0-1 1,0 1 0,-1-1 0,1 0 0,-1-1-1,1 1 1,4-6 0,1 0 23,1-1 1,-2-1-1,0 0 0,0 0 1,-1-1-1,0 0 0,7-15 1,-12 21 246,-1 1 1,1-2-1,-1 1 1,0 0 0,-1 0-1,1 0 1,-1-1-1,-1 1 1,1-1-1,-1 1 1,0-1 0,-1 1-1,1-1 1,-3-6-1,2 7-13,-1 1 0,-1 0-1,1-1 1,-1 1 0,0 0-1,0 0 1,0 0-1,-1 1 1,0-1 0,0 1-1,0 0 1,0 0 0,-1 0-1,1 1 1,-9-6-1,3 3-102,0 1-1,-1 0 0,-11-4 0,0 2-1147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1:24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1 302 24575,'1'0'0,"0"0"0,0 0 0,1 0 0,-1 0 0,0 0 0,0 0 0,1 0 0,-1 0 0,0-1 0,0 1 0,0 0 0,1-1 0,-1 1 0,0-1 0,0 0 0,0 1 0,0-1 0,0 0 0,0 1 0,1-2 0,2-1 0,18-11-209,-2-1-1,0-1 0,-1 0 1,0-2-1,-1 0 0,-1-1 1,-1-1-1,-1-1 0,-1 0 1,-1 0-1,0-2 0,17-45 1,-35 94 209,2 1 0,0 0 0,2 0 0,1 0 0,0 0 0,6 28 0,-5-49 0,1 1 0,0 0 0,0-1 0,0 1 0,1-1 0,0 0 0,0 0 0,1 0 0,6 8 0,-9-12 0,1 0 0,-1-1 0,1 1 0,0-1 0,-1 1 0,1-1 0,0 0 0,0 0 0,0 1 0,0-1 0,0-1 0,0 1 0,0 0 0,1 0 0,-1-1 0,0 1 0,0-1 0,1 0 0,-1 0 0,0 0 0,0 0 0,1 0 0,-1 0 0,0-1 0,0 1 0,1-1 0,-1 1 0,0-1 0,0 0 0,0 0 0,0 0 0,2-1 0,7-5-239,-1-1 0,0 0 1,0 0-1,-1-1 0,0 0 0,-1-1 1,0 0-1,0 0 0,-1 0 0,0-1 1,-1 0-1,0-1 0,-1 0 0,0 1 1,-1-2-1,3-12 0,-6 15 239,-1 12 0,0 18 0,9 21-444,-5-24 1617,0-1-1,2 0 1,-1-1-1,9 16 1,0-8-7999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1:25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102 148 24575,'-4'13'0,"4"-13"0,0 0 0,0 0 0,0 0 0,0 1 0,0-1 0,0 0 0,0 0 0,0 0 0,0 0 0,0 0 0,0 0 0,0 0 0,0 0 0,0 0 0,1 1 0,-1-1 0,0 0 0,0 0 0,0 0 0,0 0 0,0 0 0,0 0 0,0 0 0,0 0 0,0 0 0,1 0 0,-1 0 0,0 0 0,0 0 0,0 0 0,0 0 0,0 0 0,0 0 0,0 0 0,0 0 0,1 0 0,-1 0 0,0 0 0,0 0 0,0 0 0,0 0 0,0 0 0,0 0 0,0 0 0,0 0 0,1 0 0,-1 0 0,0 0 0,0 0 0,0-1 0,0 1 0,2-1 0,0 0 0,0-1 0,-1 1 0,1-1 0,0 0 0,-1 0 0,1 1 0,1-4 0,4-6 0,0-1 0,-1 1 0,-1-1 0,6-19 0,-10 28 0,0 0 0,0 0 0,-1 0 0,0-1 0,1 1 0,-1 0 0,0 0 0,-1-1 0,1 1 0,-1-6 0,0 8 0,0-1 0,1 1 0,-1-1 0,0 1 0,0-1 0,0 1 0,0 0 0,0 0 0,0-1 0,0 1 0,0 0 0,-1 0 0,1 0 0,0 0 0,-1 0 0,1 0 0,0 0 0,-1 1 0,1-1 0,-1 1 0,0-1 0,-2 0 0,1 1-21,0-1 1,-1 1-1,1 0 0,0 0 0,-1 0 1,1 0-1,0 1 0,-1-1 0,1 1 0,0 0 1,-1 0-1,1 0 0,0 0 0,0 1 0,0-1 1,0 1-1,0 0 0,1 0 0,-1 0 0,0 0 1,1 1-1,-1-1 0,1 0 0,0 1 0,0 0 1,-3 4-1,-1 2-292,0 1-1,1 0 1,0 0 0,0 0 0,1 0-1,-5 20 1,4-4-5124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1:25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79 24575,'0'-4'13,"-1"5"14,-3 13 13,-1 20-440,4-18-609,-1 43 304,2-54 642,1-1-1,-1 0 1,1 1 0,0-1 0,0 0 0,0 1 0,1-1 0,-1 0-1,1 0 1,3 6 0,-4-9 63,0-1 0,0 1 0,0 0 0,0 0 0,0 0 0,0 0 0,0-1 0,1 1 0,-1 0 0,0-1 0,0 1 0,0-1 0,1 0 0,-1 1 0,0-1 0,1 0 0,-1 0 0,0 1 0,1-1 0,-1 0 0,0-1 0,0 1 0,1 0 0,-1 0 0,0 0 0,1-1 0,-1 1 0,0-1 0,0 1 0,1-1 0,-1 1 0,1-2 0,7-3 0,-1 0 0,0 0 0,10-9 0,-12 9 0,17-14 501,-18 13-253,1 0-1,1 1 1,-1 0-1,1 0 1,0 0 0,0 1-1,0 0 1,10-3-1,-15 6-247,-1 1 0,1 0 0,0 0 0,0 0 0,-1 0 0,1 1 0,0-1 0,0 0 0,-1 1 0,1-1 0,0 1 0,-1 0 0,1-1 0,-1 1 0,1 0 0,-1 0 0,1 0 0,-1 0 0,1 0 0,-1 0 0,0 1 0,2 1 0,4 5 0,-1 1 0,10 15 0,-7-10 0,1 1-405,1 0 1,0 0-1,1-1 0,1-1 0,20 18 1,-27-27 269,-1 0 0,1 0 0,0 0 0,1-1 0,-1 0 0,1 0 0,-1-1 0,1 0 0,0 0 0,0 0 1,-1-1-1,1 0 0,1 0 0,-1-1 0,0 0 0,0 0 0,9-2 0,-5 0-90,0-1-1,-1-1 1,1 0 0,-1 0-1,0-1 1,0 0 0,-1-1-1,0 0 1,0 0 0,0-1-1,0 0 1,-1-1 0,0 0-1,-1 0 1,9-13 0,-10 13 8,0 0 0,-1-1 0,0 0 0,0 0 0,-1 0 0,0-1 0,0 0 0,-1 1 1,-1-1-1,0 0 0,0 0 0,-1 0 0,0-1 0,-1 1 0,0 0 0,-2-17 0,1 23 287,1 0-1,-1 0 0,-1 0 1,1 1-1,0-1 0,-1 0 0,0 0 1,0 1-1,0-1 0,0 1 1,-1 0-1,1 0 0,-1 0 0,0 0 1,0 0-1,0 0 0,0 1 1,0 0-1,-7-5 0,4 5 19,1 0 0,-1 1-1,1-1 1,-1 1 0,1 0 0,-1 0-1,0 1 1,1 0 0,-1 0 0,0 0-1,1 0 1,-1 1 0,-5 1 0,2 1 127,0-1 1,0 1-1,0 0 1,1 1-1,0 0 1,0 1-1,0-1 0,-9 8 1,13-9 55,-1 1-1,0 0 1,1 1-1,0-1 1,0 1 0,0-1-1,1 1 1,-1 0 0,1 1-1,1-1 1,-1 1 0,-2 6-1,4-10-230,1 0 0,-1 0 0,1-1 0,-1 1 0,1 0 0,0 0 1,0 0-1,0 0 0,0-1 0,0 1 0,0 0 0,1 0 0,-1 0 0,0 0 0,1-1 0,0 1 0,-1 0 0,1 0 0,0-1 0,0 1 0,0-1 0,1 3 0,1-2 49,-1 0 0,0 0-1,1-1 1,-1 1 0,1-1 0,-1 1-1,1-1 1,0 0 0,0 0-1,-1 0 1,1 0 0,5 0-1,4 0-203,-1 0 0,1-1-1,0 0 1,-1-1 0,1 0-1,12-3 1,12-7 115,-26 7 0,1 1 0,-1 0 0,17-2 0,-26 5 0,-1 0 0,0 0 0,1 0 0,-1 0 0,1 0 0,-1 0 0,0 0 0,1 0 0,-1 1 0,1-1 0,-1 0 0,0 0 0,1 0 0,-1 0 0,0 0 0,1 1 0,-1-1 0,0 0 0,1 0 0,-1 0 0,0 1 0,0-1 0,1 0 0,-1 1 0,0-1 0,0 0 0,1 0 0,-1 1 0,0-1 0,0 1 0,0-1 0,1 0 0,-1 1 0,0-1 0,0 0 0,0 1 0,0-1 0,0 1 0,0-1 0,0 0 0,0 1 0,0 0 0,-4 19 0,2-16 0,-23 90-4791,8-22 3044,-9 80 0,5 172 1287,-1 4 793,21-322-331,-13 80 114,12-76-200,-1-1-1,0 1 0,0-1 0,-1 1 0,-1-1 0,-6 10 0,10-17-21,0 0-1,-1 0 0,1 0 1,0 0-1,-1 0 0,1 0 1,-1-1-1,0 1 0,1-1 1,-1 1-1,0-1 0,0 0 1,0 0-1,0 0 0,0 0 1,0 0-1,-1 0 0,1 0 1,0-1-1,-5 2 0,5-3 88,0 1 0,-1-1 0,1 1 1,0-1-1,-1 0 0,1 1 0,0-1 0,0-1 0,-1 1 0,1 0 0,0 0 0,0-1 0,0 1 0,1-1 0,-1 0 0,-2-2 0,-4-5 60,1-1-1,1 1 0,-1-2 1,2 1-1,-1-1 1,-6-19-1,3 3-52,2 0 1,1-1-1,1 0 0,2 0 0,0-1 0,2 1 0,1-1 1,8-55-1,-4 57-2,1 1 0,2 0 1,1 1-1,0-1 0,2 1 1,1 1-1,1 0 0,1 1 1,27-37-1,-18 34 116,0 2 1,2 0-1,1 1 1,0 1-1,2 2 1,0 1-1,56-30 0,-34 26 1209,2 1 0,0 3 0,1 2 0,57-10 0,-88 22-2655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1:26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24575,'-2'39'-2241,"-13"72"0,7-67-1182,-1 45 1,8-74 3039,1-1-1,1 0 1,0 0-1,1 0 1,1 0-1,0 0 1,7 18-1,-8-27 762,0 0-1,0-1 1,0 1-1,1-1 0,0 1 1,-1-1-1,2 0 1,-1 0-1,0 0 0,1-1 1,0 1-1,0-1 1,0 0-1,0 0 0,8 4 1,-9-5-307,1-1 1,0 0-1,0 0 1,-1 0-1,1-1 1,0 1-1,0-1 1,0 0-1,0 0 1,0 0-1,0 0 1,-1-1-1,1 1 0,0-1 1,0 0-1,-1 0 1,1-1-1,0 1 1,-1-1-1,1 0 1,3-2-1,2-2-202,-1 0 0,1-1-1,-1 1 1,0-2 0,7-8-1,-5 4-795,-1 0-1,0-1 0,-1 0 0,-1-1 0,11-24 0,-11 19 356,-1-1 1,-1 0-1,6-36 0,-9 36 3094,-1-35 0,2 76-1197,0 0 0,2-1 0,0 0 0,16 39-1,-3-17-355,35 61 0,-41-84-1561,26 33 0,3-12-3601,-23-25 3199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1:27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24575,'22'-50'0,"-18"47"0,-1 10 0,1 9 0,-1 16-1291,-2 0-1,0 0 0,-2 1 1,-2-1-1,-11 57 0,14-89 1300,0 1 0,-1-1 0,1 0 0,0 0 0,0 0 0,0 0 0,0 0 0,0 0 0,0 0 0,0 1 0,-1-1 0,1 0 0,0 0 0,0 0 0,0 0 0,0 0 0,0 1 0,0-1 0,0 0 0,0 0 0,0 0 0,0 0 0,0 1 0,0-1 0,0 0 0,0 0 0,0 0 1,0 0-1,0 0 0,0 1 0,0-1 0,0 0 0,0 0 0,1 0 0,-1 0 0,0 0 0,0 1 0,0-1 0,0 0 0,0 0 0,0 0 0,0 0 0,0 0 0,1 0 0,-1 0 0,0 1 0,0-1 0,0 0 0,0 0 0,0 0 0,1 0 0,-1 0 0,0 0 0,9-8 1097,14-23 1966,-20 27-2425,97-122 1947,-52 78-8344,-46 46 5523,1-1 1,0 1-1,-1 0 1,1 0-1,0 1 0,0-1 1,0 1-1,0-1 1,0 1-1,5-1 0,-7 1 202,0 1 0,0 0 0,1 0 0,-1 0 0,0 1 0,0-1 0,1 0 0,-1 0 0,0 1 0,0-1 0,0 1 0,0-1 0,0 1 0,0-1 0,1 1 0,-1 0 0,0-1 0,-1 1 0,1 0 0,0 0 0,0 0-1,0 0 1,0 0 0,-1 0 0,1 0 0,0 0 0,-1 0 0,1 0 0,-1 0 0,1 2 0,6 15 381,0 1-1,4 26 1,9 25 1176,-17-63-1433,-1 0 1,2 0-1,-1-1 0,1 0 1,0 1-1,0-2 0,9 11 1,-12-15-105,1 1 1,-1-1 0,1 0-1,-1 1 1,1-1 0,0 0-1,-1 0 1,1 0-1,0 0 1,0 0 0,0 0-1,0 0 1,0-1-1,0 1 1,0-1 0,0 0-1,0 1 1,0-1-1,0 0 1,4 0 0,-3-1 40,0 0 1,0 0 0,0 0 0,0-1-1,-1 1 1,1 0 0,0-1 0,-1 0 0,0 0-1,1 0 1,-1 0 0,4-4 0,1-3 59,-1 0 0,1 0 0,-2 0 0,1-1 0,-2 0 0,8-18 0,-7 10 381,-1 1-1,-1-1 1,0 1-1,-1-1 1,-1-29-1,5 99-968,0-21-2091,2 0 1,22 58-1,-6-40 3047,-10-26 839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21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77 185 24575,'-4'-5'0,"-1"0"0,1 0 0,-1 0 0,0 1 0,-1 0 0,-10-6 0,-13-11 0,28 21 0,1 0 0,0 0 0,0 0 0,0 0 0,0-1 0,0 1 0,-1 0 0,1 0 0,0 0 0,0 0 0,0 0 0,0-1 0,0 1 0,0 0 0,0 0 0,0 0 0,0 0 0,0-1 0,0 1 0,0 0 0,0 0 0,0 0 0,0 0 0,0-1 0,0 1 0,0 0 0,0 0 0,0 0 0,0-1 0,0 1 0,0 0 0,0 0 0,0 0 0,0 0 0,0-1 0,0 1 0,0 0 0,0 0 0,1 0 0,-1 0 0,0-1 0,10-4 0,15-3 0,-23 7 0,96-23-865,156-46-3809,-228 60 2022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1:27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20 24575,'-16'21'0,"-12"19"0,27-38 0,-1 1 0,1-1 0,1 0 0,-1 0 0,0 0 0,0 1 0,1-1 0,-1 0 0,1 0 0,0 1 0,0-1 0,0 1 0,0-1 0,0 0 0,0 1 0,2 3 0,-2-5-43,1 1 1,-1-1-1,1 0 0,0 0 0,-1 0 1,1 0-1,0 0 0,0 0 0,-1 0 1,1 0-1,0 0 0,0 0 0,0-1 1,0 1-1,0 0 0,0 0 0,1-1 1,-1 1-1,0-1 0,3 1 0,-1 0-222,0 0-1,0-1 1,1 0-1,-1 0 1,1 0-1,-1 0 1,7-1-1,1-2-859,1 0-1,-1 0 0,16-8 0,-11 4 327,-1 0 0,15-11 0,-26 16 629,-1 0-1,1-1 1,-1 1 0,0-1-1,0 0 1,0 0 0,-1 0-1,1 0 1,0 0 0,-1-1-1,0 1 1,0-1 0,0 1-1,2-8 1,-4 10 180,1 0-1,-1 0 1,0 0-1,0 0 1,0 0 0,0 0-1,0 0 1,0-1-1,0 1 1,0 0 0,-1 0-1,1 0 1,0 0-1,0 0 1,-1 0-1,1 0 1,-1 0 0,1 0-1,-1 0 1,0 0-1,1 0 1,-2-1 0,0 1 44,0-1 0,1 1 0,-1 0 1,0 0-1,0 0 0,0 0 1,0 0-1,0 0 0,-1 1 1,-2-2-1,-3 1 2,0 0 1,0 1-1,0-1 1,0 1-1,-10 2 1,10-1 64,0 1 0,1 0 1,-1 0-1,1 1 1,-1 0-1,1 0 1,0 1-1,1 0 0,-1 0 1,1 0-1,-1 1 1,1 0-1,0 0 1,1 1-1,0-1 1,-1 1-1,2 1 0,-1-1 1,1 0-1,0 1 1,-3 8-1,2-4-188,0 0 1,1 1-1,0 0 0,1 0 0,-2 16 0,4-14-687,0 0 0,0 1-1,2-1 1,2 19-1,3 3 5386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1:28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70 24575,'0'-3'0,"0"0"0,0 1 0,0-1 0,-1 0 0,1 0 0,-1 1 0,0-1 0,0 0 0,1 1 0,-2-1 0,1 1 0,0-1 0,-1 1 0,1-1 0,-1 1 0,1 0 0,-1 0 0,0 0 0,0 0 0,0 0 0,0 0 0,-1 0 0,1 1 0,0-1 0,-1 1 0,1 0 0,-1 0 0,-3-2 0,2 2 0,-1 0 0,0 0 0,0 0 0,0 1 0,0-1 0,0 1 0,0 0 0,0 1 0,0-1 0,0 1 0,0 0 0,1 0 0,-1 0 0,-9 5 0,5-2-231,1 2-1,0-1 0,0 1 1,0 0-1,1 1 0,0 0 1,0 0-1,1 0 0,0 1 1,0 0-1,0 0 1,1 1-1,1-1 0,-1 1 1,1 0-1,1 1 0,-4 11 1,2-1-371,0 0 1,2 1 0,0-1-1,1 1 1,1 0-1,1-1 1,3 27 0,-3-43 477,9 42-906,-9-43 1006,1-1 0,0 0 1,-1 0-1,1 0 0,0 0 0,0 0 0,0 0 0,1 0 1,-1 0-1,0-1 0,1 1 0,-1 0 0,1-1 0,0 1 1,-1-1-1,1 1 0,3 1 0,-4-3 60,1 0 1,-1 0-1,0 0 1,1 0-1,-1 0 1,1 0-1,-1 0 1,0 0-1,1 0 1,-1-1-1,0 1 1,1 0-1,-1-1 1,0 1-1,1-1 1,-1 0-1,0 1 1,0-1-1,0 0 1,0 0-1,0 0 1,0 0-1,0 0 1,0 0-1,0 0 1,0 0-1,0 0 1,0 0-1,0-2 1,22-40 1204,-22 40-1226,4-7 796,0-1 1,-2 1 0,1-1-1,-1 0 1,-1 0-1,1-20 1559,-6 36-2092,-4 11-406,-6 32-1004,2 1-1,-7 87 0,7 104-5190,1-1 2885,-16-43 5899,94-512 446,-36 176-2723,-6 22-2664,65-251-964,-72 320 4371,-17 46-865,-1 0 0,1 0-1,0 0 1,0 0 0,0 0 0,0 1-1,1-1 1,-1 1 0,1 0 0,0-1-1,-1 1 1,5-2 0,-6 4 43,0-1 0,0 1 0,0 0 1,1-1-1,-1 1 0,0 0 0,0 0 1,0 0-1,1 0 0,-1 0 0,0 0 1,0 0-1,0 0 0,0 0 0,1 1 0,-1-1 1,0 1-1,0-1 0,0 0 0,0 1 1,0 0-1,0-1 0,0 1 0,0 0 1,0-1-1,0 1 0,0 0 0,0 0 1,-1 0-1,1 0 0,0 0 0,-1 0 0,1 0 1,0 0-1,-1 0 0,1 0 0,-1 0 1,1 2-1,3 6-214,-1 0-1,0 0 1,2 15 0,-4-21 268,6 39-678,-2-1 1,-1 45 0,4 37-679,-8-121 1251,0 0 0,0 0 0,1 1 0,-1-1 0,0 0 0,1 0 0,0 0 0,-1 0 0,1 0 0,0 0 0,0 0 0,0 0 0,0-1-1,1 1 1,-1 0 0,0 0 0,1-1 0,-1 1 0,1-1 0,3 3 0,-3-4 3,-1 0 0,1 1 0,0-1-1,0 0 1,-1 0 0,1-1 0,0 1 0,0 0 0,0 0-1,-1-1 1,1 1 0,0-1 0,-1 0 0,1 1-1,0-1 1,-1 0 0,1 0 0,-1 0 0,0 0 0,1 0-1,-1 0 1,0-1 0,1 1 0,-1 0 0,2-3-1,11-13 260,0 0-1,-1-1 0,-1 0 0,-1-1 0,-1-1 0,0 0 0,-1 0 0,5-21 0,5-22 1103,13-89 0,-32 151-1397,0 0 1,0 0-1,0 0 1,1 0-1,-1 1 0,0-1 1,0 0-1,0 0 0,1 0 1,-1 1-1,0-1 1,1 0-1,-1 0 0,1 1 1,-1-1-1,1 0 0,-1 1 1,2-2-1,-2 3 17,1-1-1,-1 0 1,0 0-1,1 0 1,-1 0-1,0 1 1,1-1 0,-1 0-1,1 0 1,-1 1-1,0-1 1,0 0-1,1 1 1,-1-1-1,0 0 1,1 1 0,-1-1-1,0 0 1,0 1-1,0-1 1,1 1-1,-1-1 1,0 0-1,0 1 1,12 39 1758,-10-34-1669,4 14-245,0 5-925,20 45 0,-24-64 920,1 0-1,0 0 1,1-1 0,-1 1-1,1-1 1,0 0 0,1 1-1,-1-2 1,1 1 0,0-1-1,0 1 1,9 4 0,-11-7 66,0-1 0,0 0 0,0 0 0,0 0 0,0 0 0,0 0 0,0-1 0,0 1 0,0-1 0,0 0 0,0 0 0,1 0 0,-1 0 0,0 0 0,6-2 0,-4 0-166,0 0 0,0 0 0,0 0 0,0-1 0,-1 0 0,1 0 0,0 0 0,5-6 0,-1 1-142,-1-1 0,0 0 1,0 0-1,-1-1 0,-1 0 0,0 0 0,9-20 0,-8 12-4,-1-1-1,6-30 0,-10 40 278,-1 0 1,0 0-1,0 0 0,-1 1 1,-1-1-1,1 0 0,-1 0 1,-3-9-1,4 17 137,0-1 1,0 1-1,-1 0 0,1 0 0,0 0 1,-1-1-1,1 1 0,-1 0 0,1 0 1,-1 0-1,0 0 0,0 0 1,1 0-1,-1 0 0,0 0 0,0 1 1,0-1-1,0 0 0,0 0 0,0 1 1,-2-2-1,2 2 53,0 0 0,0 0 0,0 0 0,-1 0 0,1 0 0,0 0 0,0 1 1,0-1-1,0 0 0,0 1 0,0-1 0,0 1 0,0-1 0,0 1 0,0-1 0,1 1 0,-1 0 0,0-1 0,-1 2 1,-3 3 325,0 1 0,1-1 0,0 1 0,0 0 0,0 0 0,-3 7 0,1 2 166,0-1 0,1 2 0,-4 17 1,6-18-1082,1 0 1,0-1-1,1 1 1,1 0-1,0 0 1,4 20-1,-2-24 41,0 0 0,1 0 0,0 0 1,1-1-1,0 0 0,1 0 0,0 0 0,0 0 0,8 9 0,-7-11 516,0-1 1,1 1 0,0-1-1,0-1 1,1 1-1,13 7 1,-6-5-92,0-1 0,1 0 1,0-2-1,0 0 0,0-1 0,1 0 1,0-1-1,0-1 0,23 1 1,2-3 2839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1:56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308 716 24575,'0'-7'-350,"-1"0"0,0 0-1,-1 1 1,1-1 0,-1 0-1,0 1 1,-1-1 0,1 1-1,-1 0 1,-1 0 0,1 0-1,-1 0 1,-5-6 0,5 8-9,0-1-1,0 0 1,0 1 0,-1 0 0,1 0-1,-1 1 1,0-1 0,0 1 0,-1 0 0,1 0-1,-1 1 1,1-1 0,-1 1 0,0 1-1,-6-2 1,8 3 327,0 0 0,0 0 0,0 1 0,0-1 0,0 1 0,0 0 0,0 0 0,1 0 0,-1 1 0,0-1 0,1 1 0,-1 0 0,1 0 0,0 0 0,0 1 0,-1-1 0,1 1 0,1 0 0,-1 0 0,0 0 0,1 0 0,-3 3 0,-6 10 81,0 1 0,1 0 0,-7 18 1,6-12 527,2 0 0,1 0 0,0 0 0,-3 28 0,8-36 3,1-1 0,1 0 0,0 0 0,1 1 0,0-1 0,1 0 0,1 1 0,5 19 0,-6-30-570,1 1 0,-1-1 1,1 0-1,0 0 0,0 0 1,0-1-1,1 1 0,-1 0 0,1-1 1,0 1-1,4 3 0,-5-5-22,0-1-1,0 0 0,-1 0 1,1 0-1,0 0 1,0 0-1,0 0 0,0-1 1,0 1-1,0-1 1,0 1-1,0-1 0,1 0 1,-1 0-1,0 0 1,0 0-1,0 0 0,0 0 1,0-1-1,0 1 0,0-1 1,0 1-1,0-1 1,0 0-1,3-1 0,7-5 178,-1 0-1,0-1 1,-1 0 0,0 0-1,0-1 1,0-1-1,-2 1 1,1-2-1,12-18 1,-4 3 383,-2-2 1,24-55-1,-33 60-548,-8 24 0,-4 12 0,4-6 0,-1 1 0,1 0 0,0 0 0,1 0 0,0 0 0,0 0 0,1 1 0,0-1 0,0 0 0,1 0 0,0 0 0,1 0 0,-1 0 0,2 0 0,3 12 0,-5-19 0,0 0 0,-1 1 0,1-1 0,0 0 0,0 1 0,0-1 0,0 0 0,0 0 0,0 0 0,0 0 0,0 0 0,0 0 0,0 0 0,1 0 0,-1 0 0,0-1 0,1 1 0,-1 0 0,0-1 0,1 1 0,-1-1 0,1 0 0,-1 1 0,3-1 0,-2 0 0,1 0 0,0-1 0,-1 0 0,1 1 0,0-1 0,-1 0 0,1 0 0,-1 0 0,1-1 0,-1 1 0,1 0 0,2-3 0,5-5 0,0 0 0,0 0 0,-1-1 0,10-14 0,-6 6-229,0-1 0,-2 0 0,0 0 0,-1-2-1,-2 1 1,0-1 0,7-26 0,-8 15-576,-1-1 0,-2 0 1,-1 0-1,-1-41 0,-8-7-636,-3 0 0,-4 1 0,-25-88 0,35 154 1485,3 10-43,-1-1 1,0 0-1,0 1 0,0 0 1,-1-1-1,1 1 0,-1 0 1,0-1-1,-1 1 0,1 0 1,-1 0-1,-4-5 0,7 9-1,0 0 0,-1 0 0,1-1 1,0 1-1,0 0 0,0 0 0,-1 0 0,1 0 0,0 0 0,0 0 0,-1 0 0,1 0 0,0 0 0,0 0 0,-1 0 0,1-1 0,0 2 1,0-1-1,-1 0 0,1 0 0,0 0 0,0 0 0,-1 0 0,1 0 0,0 0 0,0 0 0,0 0 0,-1 0 0,1 0 0,0 1 0,0-1 1,-1 0-1,1 0 0,0 0 0,0 0 0,0 1 0,-6 11-7,2 15 109,4-26-94,-3 46 44,2-1 0,3 1 0,6 47 0,34 137-126,16-16-2505,-45-179 2465,2-1 0,1 0 0,36 57 1,-47-85 185,0 0 1,0 0-1,1-1 1,0 0-1,0 0 1,0 0-1,1-1 1,0 1-1,11 5 1,-15-10-67,0 1-1,0-1 1,0 0 0,0 0 0,0 0 0,0 0 0,0-1 0,1 1-1,-1-1 1,0 0 0,0 0 0,1 0 0,-1 0 0,0-1 0,0 1-1,1-1 1,-1 0 0,0 0 0,0 0 0,0 0 0,0-1-1,0 1 1,0-1 0,-1 0 0,1 0 0,5-4 0,-2 0 0,0-1 1,-1 1-1,1-1 1,-1-1 0,-1 1-1,1-1 1,-1 1-1,-1-1 1,0-1-1,4-9 1,0-11-1010,9-50-1,-10 21 1557,-2 1 0,-3-1 0,-9-95 0,7 148-390,1 1 1,-1-1-1,0 0 0,-1 1 0,1-1 0,-3-5 1,4 10-117,0 0 0,0 0 1,0-1-1,0 1 1,-1 0-1,1 0 1,0 0-1,0-1 0,0 1 1,0 0-1,0 0 1,-1 0-1,1 0 1,0-1-1,0 1 0,0 0 1,0 0-1,-1 0 1,1 0-1,0 0 1,0 0-1,0 0 0,-1 0 1,1-1-1,0 1 1,0 0-1,-1 0 1,1 0-1,0 0 0,0 0 1,0 0-1,-1 0 1,1 0-1,0 0 1,0 0-1,-1 1 0,1-1 1,0 0-1,0 0 1,0 0-1,-1 0 1,1 0-1,-1 2 224,0-1 1,0 1-1,0-1 0,0 1 0,0-1 1,0 1-1,1 0 0,-1-1 1,0 1-1,1 2 0,-8 26-313,2 0-1,1 0 0,2 1 0,1 0 1,2 36-1,1-44-954,2 0 0,0-1 0,1 1 0,11 31 0,-11-44 933,-1-1 1,2 0 0,-1 0-1,1 0 1,1-1-1,0 1 1,0-1-1,0-1 1,1 1-1,10 8 1,-15-14 71,1 0 0,0 0-1,0 0 1,0 0 0,0-1 0,0 1 0,0-1-1,0 0 1,0 0 0,0 0 0,1 0 0,-1 0-1,0-1 1,1 1 0,-1-1 0,1 0 0,-1 0 0,0 0-1,1-1 1,-1 1 0,0-1 0,1 0 0,-1 0-1,0 0 1,0 0 0,1 0 0,-1-1 0,0 0-1,-1 1 1,1-1 0,0 0 0,0 0 0,3-4 0,0-1 116,1 0 1,-1 0-1,-1 0 1,1 0 0,-1-1-1,-1 0 1,1 0 0,-1-1-1,-1 1 1,0-1-1,0 0 1,0 1 0,1-12-1,-2 3 366,0 0-1,-1 1 0,-1-1 0,0 0 0,-2 1 1,-3-24-1,0 16-1148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1:56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55 111 24575,'-2'0'8,"1"0"-1,-1 0 1,0 1-1,1-1 0,-1 0 1,1 1-1,-1-1 1,0 1-1,1-1 1,-1 1-1,1 0 0,-1 0 1,1 0-1,0 0 1,-1 0-1,1 0 1,0 0-1,-2 2 1,1 0 9,0 0 1,0 1 0,0-1-1,0 0 1,0 1 0,1-1-1,-2 8 1,0 1-301,1 0 1,0 1-1,1-1 0,1 16 1,3 3-4400,-2-26 4474,0 1 0,0-1 0,1 1-1,0-1 1,0 0 0,4 7 0,-5-10 222,0 0 0,0 0 1,0-1-1,1 1 0,-1-1 0,1 1 1,-1-1-1,1 1 0,-1-1 1,1 0-1,0 1 0,0-1 0,-1 0 1,1 0-1,0-1 0,0 1 0,0 0 1,0 0-1,0-1 0,0 0 1,0 1-1,1-1 0,-1 0 0,0 0 1,0 0-1,0 0 0,0 0 1,0-1-1,0 1 0,0 0 0,0-1 1,0 0-1,3-1 0,4-2 269,-1 0 0,0-1-1,-1 0 1,1 0 0,-1 0-1,0-1 1,0 0 0,-1-1-1,0 0 1,0 0 0,10-15-1,-12 16-70,0 0 0,0-1 0,-1 1 0,0-1 0,0 0 0,-1 0 0,1 0 0,-2 0 0,1 0 0,-1 0 0,0-1 0,0 1 0,-1 0 0,0-1 0,-1-8 0,-1 9-536,0 1 0,-1 0 0,0 0 0,1 0 0,-2 0 0,1 1 0,-1-1 1,0 1-1,0 0 0,0 0 0,-1 0 0,0 0 0,0 1 0,0 0 0,0 0 0,-1 0 0,1 1 0,-1 0 0,0 0 0,0 0 0,0 1 0,-1 0 0,1 0 0,-9-1 0,110 19 6457,-89-15-6271,0 0 1,-1 1 0,0-1 0,1 1 0,-1 0-1,0 0 1,0 1 0,0 0 0,0 0 0,0 0-1,0 0 1,-1 1 0,0 0 0,0 0-1,0 0 1,0 0 0,4 7 0,-3-2-110,0 0 0,-1 0 0,-1 0 0,1 1 0,-1-1 0,-1 1 0,0-1 0,0 1 0,0 12 0,-1-2 247,-4 37 0,1-42 0,1 0 0,1 0 0,0 0 0,3 21 0,-3-35 56,1-1 1,-1 1-1,0-1 0,0 1 1,0 0-1,1-1 1,-1 1-1,0-1 0,1 1 1,-1-1-1,0 1 0,1-1 1,-1 1-1,1-1 1,-1 1-1,0-1 0,1 0 1,-1 1-1,1-1 0,0 0 1,-1 1-1,1-1 0,-1 0 1,1 0-1,-1 0 1,1 1-1,0-1 0,-1 0 1,1 0-1,-1 0 0,1 0 1,0 0-1,-1 0 0,1 0 1,-1 0-1,1 0 1,0 0-1,-1-1 0,1 1 1,-1 0-1,1 0 0,0-1 1,-1 1-1,1 0 0,-1 0 1,1-1-1,-1 1 1,1-1-1,29-20 3567,-29 20-3487,15-13 155,-11 9-260,0 1-1,1-1 1,-1 1 0,1 0-1,11-6 1,-15 10-35,0-1 0,0 0 0,0 1 1,0 0-1,0-1 0,0 1 1,0 0-1,0 0 0,0 0 0,0 0 1,1 0-1,-1 1 0,0-1 1,0 1-1,0-1 0,0 1 0,0 0 1,0-1-1,0 1 0,-1 0 0,1 0 1,0 1-1,2 1 0,-2-1-90,0-1 0,-1 0 0,1 0-1,0 0 1,0 0 0,-1 0 0,1 0-1,0 0 1,0 0 0,0-1 0,0 1 0,0-1-1,0 1 1,0-1 0,0 0 0,1 0-1,-1 0 1,0 0 0,0 0 0,3-1 0,-2-1-240,1 1-1,-1-1 1,1 0 0,-1 0 0,0 0 0,0-1 0,0 1 0,0-1 0,0 1 0,3-6 0,3-2 72,-1 0 0,0-1-1,-1 0 1,-1 0 0,0-1 0,0 0 0,-1 0-1,0-1 1,-1 1 0,3-19 0,-6 24 176,0 0-1,0-1 1,-1 1 0,0 0-1,0 0 1,-1-1 0,0 1-1,0 0 1,-1 0 0,0 0-1,-3-9 1,3 11 272,-1 1-1,0-1 1,0 0 0,0 1 0,0 0-1,0-1 1,-1 1 0,0 1-1,0-1 1,-5-3 0,-6-2 334,2 5-1701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1:57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94 24575,'-4'-6'0,"-3"-4"0,-3-2 0,-1-1 0,-1 2 0,2 0 0,0 3 0,1 0 0,1 0 0,4 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1:58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355 553 24575,'-4'-6'-262,"0"1"-1,0 0 0,-1 0 1,1 0-1,-1 0 0,0 1 1,-1-1-1,1 1 1,-1 1-1,0-1 0,0 1 1,0 0-1,0 0 0,-1 1 1,1-1-1,-1 2 0,1-1 1,-1 1-1,0 0 1,0 0-1,0 1 0,1 0 1,-1 0-1,0 0 0,0 1 1,0 0-1,1 0 0,-1 1 1,1 0-1,-1 0 1,1 1-1,-1 0 0,1 0 1,0 0-1,1 1 0,-1-1 1,0 2-1,1-1 1,0 0-1,0 1 0,-6 7 1,0 3 181,-1 1 0,2-1 0,0 2 0,1 0 1,0 0-1,2 0 0,0 1 0,1 0 1,0 1-1,2-1 0,0 1 0,-1 23 0,5-39 263,0 0 0,0 0 0,0-1 0,1 1 0,-1 0 0,1 0 0,-1-1 0,1 1 0,0 0 0,0-1 0,0 1 0,1-1 0,-1 1-1,1-1 1,-1 0 0,3 4 0,-2-5-80,-1 0 0,1 0 0,-1 0 0,1 0 0,-1-1 0,1 1 0,-1 0 0,1-1 0,0 1 0,0-1 0,-1 1 0,1-1 0,0 0 1,0 0-1,-1 0 0,1 0 0,0 0 0,0 0 0,-1 0 0,1 0 0,0-1 0,0 1 0,-1-1 0,1 1 0,0-1 0,2-2 0,6-2-109,-1 0 0,0-1 1,-1-1-1,1 0 0,-1 0 1,0 0-1,-1-1 0,0 0 1,0 0-1,6-11 0,-1 0-11,0-2-1,-1 0 1,14-37 0,-14 26-194,-2-1 1,-2-1-1,0 0 1,-3 1-1,0-2 1,-3-50-1,-3 41-1004,-2 1 1,-2-1-1,-2 1 0,-21-69 0,22 97 2109,6 24 146,6 33-54,-4-36-1282,12 92 6827,0 0-4158,4 19-3637,12 58-5515,-26-156 6478,17 73 367,-17-80-84,1 0 1,0-1 0,1 1 0,0-1 0,11 16 0,-15-26 76,0 1 0,-1-1 0,1 1 0,1-1 0,-1 1 0,0-1 0,0 0 0,0 0 0,1 1 0,-1-1 0,1 0 0,-1 0 0,1 0 0,-1-1 0,1 1 0,0 0 0,-1-1 0,1 1 0,0-1 0,-1 1 0,1-1 0,0 0 1,0 1-1,-1-1 0,1 0 0,0 0 0,0-1 0,0 1 0,-1 0 0,1-1 0,0 1 0,-1-1 0,1 1 0,0-1 0,-1 0 0,1 1 0,-1-1 0,1 0 0,-1 0 0,1 0 0,-1-1 0,3-1 0,4-5 852,0 0 0,-1 0 0,0-1 1,0 0-1,7-14 0,-2 0-2354,0-1 1,9-31-1,-12 32 846,-9 23 598,0-1 1,0 1 0,0 0-1,0-1 1,0 1 0,0 0-1,1 0 1,-1-1 0,0 1-1,0 0 1,0 0-1,0-1 1,0 1 0,1 0-1,-1 0 1,0-1 0,0 1-1,0 0 1,1 0 0,-1 0-1,0 0 1,0-1-1,1 1 1,-1 0 0,0 0-1,0 0 1,1 0 0,-1 0-1,0 0 1,1 0 0,-1 0-1,0 0 1,1 0-1,7 8 62,8 28 167,-7-15 10,-8-19-220,0 0 0,0 0 0,0 0 1,0 0-1,1 0 0,-1-1 0,1 1 0,-1-1 1,1 1-1,-1-1 0,1 1 0,0-1 0,0 0 1,-1 0-1,1 1 0,0-2 0,0 1 0,0 0 1,0 0-1,1-1 0,-1 1 0,0-1 0,0 1 1,0-1-1,0 0 0,1 0 0,-1 0 0,0 0 1,0 0-1,0-1 0,0 1 0,1-1 0,-1 1 1,0-1-1,0 0 0,0 0 0,0 0 1,0 0-1,0 0 0,-1 0 0,1 0 0,3-3 0,4-3 1063,0-1-1,-1 0 0,1 0 0,12-17 0,-11 11-1088,-1 0-1,13-26 0,-23 44 26,0 0-1,0 1 1,0-1 0,1 1 0,0 0 0,0-1 0,0 1-1,0-1 1,1 1 0,0-1 0,0 1 0,0-1-1,0 0 1,1 1 0,2 4 0,-3-5-207,1-1 0,0 0 0,0 0 1,0-1-1,0 1 0,0 0 0,0-1 0,1 1 0,-1-1 1,5 4-1,-5-5-248,0 0 0,0 0 0,0 0 0,1 0 1,-1 0-1,0-1 0,0 1 0,1-1 0,-1 1 0,0-1 0,1 0 1,-1 0-1,0 0 0,1 0 0,-1 0 0,0-1 0,3 0 1,4-1 261,-1-1 0,-1 0-1,1-1 1,0 0 0,-1 0 0,0-1 0,1 1 0,-2-2 0,1 1 0,-1-1 0,0 0 0,0 0 0,0-1 0,8-13 0,-5 7-62,-1-2-1,-1 1 1,0-1-1,-1 0 1,0 0-1,6-31 1,-8 24 308,-2-1 1,0 1-1,-2-1 0,0 0 1,-2 1-1,-7-40 0,2 27 96,-3 0-1,-1 0 1,-21-47-1,29 75 21,1 1-420,-1 0 1,0 0-1,0 0 1,0 0-1,0 1 1,-1 0-1,0-1 1,0 1-1,-8-6 1,12 11 259,0-1 1,-1 1-1,1 0 1,-1 0-1,1-1 1,-1 1-1,0 0 0,1 0 1,-1 0-1,1 0 1,-1 0-1,1 0 1,-1 0-1,1 0 1,-1 0-1,1 0 1,-1 0-1,0 0 0,1 0 1,-1 0-1,1 1 1,-1-1-1,1 0 1,-1 0-1,1 1 1,-1-1-1,1 0 0,0 0 1,-1 1-1,1-1 1,-1 1-1,1-1 1,0 0-1,-1 1 1,1-1-1,0 1 1,-1-1-1,1 1 0,0-1 1,0 1-1,-1-1 1,1 1-1,0 0 1,-10 27 593,10-26-710,-6 23 279,2-1 0,1 1 0,1 0 0,1 0 0,1 0 0,6 46 0,0-35 1059,2 0 0,1 0 0,26 68-1,-13-55-1565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1:59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55 124 24575,'-10'-29'-342,"-2"1"-1,-21-37 1,33 65 352,0 0 0,1 0 0,-1 0 0,0 0 0,0 0 0,0 0 0,0 0 0,0 0 0,0 0 1,0 0-1,0 0 0,0 0 0,0 0 0,0 0 0,0 0 0,0 0 0,0 0 0,0 0 0,0 0 0,0 0 1,0-1-1,0 1 0,0 0 0,0 0 0,1 0 0,-1 0 0,0 0 0,0 0 0,0 0 0,0 0 0,0 0 0,0 0 1,0 0-1,0 0 0,0 0 0,0 0 0,-1-1 0,11 3-731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1:59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24575,'3'-10'0,"1"0"0,1 0 0,0 1 0,0-1 0,0 1 0,1 0 0,11-12 0,-16 21 0,-1-1 0,0 1 0,1 0 0,-1 0 0,0 0 0,1-1 0,-1 1 0,0 0 0,1 0 0,-1 0 0,1 0 0,-1 0 0,0 0 0,1 0 0,-1 0 0,1 0 0,-1 0 0,0 0 0,1 0 0,-1 0 0,1 0 0,-1 0 0,0 0 0,1 0 0,-1 0 0,0 0 0,1 1 0,-1-1 0,0 0 0,1 0 0,-1 0 0,0 1 0,1-1 0,-1 0 0,0 0 0,1 1 0,-1-1 0,0 0 0,0 1 0,0-1 0,1 0 0,-1 1 0,0-1 0,0 1 0,9 19 0,-9-18 0,14 45-1251,13 79 0,-4 54-1984,-19-139 3061,85 1193-699,-91-1150 5161,-1-65-9983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1:59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13 300 24575,'-4'-31'-126,"0"-4"-712,0-37 1,4 62 574,0 0 1,1 0 0,0 0-1,1 0 1,0 0-1,1 0 1,0 0-1,5-11 1,-6 17 210,0 0 0,1 0 0,-1 1 0,1-1 0,-1 1 0,1-1 0,0 1 0,0 0 0,1 0 0,-1 0 0,1 1 0,-1-1 0,1 1-1,0 0 1,4-2 0,-2 2 32,0 0-1,0 1 0,0-1 0,0 1 0,0 0 1,0 1-1,1 0 0,-1 0 0,12 2 0,-8-1 37,0 1 0,0 1 0,0 0 0,-1 0 0,0 1 0,1 0 0,-1 1 0,0 0 0,-1 0 0,0 1 0,1 0 0,12 13 0,-17-14-16,0-1 0,0 1 0,-1 0 0,1 0 0,-1 0 0,-1 0 0,1 1 0,-1-1 0,1 1 0,-2 0 0,1-1 0,-1 1 0,1 0 0,-2 0 0,2 12 0,-3-12 0,0 1 0,0-1 0,0 1 0,-1-1 0,0 1 0,0-1 0,-1 0 0,0 0 0,0 0 0,0 0 0,-1 0 0,1-1 0,-1 0 0,-6 6 0,1-1 239,-1 0-1,0-1 0,-13 9 0,19-14-258,-1-1-1,0 0 1,0-1-1,0 1 1,0-1-1,0 0 1,-1 0 0,1-1-1,0 1 1,-9 0-1,-2-2-3902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2:00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45 128 24575,'-2'-11'0,"1"0"0,-2 0 0,1 1 0,-1-1 0,-9-17 0,-9-18 0,96 312-4151,9 27-722,-81-280 4800,-2-9 196,0-1 0,0 1 0,0 0 0,0 0 0,0-1 0,1 1 0,0-1 0,0 1 0,0-1 0,0 0 0,0 0 0,4 4 0,-6-7-123,1 0 0,-1 0 0,1 0 0,-1 0 0,1 0 0,-1-1 0,1 1 0,-1 0 0,1 0 0,-1 0 0,0-1 0,1 1 0,-1 0 0,1 0 0,-1-1 0,0 1 0,1 0 0,-1-1 0,0 1 0,1 0 0,-1-1 0,0 1 0,0-1 0,1 1 0,-1-1 0,0 1 0,0 0 0,0-1 0,0 1 0,1-1 0,-1 1 0,0-2 0,6-19 0,-5 18 0,22-113 4977,-1 7-2634,-4 181-4351,32 101 1007,-43-152-4003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22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27 587 24575,'0'0'0,"0"0"0,0 1 0,0-1 0,0 0 0,0 1 0,0-1 0,-1 0 0,1 1 0,0-1 0,0 0 0,0 1 0,-1-1 0,1 0 0,0 1 0,0-1 0,-1 0 0,1 1 0,0-1 0,-1 0 0,1 0 0,0 0 0,-1 1 0,1-1 0,0 0 0,-1 0 0,1 0 0,0 0 0,-1 0 0,1 0 0,0 1 0,-1-1 0,1 0 0,-1 0 0,1 0 0,0 0 0,-1 0 0,1-1 0,0 1 0,-1 0 0,1 0 0,-1 0 0,1 0 0,0 0 0,-1 0 0,1-1 0,0 1 0,-1 0 0,1 0 0,0 0 0,-1-1 0,1 1 0,0 0 0,0-1 0,-1 1 0,1 0 0,0 0 0,0-1 0,0 1 0,-1 0 0,1-1 0,0 1 0,0-1 0,0 1 0,0 0 0,0-1 0,-9-26 0,9 3-18,1 0 0,1 0 0,1 0 0,11-45 0,-5 31-514,6-33-1538,-1 11-495,-3-1-1,5-82 1,-13 121 2857,-2 23-186,-1 0-1,1 1 1,0-1-1,0 0 1,-1 0 0,1 0-1,0 0 1,-1 1 0,1-1-1,-1 0 1,0 0 0,1 1-1,-1-1 1,0 3 0,71 285 737,-54-214-4348,-17-73 3475,9 27-1589,-9-28 1719,0 0 0,0-1 0,1 1 0,-1 0 0,0-1 0,0 1 1,1 0-1,-1-1 0,0 1 0,1-1 0,-1 1 0,1 0 0,-1-1 0,1 1 0,-1-1 0,1 1 0,-1-1 0,1 0 0,-1 1 0,1-1 0,0 1 0,-1-1 0,1 0 0,0 0 0,-1 1 0,1-1 0,0 0 0,-1 0 0,1 0 0,0 0 0,-1 0 0,1 1 0,0-1 0,-1-1 0,2 1 0,3-3 930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2:00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66 165 24575,'12'-35'0,"1"1"0,-12 30 0,1-3 0,0 1 0,-1-1 0,1 0 0,-2 0 0,1 0 0,-1 0 0,0 0 0,0-1 0,-3-12 0,3 19 1,0 1 0,0-1-1,0 1 1,-1 0 0,1-1 0,0 1-1,0-1 1,-1 1 0,1 0 0,0-1-1,-1 1 1,1-1 0,0 1 0,-1 0-1,1-1 1,0 1 0,-1 0 0,1 0-1,-1-1 1,1 1 0,0 0 0,-1 0-1,1 0 1,-1 0 0,1-1 0,-1 1-1,1 0 1,-2 0 0,-13 6 20,-9 18-237,18-15-12,1 1-1,0 0 1,0 0-1,1 0 0,0 0 1,1 1-1,0-1 1,-3 23-1,0 2-5732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2:00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123 443 24575,'6'-6'0,"-1"1"0,0-1 0,0 0 0,-1-1 0,0 1 0,0-1 0,3-7 0,-6 13 0,-1-1 0,1 1 0,-1-1 0,1 1 0,-1-1 0,1 1 0,-1-1 0,0 0 0,0 1 0,0-1 0,0 0 0,0 1 0,0-1 0,-1 1 0,1-1 0,0 0 0,-1 1 0,1-1 0,-1 1 0,0-1 0,1 1 0,-1-1 0,0 1 0,0 0 0,0-1 0,0 1 0,0 0 0,0 0 0,0 0 0,-1 0 0,1 0 0,0 0 0,-1 0 0,1 0 0,0 0 0,-1 0 0,1 1 0,-1-1 0,-2 0 0,1 0 0,0 1 0,0-1 0,0 1 0,0 0 0,0 0 0,0 0 0,0 0 0,0 1 0,0-1 0,0 1 0,0 0 0,0 0 0,0 0 0,0 0 0,1 0 0,-1 1 0,0-1 0,1 1 0,-1 0 0,1-1 0,0 1 0,-4 4 0,-2 1 0,1 0 0,0 1 0,1 0 0,-1 0 0,-6 13 0,9-15-57,1 1-1,1 0 0,-1 0 0,1-1 1,0 1-1,0 1 0,1-1 0,0 0 1,0 0-1,1 0 0,0 1 0,1 10 1,-1-15 30,1 1 0,0-1 0,0 1 1,0-1-1,0 0 0,0 1 0,0-1 0,1 0 0,0 0 1,0 0-1,0 0 0,0 0 0,0 0 0,0-1 1,1 1-1,-1-1 0,1 1 0,0-1 0,0 0 1,0 0-1,0 0 0,0-1 0,0 1 0,0-1 1,0 0-1,1 1 0,4 0 0,3-1-256,0 0 0,0 0 0,0-1 0,0-1 0,0 0 0,0 0 0,0-1 0,0 0 0,-1-1-1,1 0 1,18-9 0,-8 3-396,-1-2 0,0 0-1,-1-1 1,32-26-1,-43 31 801,0-1-1,0 0 1,8-11-1,-14 16-85,0 0-1,0 0 1,0 0-1,0 0 0,-1 0 1,1-1-1,-1 1 1,0 0-1,0-1 1,0 1-1,-1-1 0,1 1 1,0-7-1,-1 10-28,-1-1 0,1 0-1,0 0 1,0 0 0,0 1-1,0-1 1,-1 0 0,1 0-1,0 1 1,-1-1 0,1 0 0,-1 1-1,1-1 1,-1 0 0,1 1-1,-1-1 1,1 1 0,-1-1-1,1 0 1,-1 1 0,0 0 0,1-1-1,-1 1 1,0-1 0,1 1-1,-1 0 1,0-1 0,0 1-1,1 0 1,-1 0 0,0 0 0,0 0-1,0 0 1,1-1 0,-1 1-1,0 1 1,0-1 0,0 0-1,1 0 1,-1 0 0,0 0 0,0 0-1,1 1 1,-1-1 0,0 0-1,0 1 1,-1 0 0,-3 1 39,0 1 1,-1-1-1,1 1 1,0 0 0,-6 5-1,3-1 440,0 1-1,0 0 1,1 0 0,0 1-1,0-1 1,-8 16-1,13-20-305,0 0-1,0 0 1,0 0-1,1 1 1,-1-1-1,1 0 1,0 1-1,0-1 1,0 0 0,1 1-1,0-1 1,0 1-1,0 0 1,0-1-1,1 1 1,0-1-1,-1 0 1,4 8-1,-3-10-205,-1 0 0,1-1 0,0 1 1,0-1-1,0 1 0,0-1 0,0 0 0,0 1 0,1-1 0,-1 0 0,0 0 0,1 1 0,-1-1 0,1 0 0,-1-1 1,1 1-1,-1 0 0,1 0 0,0-1 0,2 2 0,0-2-114,-1 1-1,1-1 1,-1 0 0,1 0-1,0 0 1,-1-1 0,1 1-1,-1-1 1,7-2 0,3-1-594,-1-1 0,0-1 0,1-1 0,13-9 0,11-11-2649,38-36 0,-47 38 3689,-33 36 386,-1-1-1,2 1 1,-1 0-1,2 0 1,-5 20-1,7-26-682,0-1-1,0 1 0,1-1 1,0 1-1,0-1 1,0 1-1,0-1 1,1 0-1,0 1 1,1 5-1,-1-8-4,-1-1-1,1 0 0,0 1 1,-1-1-1,1 0 0,0 1 1,0-1-1,0 0 0,0 0 1,0 0-1,0 0 0,0 0 1,0 0-1,0 0 0,1 0 1,-1 0-1,0-1 0,1 1 1,-1 0-1,1-1 0,-1 1 1,0-1-1,1 0 0,-1 1 1,1-1-1,-1 0 0,1 0 1,-1 0-1,1 0 1,-1 0-1,1 0 0,-1 0 1,1-1-1,1 0 0,4-1-2,0 0 0,-1 0 0,1-1 0,-1 0 0,1-1 0,-1 1 0,0-1 0,0-1 0,-1 1 0,1-1 0,-1 0 0,7-8 0,1-2 0,0-2 0,-2 1 0,13-23 0,-13 16-204,-1 0 0,0 0 0,-2-1 0,-1-1 0,8-48 0,-9 28-554,-2-1 0,-3-62 1,-5 59 757,1 41 1399,1 11 0,-1 13-1807,0 0 0,1 0 0,1 0 0,1 24 1,8 74-2393,-7-93 2298,2 12 336,1 1 0,2 0 0,1-1-1,19 54 1,-13-58 6655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2:01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44 24575,'-2'-2'0,"-8"-16"0,-3-5-8191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2:01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3 208 24575,'-1'5'0,"1"1"0,8-9 0,6-9 0,-1-1 0,-1 0 0,0 0 0,-1-1 0,0-1 0,-1 0 0,-1 0 0,0-1 0,11-29 0,-20 44 0,1-1 0,0 1 0,-1-1 0,1 1 0,-1-1 0,0 0 0,1 1 0,-1-1 0,0 1 0,0-1 0,0 0 0,0 1 0,0-1 0,-1 0 0,1 1 0,0-1 0,-1 1 0,1-1 0,-1 0 0,1 1 0,-1-1 0,-2-2 0,2 4 0,0-1 0,0 0 0,0 1 0,0-1 0,0 0 0,-1 1 0,1 0 0,0-1 0,-1 1 0,1 0 0,0-1 0,0 1 0,-1 0 0,1 0 0,0 0 0,-1 0 0,1 0 0,0 1 0,-1-1 0,1 0 0,0 1 0,-1-1 0,1 1 0,0-1 0,0 1 0,0-1 0,-1 1 0,0 1 0,-5 1-208,1 1 0,0 1 0,0-1 0,0 1-1,1 0 1,-1 0 0,1 1 0,0-1 0,1 1 0,-1 0-1,1 1 1,1-1 0,-1 1 0,1-1 0,0 1 0,0 0 0,1 0-1,0 1 1,0-1 0,1 0 0,0 1 0,0-1 0,1 1-1,1 12 1,-1-7-218,2 0 0,0-1 0,0 1 0,1-1 1,0 0-1,1 0 0,1 0 0,0 0 0,1-1 0,0 1 0,0-1 0,1-1 0,15 18 0,-15-21 194,1 1 1,0-1-1,0-1 1,0 1-1,1-2 1,0 1-1,1-1 0,-1 0 1,1-1-1,0 0 1,0-1-1,0 0 0,0-1 1,12 2-1,-5-2 354,0-2 1,-1 0-1,1 0 0,0-2 1,-1 0-1,1-1 0,-1 0 0,18-7 1,15-8 5226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2:02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1 231 24575,'-1'-4'0,"1"1"0,1 0 0,-1 0 0,0 0 0,1 0 0,-1 0 0,1 0 0,0 0 0,1-3 0,-2 6 0,1-1 0,-1 1 0,0 0 0,0-1 0,1 1 0,-1 0 0,0 0 0,0-1 0,1 1 0,-1 0 0,0 0 0,1-1 0,-1 1 0,0 0 0,1 0 0,-1 0 0,1 0 0,-1 0 0,0-1 0,1 1 0,-1 0 0,0 0 0,1 0 0,-1 0 0,1 0 0,-1 0 0,1 0 0,1 1 0,-1 0 0,0-1 0,1 1 0,-1 0 0,1 0 0,-1 0 0,0 0 0,0 0 0,1 0 0,-1 0 0,1 1 0,23 29-1806,0 0 0,38 67 1,-44-65 264,2 0 0,1-2 1,33 36-1,-52-64 1764,-1 0-1,1 0 1,0-1-1,0 0 0,0 0 1,0 0-1,7 4 1,-9-6-85,0 0 0,0 0 0,0 1 0,0-1 0,0 0 0,0 0 0,0 0 0,0 0 1,0 0-1,0 0 0,0 0 0,0-1 0,0 1 0,0 0 0,0 0 0,0-1 0,0 1 0,0-1 0,-1 1 1,1-1-1,0 1 0,0-1 0,0 1 0,-1-1 0,1 0 0,0 1 0,0-1 0,-1 0 0,1 0 0,-1 1 1,1-1-1,-1 0 0,1 0 0,0-1 0,3-8-138,1 0 0,-2 0 0,1 0 0,-1 0 0,-1-1 0,0 0 0,1-12 0,0-79 0,-3 75 0,-14-199-3191,7 150 29,7 75 3197,-1-9-120,1 11 93,0-1 0,0 0 1,0 0-1,0 0 0,0 0 0,0 0 1,0 0-1,0 0 0,1 0 1,-1 0-1,0 0 0,0 0 0,0 1 1,0-1-1,0 0 0,0 0 0,0 0 1,0 0-1,0 0 0,0 0 1,0 0-1,0 0 0,0 0 0,0 0 1,1 0-1,-1 0 0,0 0 1,0 0-1,0 0 0,0 0 0,0 0 1,0 0-1,0 0 0,0 0 1,0 0-1,1 0 0,-1 0 0,0 0 1,0 0-1,0 0 0,0 0 0,0 0 1,0 0-1,0 0 0,0 0 1,0 0-1,0 0 0,1 0 0,-1 0 1,0 0-1,0 0 0,0 0 1,0 0-1,0 0 0,0 0 0,0-1 1,0 1-1,0 0 0,0 0 1,0 0-1,0 0 0,0 0 0,0 0 1,0 0-1,0 0 0,0 0 0,0 0 1,0-1-1,6 9 2600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2:03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161 572 24575,'1'-4'0,"17"-62"0,-17 62 0,0 0 0,0 0 0,-1-1 0,0 1 0,0 0 0,0 0 0,0-1 0,-1 1 0,1 0 0,-1 0 0,0-1 0,0 1 0,-3-4 0,4 6 0,-1 1 0,0 0 0,1 0 0,-1 0 0,0 0 0,0 0 0,0 0 0,0 0 0,0 0 0,0 0 0,0 0 0,-1 0 0,1 1 0,0-1 0,0 0 0,-1 1 0,1-1 0,0 1 0,-1 0 0,1-1 0,0 1 0,-1 0 0,1 0 0,0 0 0,-1 0 0,1 0 0,-1 0 0,1 0 0,0 0 0,-1 1 0,1-1 0,0 0 0,-1 1 0,1-1 0,0 1 0,0 0 0,-1-1 0,1 1 0,0 0 0,-2 1 0,-3 3 0,1-1 0,-1 1 0,1 0 0,0 0 0,0 0 0,-6 10 0,-1 4-992,0 1 0,2 1-1,0 0 1,-12 40-1,18-49 497,1 2 0,0-1 0,1 0 0,0 1 0,1-1-1,1 1 1,0-1 0,0 1 0,5 20 0,-5-33 496,0 0 0,1 1 0,-1-1 0,0 0 0,1 1 0,-1-1 0,1 0 0,-1 1 0,1-1 0,0 0 0,-1 0 0,1 0 0,0 0 0,0 0 0,0 0 0,0 0 0,0 0 0,0 0 0,0 0 0,0 0 0,1-1 0,-1 1 0,1 0 0,0 0 0,0-1 0,0 0 0,-1 0 0,1 0 0,0 0 0,0 0 0,-1-1 0,1 1 0,0 0 0,-1-1 0,1 1 0,0-1 0,-1 0 0,1 0 0,2-1 0,3-3 0,1 0 0,-1-1 0,-1 0 0,1 0 0,10-14 0,-5 4-279,-1-1 0,-1 0 0,-1 0 0,0-1 0,-1 0 0,-1-1 0,-1 0 0,-1 0 0,0 0 0,-1-1 0,1-24 0,-6 30 279,-2 17 0,-4 24 0,7-21 36,-2 5 34,0 1 0,2-1 0,-1 0 0,1 0 0,1 0-1,0 1 1,5 20 0,-6-31-37,0 0 0,0 0 0,1-1-1,-1 1 1,0 0 0,0-1 0,0 1-1,1 0 1,-1 0 0,0-1 0,1 1 0,-1-1-1,1 1 1,-1 0 0,1-1 0,-1 1-1,1-1 1,-1 1 0,1-1 0,-1 1 0,1-1-1,0 0 1,-1 1 0,1-1 0,0 1-1,-1-1 1,1 0 0,0 0 0,-1 0 0,1 1-1,0-1 1,0 0 0,-1 0 0,1 0-1,0 0 1,0 0 0,-1 0 0,1 0 0,0-1-1,0 1 1,-1 0 0,1 0 0,0 0 0,-1-1-1,1 1 1,0 0 0,-1-1 0,1 1-1,0-1 1,-1 1 0,1-1 0,-1 1 0,1-1-1,-1 1 1,1-1 0,-1 1 0,1-1-1,0-1 1,4-4 176,-1 0-1,1-1 0,-1 1 0,4-10 1,6-15-297,-2 0 0,-1-1 1,-1-1-1,-2 0 1,-1 0-1,4-58 1,-8 21-445,-2-1 1,-11-83 0,6 137 822,4 17-260,0 0-1,0 0 1,0 0-1,0 0 1,0 0 0,0 0-1,0 0 1,0 0 0,-1 0-1,1 0 1,0 0-1,0 0 1,0 0 0,0-1-1,0 1 1,0 0 0,0 0-1,0 0 1,0 0 0,-1 0-1,1 0 1,0 0-1,0 0 1,0 0 0,0 0-1,0 0 1,0 1 0,0-1-1,0 0 1,0 0 0,-1 0-1,1 0 1,0 0-1,0 0 1,0 0 0,0 0-1,0 0 1,0 0 0,0 0-1,0 0 1,0 0 0,0 0-1,0 0 1,0 0-1,0 1 1,-1-1 0,1 0-1,0 0 1,0 0 0,0 0-1,0 0 1,0 0-1,0 0 1,0 0 0,0 0-1,0 1 1,0-1 0,0 0-1,0 0 1,0 0 0,0 0-1,0 0 1,0 0-1,0 0 1,0 0 0,-5 34 271,1 86-3017,5-43 4848,19 134 0,0-112-5712,-19-95 3698,4 18-520,13 34-1,-16-51 266,0 0 0,0 0-1,1 0 1,0-1 0,0 1-1,0-1 1,0 0 0,0 1-1,1-2 1,0 1-1,0 0 1,8 5 0,-10-8 136,-1-1 0,1 1 0,0 0-1,0-1 1,0 1 0,1-1 0,-1 0 0,0 1 0,0-1 0,0 0 0,0 0 0,0 0 0,0-1 0,0 1 0,0 0 0,0-1-1,0 0 1,0 1 0,0-1 0,0 0 0,0 0 0,0 0 0,0 0 0,-1 0 0,1-1 0,0 1 0,-1 0 0,1-1 0,-1 1-1,0-1 1,1 0 0,0-1 0,6-7 0,-1-1 0,0 0 0,10-20 0,-17 30 0,32-80 2695,-21 49-1463,-5 25 1349,-1 13-1815,2 22-1300,-5-19 789,1 0-111,0 0-1,0 0 1,1 0-1,0 0 1,0-1 0,1 1-1,1-1 1,-1-1-1,12 13 1,-15-17-141,0-1 1,0 0-1,1-1 0,-1 1 1,1 0-1,-1 0 1,1-1-1,0 0 0,-1 0 1,1 1-1,0-1 1,0-1-1,0 1 0,0 0 1,0-1-1,0 0 1,0 1-1,0-1 0,0 0 1,0-1-1,0 1 0,0 0 1,0-1-1,0 0 1,0 1-1,-1-1 0,1-1 1,0 1-1,0 0 1,-1-1-1,1 1 0,-1-1 1,1 0-1,3-3 1,4-4-24,0 0 0,-1-1 0,0-1 0,0 0 1,-1 0-1,-1 0 0,0-1 0,0 0 1,-1-1-1,-1 1 0,0-1 0,-1 0 0,0 0 1,-1-1-1,0 1 0,0-19 0,-5 16 508,2 16-462,-1 0 0,1 0-1,0 0 1,0 0-1,0 0 1,0 0-1,0 0 1,-1 0 0,1 0-1,0 0 1,0 0-1,0 0 1,-1 0-1,1 0 1,0 0 0,0 0-1,0 0 1,0 0-1,-1 0 1,1 0-1,0 0 1,0 0 0,0 0-1,0 0 1,0 1-1,-1-1 1,1 0-1,0 0 1,0 0 0,0 0-1,0 0 1,0 0-1,0 1 1,0-1-1,-1 0 1,1 0 0,0 0-1,0 0 1,0 0-1,0 1 1,0-1-1,-2 3 171,1 0-1,0 0 0,0 0 1,-1 0-1,2 0 0,-1 0 0,-1 5 1,1 8 109,1 1 0,0-1 0,3 23 0,-2-34-233,-1 0 0,1-1 0,0 1 0,0-1 0,1 1-1,-1-1 1,1 0 0,0 0 0,0 1 0,0-1-1,1 0 1,-1-1 0,1 1 0,0 0 0,0-1-1,7 6 1,-8-8-72,0 0 0,1 0 0,-1 0 0,0 0 0,1 0 0,-1-1 0,1 1 0,-1-1 0,1 1 0,-1-1 0,1 0 0,-1 0 0,1 0 0,-1 0 0,1-1 0,-1 1 0,1-1 0,-1 0 0,1 1 0,-1-1 0,0 0 0,1 0 0,-1 0 0,0-1 0,0 1 0,0-1 0,0 1 0,0-1 0,2-1 0,5-6 0,0-1 0,0 0 0,-1 0 0,8-12 0,-3 3-1041,-1 1 1,10-25-1,-19 37 781,0 0-1,-1 0 1,0 0 0,0 0 0,0-1 0,-1 1-1,0-1 1,0 1 0,-1-1 0,0 0 0,-1-11-1,1 17 261,0 0 0,0 0 0,0 1 0,0-1 0,0 0 0,0 0 0,-1 1 0,1-1 0,0 0 0,0 1 0,-1-1 0,1 0 0,0 1 0,-1-1 0,1 1 0,0-1 0,-1 0 0,1 1 0,-1-1 0,1 1 0,-1-1 0,1 1 0,-1-1 0,0 1 0,1 0 0,-1-1 0,-1 0 0,1 2 0,0-1 0,1 0 0,-1 1 0,0-1 0,0 0 0,0 1 0,0-1 0,0 1 0,1-1 0,-1 1 0,0 0 0,1-1 0,-1 1 0,0 0 0,1-1 0,-1 1 0,0 1 0,-4 5 0,1 0 0,1 0 0,-6 12 0,4-6 235,2-1-1,0 0 0,0 1 0,1 0 0,1 0 1,0 0-1,0-1 0,2 1 0,2 24 1,-2-33-208,0 1 0,0 0 0,1-1 0,-1 0 0,1 1 0,0-1 0,0 0 0,1 0 0,-1 0 0,1 0 0,0 0 0,0-1 0,0 1 1,0-1-1,1 0 0,-1 1 0,1-2 0,0 1 0,0 0 0,0-1 0,0 0 0,0 0 0,1 0 0,-1 0 0,0-1 0,1 0 0,0 0 0,-1 0 1,10 0-1,9 0-5128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2:03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89 24575,'-2'-2'0,"-1"-4"0,-1-6 0,-3-2 0,1-1 0,0 1 0,4-1 0,2 4-8191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2:09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24575,'3'-2'0,"5"0"0,3-3 0,5-1 0,4-3 0,6 1-8503,6 0 8503,5 1 0,4 0 1719,15-1-1719,8-1 0,10-1-4536,2 1 4536,-3 0 0,-7 2 0,-15 2 3129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2:09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19 24575,'1'0'0,"0"-1"0,-1 0 0,1 0 0,-1 1 0,1-1 0,-1 0 0,1 0 0,-1 0 0,1 0 0,-1 0 0,0 0 0,1 0 0,-1 0 0,0 0 0,0 0 0,0 0 0,0 0 0,0-1 0,0 2 0,0 0 0,0 0 0,0 0 0,0 0 0,0 0 0,0 0 0,0 0 0,0 0 0,0 0 0,0 0 0,0 0 0,0 0 0,0 0 0,0 0 0,0 0 0,0 0 0,0 0 0,0 1 0,-1-1 0,1 0 0,0 0 0,0 0 0,0 0 0,0 0 0,0 0 0,0 0 0,0 0 0,0 0 0,0 0 0,0 0 0,0 0 0,0 0 0,0 0 0,0 0 0,0 0 0,0 0 0,0 0 0,0 0 0,-1 0 0,1 0 0,0 0 0,0 0 0,0 0 0,0 0 0,0-1 0,0 1 0,0 0 0,0 0 0,0 0 0,0 0 0,0 0 0,0 0 0,0 0 0,0 0 0,0 0 0,0 0 0,0 0 0,0 0 0,0 0 0,0 0 0,0 0 0,0 0 0,0 0 0,0 0 0,-3 13 0,-4 29-925,-2 0 0,-1-1 0,-2 0-1,-2 0 1,-2-2 0,-23 43 0,-140 215-4769,177-295 5711,-36 60 3130,29-43-2332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2:10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17 24575,'-8'-12'0,"8"12"0,0 0 0,1-1 0,-1 1 0,0 0 0,0 0 0,0-1 0,0 1 0,0 0 0,0 0 0,1 0 0,-1 0 0,0-1 0,0 1 0,0 0 0,1 0 0,-1 0 0,0 0 0,0 0 0,0-1 0,1 1 0,-1 0 0,0 0 0,0 0 0,1 0 0,-1 0 0,0 0 0,0 0 0,1 0 0,-1 0 0,0 0 0,1 0 0,2 0 0,-1 0 0,1 1 0,0-1 0,0 1 0,0 0 0,-1-1 0,5 3 0,95 51-3516,139 97 1,-133-80 2528,-62-41 1177,-9-6-553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23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24575,'0'-1'2,"0"-1"0,1 1 0,-1 0 0,1 0 1,0 0-1,-1 0 0,1 0 0,0 0 0,-1 0 0,1 0 0,0 0 0,0 1 0,0-1 0,0 0 0,0 0 0,0 1 0,2-2 0,-3 2 0,1 0 0,-1 1 0,1-1 0,-1 0-1,1 0 1,-1 0 0,1 1 0,-1-1 0,1 0 0,-1 0 0,1 1 0,-1-1-1,1 1 1,-1-1 0,0 0 0,1 1 0,-1-1 0,0 1 0,1-1-1,-1 0 1,0 1 0,0-1 0,1 1 0,-1-1 0,0 1 0,0 0 0,3 9-58,0 0 1,-1 0-1,1 11 1,-2-10-177,16 151-1692,3 21-2492,-19-180 4426,-1 0 0,1 0 0,0 0 0,0 0 0,0 0 0,0-1 1,1 1-1,1 3 0,-2-6-10,-1 1 0,1-1 0,-1 1 0,1-1 0,-1 0 0,1 1 0,-1-1 0,1 0 0,-1 1 0,1-1 0,-1 0 0,1 0 0,-1 0 0,1 0 0,0 1 0,-1-1 1,1 0-1,-1 0 0,1 0 0,0 0 0,-1 0 0,1 0 0,-1 0 0,1-1 0,0 1 0,-1 0 0,1 0 0,-1 0 0,1-1 0,-1 1 0,1 0 0,-1 0 0,1-1 0,-1 1 0,1-1 0,-1 1 0,1 0 0,-1-1 0,0 1 0,1-1 1,-1 1-1,1-1 0,-1 1 0,0-1 0,0 1 0,1-1 0,-1 0 0,10-14-152,0 0-1,-1 0 1,-1-1 0,11-29 0,16-70-398,-31 97 497,1 0 1,-2 0-1,-1 0 0,0 0 0,-1 0 1,-1-1-1,-1 1 0,-5-36 0,0 39 988,2 21 1122,4 25 935,4 8-4051,3 0 0,19 69 0,-19-88 517,0 0 0,1-1-1,1 0 1,1 0 0,1-1-1,25 33 1,-22-36 1739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2:10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24575,'2'-2'0,"-1"-1"0,0 1 0,0-1 0,0 0 0,0 0 0,0 0 0,-1 0 0,1 1 0,-1-1 0,0 0 0,0-5 0,110 440-7847,-53-224 5182,-44-159 4986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2:29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382 387 24575,'17'-34'-2066,"-2"-1"-1,15-48 0,-25 66 1228,0-1-1,-2 1 0,0-1 0,-1 0 0,-1 1 0,0-1 1,-3-21-1,1 35 801,1-1-1,-1 0 1,0 1 0,-1-1-1,1 1 1,-1 0 0,0 0 0,0-1-1,0 1 1,-4-5 0,4 7 42,1 0 0,-1 1 1,1-1-1,-1 1 0,0 0 1,1-1-1,-1 1 0,0 0 1,0 0-1,0 0 0,0 0 1,0 1-1,0-1 0,0 0 1,0 1-1,0 0 0,0-1 0,0 1 1,0 0-1,0 0 0,0 0 1,-1 0-1,1 0 0,0 1 1,-2 0-1,-6 2 90,1 0 0,-1 1-1,1 1 1,0-1 0,1 1-1,-1 1 1,1-1 0,0 2-1,1-1 1,-1 1 0,1 0 0,-10 13-1,2-1 271,2 0-1,0 1 1,1 1-1,-12 28 0,14-26-371,2 0 1,0 0-1,2 1 0,0 0 0,2 0 0,0 0 0,0 40 0,5-45-82,0 0 0,1 1 0,1-1 0,1 0-1,0 0 1,2-1 0,0 1 0,1-1 0,1 0 0,12 21 0,-4-15 91,0-1 0,2-1 0,0 0 0,2-1 0,29 24 0,119 82 0,-123-96 0,-40-27 0,4 2 0,0 1 0,0 0 0,13 15 0,-20-21 0,-1 0 0,0 1 0,1 0 0,-1-1 0,0 1 0,0 0 0,0-1 0,0 1 0,0 0 0,-1 0 0,1 0 0,0 0 0,-1 0 0,1 0 0,-1 0 0,0 0 0,0 0 0,0 0 0,0 0 0,0 0 0,0 0 0,0 0 0,-1 0 0,1 0 0,-1 0 0,0 0 0,-1 3 0,-2 1 0,0 0 1,-1-1-1,1 0 1,-1 0 0,-1 0-1,1 0 1,-1-1-1,1 0 1,-1 0 0,-11 5-1,-11 4 116,-29 10 0,56-23-112,-32 12-406,0-2 1,-1-1-1,-64 8 1,80-16 86,1 0 0,-1 0 0,0-2 0,0 0 0,1-1 0,-1-1 0,1-1 0,0 0 0,-24-10 0,33 11 669,1-1-1,0 1 1,0-2 0,1 1 0,-11-10-1,0-4 5168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2:30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20 489 24575,'-9'12'0,"-2"2"0,13-12 0,7-5 0,17-9 0,-2-1 0,0-2 0,0 0 0,-1-2 0,-1 0 0,-1-1 0,-1-2 0,0 0 0,-2-1 0,26-37 0,-39 51-50,-1 0-1,0 0 0,-1 0 1,0-1-1,0 0 1,4-14-1,-7 20 41,0 0 0,1 1 1,-1-1-1,0 0 0,0 0 0,0 0 0,0 0 0,0 0 1,-1 1-1,1-1 0,0 0 0,-1 0 0,0 0 0,1 1 1,-1-1-1,0 0 0,0 1 0,0-1 0,0 1 0,0-1 1,0 1-1,0-1 0,-1 1 0,1 0 0,0-1 0,-1 1 1,1 0-1,-1 0 0,1 0 0,-1 0 0,0 1 0,1-1 1,-1 0-1,0 1 0,-3-2 0,2 1 56,0 1-1,-1-1 1,1 1 0,0-1-1,0 1 1,-1 0 0,1 0-1,0 1 1,-1-1 0,1 1-1,0 0 1,0-1 0,0 1 0,0 0-1,-4 2 1,2 0-320,0 0 0,0 0 1,0 1-1,1 0 0,-1 0 0,1 0 1,-7 8-1,1 2-744,1 0 0,0 0 0,1 1 0,-12 29 0,11-20 425,2 0 1,0 1 0,2 0 0,0 0 0,2 0-1,0 47 1,4-54 67,0 0 0,1 1-1,1-1 1,1 0 0,8 25-1,-7-32 804,-1 1-1,2-1 1,-1-1-1,2 1 1,8 10-1,-11-15-367,0-1 0,1 0 0,0 0 0,1 0 0,-1 0 0,1-1 0,-1 0 0,1 0 0,1-1 0,-1 1 0,0-1 0,10 2 0,-9-3 377,0 0 0,1-1 1,-1 0-1,0 0 0,1-1 0,-1 0 0,1 0 0,-1-1 0,1 0 1,10-3-1,-7 1 351,0-1 1,0 0 0,-1-1 0,1 0 0,-1-1 0,0 0-1,0 0 1,-1-1 0,0-1 0,0 0 0,-1 0-1,0 0 1,0-1 0,11-17 0,-6 4-1062,-1-1 0,-2 0 0,0-1 0,-1 0 0,-2-1 0,0 1 0,-2-1 0,0-1 0,1-43 0,-5 24-950,-2 0 0,-1 0 0,-3 1 0,-18-77 0,21 111 1259,-13-40 913,14 46-719,-1 1 1,1-1-1,-1 1 0,0-1 1,0 1-1,0 0 0,0 0 0,0 0 1,-1 0-1,-4-4 0,6 7-79,1-1 0,0 1-1,0 0 1,-1 0 0,1-1 0,0 1-1,-1 0 1,1 0 0,0 0 0,-1 0-1,1-1 1,0 1 0,-1 0-1,1 0 1,0 0 0,-1 0 0,1 0-1,0 0 1,-1 0 0,1 0 0,0 0-1,-1 0 1,1 0 0,-1 0 0,1 0-1,0 0 1,-1 1 0,1-1 0,0 0-1,-1 0 1,1 0 0,0 0 0,0 1-1,-1-1 1,1 0 0,-1 1 0,-5 15 68,5 24 118,1-37-168,3 53-2,2-1 0,2 0 0,26 91 0,70 152-2618,-83-250 7486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2:30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24 105 24575,'-4'-2'0,"-3"-1"0,-1-1 0,4-1 0,4-1 0,5-1 0,9-4 0,5-4 0,10-2 0,3-2 0,-4 3-8191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2:31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48 24575,'0'-4'0,"0"1"0,-1-1 0,1 1 0,-1-1 0,0 1 0,0-1 0,0 1 0,0-1 0,-4-5 0,5 8 0,0 1 0,0-1 0,0 1 0,-1 0 0,1-1 0,0 1 0,-1 0 0,1-1 0,0 1 0,-1 0 0,1-1 0,-1 1 0,1 0 0,0 0 0,-1-1 0,1 1 0,-1 0 0,1 0 0,0 0 0,-1 0 0,1 0 0,-1 0 0,1 0 0,-1 0 0,1 0 0,-1 0 0,1 0 0,-1 0 0,0 0 0,0 1 0,0 0 0,-1-1 0,1 1 0,0 0 0,0 0 0,0 0 0,0 1 0,0-1 0,0 0 0,0 0 0,0 1 0,1-1 0,-1 0 0,0 3 0,-4 5-150,1 1-1,0 0 1,1 1-1,0-1 1,1 1 0,0-1-1,0 1 1,1 0-1,1 0 1,0 0-1,0-1 1,1 1-1,0 0 1,5 16 0,-2-12-240,1 0 0,1-1 1,0 0-1,1 0 1,0 0-1,1-1 1,0 0-1,2-1 1,15 19-1,30 16-814,-41-36 1251,-1-1 0,-1 2 0,18 20 0,-28-31-37,-1 0 0,-1 0-1,1 0 1,0 0 0,0 1 0,0-1-1,0 0 1,-1 0 0,1 1 0,-1-1-1,1 0 1,-1 1 0,1-1 0,-1 1-1,0-1 1,0 1 0,0-1 0,0 0-1,0 1 1,0-1 0,0 1 0,0-1-1,0 1 1,-1-1 0,1 0-1,-1 1 1,1-1 0,-1 1 0,1-1-1,-1 0 1,0 0 0,0 1 0,0-1-1,1 0 1,-1 0 0,0 0 0,0 0-1,-1 0 1,1 0 0,0 0 0,0 0-1,0-1 1,-1 1 0,-1 1 0,-5 1-59,-1 1 1,0-1 0,1 0 0,-1 0 0,-14 1 0,-7 1-1125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2:32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83 24575,'-1'-5'-80,"-1"0"-1,0 0 0,0 0 1,0 0-1,-1 0 0,1 0 1,-1 1-1,-1-1 1,1 1-1,-1 0 0,1 0 1,-8-6-1,9 8 41,-1 0-1,1 1 1,0-1 0,-1 1-1,1 0 1,-1-1 0,1 1-1,-1 0 1,0 0 0,1 1-1,-1-1 1,0 0 0,0 1-1,1 0 1,-1 0 0,0 0 0,0 0-1,0 0 1,0 0 0,1 1-1,-1-1 1,0 1 0,1 0-1,-1 0 1,-4 2 0,-1 2-402,-1 1 0,1 0 0,1 0-1,-1 1 1,1 0 0,0 1 0,1 0 0,-1 0 0,2 0 0,-1 0 0,1 1 0,1 0 0,-6 14 0,0 2-1073,2 0-1,0 1 1,-6 49 0,12-59 1582,0 0 1,2 0 0,0 0 0,1-1-1,3 20 1,-3-26-27,1 0 0,0-1 0,1 1 1,0-1-1,0 1 0,1-1 0,0 0 0,0-1 0,1 1 0,9 11 0,-12-17 106,0 0-1,-1 0 1,1-1-1,0 1 1,0 0 0,0-1-1,0 1 1,1-1-1,-1 0 1,0 1-1,1-1 1,-1 0-1,1-1 1,-1 1-1,1 0 1,-1-1-1,1 1 1,-1-1-1,4 0 1,-2 0 11,-1-1 0,0 0 0,1 0 1,-1 0-1,0 0 0,0 0 0,0-1 0,0 1 0,0-1 0,0 0 1,0 0-1,-1 0 0,3-2 0,5-6 872,-1 0 1,0-1-1,-1 0 0,0 0 1,-1-1-1,6-13 1,11-27-448,-13 24-2446,-1-2 1,-1 1-1,8-44 1,-15 54 1463,1-30 0,-5 43 296,-1 12 336,-2 16 968,4-3-1523,1 0 0,1 0 0,1 0 0,0 0 0,2 0-1,0 0 1,1-1 0,1 0 0,1 0 0,0 0-1,1-1 1,1 0 0,1 0 0,0-1 0,21 25-1,-27-37 399,1 0-1,-1-1 1,1 1-1,-1-1 1,1 0-1,0 0 1,0 0-1,1-1 0,-1 1 1,0-1-1,1-1 1,-1 1-1,1-1 1,0 0-1,-1 0 1,1-1-1,0 1 1,0-1-1,-1 0 0,1-1 1,0 0-1,0 0 1,-1 0-1,1 0 1,-1-1-1,1 0 1,-1 0-1,0-1 1,8-4-1,9-6 2089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2:33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0 315 24575,'2'2'-130,"-1"-5"-235,3-18-921,4-43-2452,-6 44 2171,1-13 308,-1 7 1571,1 1 0,1-1 1,1 1-1,17-48 0,-22 73-323,0 0-1,0 1 1,0-1-1,0 0 1,0 0 0,0 0-1,0 1 1,0-1-1,1 0 1,-1 0-1,0 0 1,0 0-1,0 1 1,0-1-1,0 0 1,1 0-1,-1 0 1,0 0 0,0 0-1,0 0 1,1 0-1,-1 0 1,0 1-1,0-1 1,0 0-1,1 0 1,-1 0-1,0 0 1,0 0 0,0 0-1,1 0 1,-1 0-1,0 0 1,0 0-1,0 0 1,1 0-1,-1 0 1,0 0-1,0-1 1,0 1 0,1 0-1,-1 0 1,0 0-1,0 0 1,0 0-1,0 0 1,1 0-1,-1-1 1,0 1-1,0 0 1,0 0 0,0 0-1,0 0 1,1-1-1,-1 1 1,0 0-1,0 0 1,0 0-1,0 0 1,0-1-1,0 1 1,0 0-1,0 0 1,0-1 0,0 1-1,7 21-1308,0 0 0,5 38 0,-7-29 994,3 11-1175,19 77 1310,-23-104 477,0 0 0,2-1 0,-1 1 0,2-1 0,15 24 0,-21-35-320,0 0-1,1 0 1,-1 0 0,1-1 0,0 1 0,-1 0 0,1-1 0,0 1-1,0-1 1,0 1 0,0-1 0,0 0 0,0 0 0,0 0-1,1 0 1,-1 0 0,0-1 0,1 1 0,-1-1 0,0 1-1,4-1 1,-3-1 33,0 1-1,0-1 0,0 0 1,0 0-1,0 0 0,-1 0 0,1-1 1,0 1-1,-1-1 0,1 1 1,-1-1-1,0 0 0,0 0 1,1 0-1,-1 0 0,2-4 0,7-8 282,-1-1-1,-1 0 1,0 0-1,-1-1 0,0 0 1,7-25-1,-8 17 210,0-1 0,-2 1 0,4-51 0,-11 25 237,2 47-389,-1 0 0,1 0 0,-1 0 0,0 0 0,0 1 0,0-1 1,0 0-1,0 0 0,-1 1 0,0-1 0,1 0 0,-1 1 0,-4-5 1,6 7-333,-1-1 0,0 1 0,1 0 0,-1-1 0,0 1 0,0 0 0,1-1 0,-1 1 0,0 0 0,0 0 0,0-1 0,1 1 0,-1 0 0,0 0 0,0 0 0,0 0 0,0 0 0,1 0 0,-1 1 0,0-1 0,0 0 0,0 0 0,1 0 0,-1 1 0,0-1 0,0 0 0,1 1 0,-1-1 0,0 1 0,1-1 0,-1 1 0,0-1 0,1 1 0,-1-1 0,1 1 0,-1 0 0,1-1 0,-1 3-1,-18 28 2490,14-19-2776,1-1 1,0 1-1,1 0 0,1 0 1,-1 1-1,2-1 1,0 1-1,0-1 1,1 1-1,1-1 1,0 0-1,1 1 1,0-1-1,4 13 1,-4-19 118,0 0 1,0 0 0,0-1 0,1 1-1,0-1 1,0 1 0,0-1 0,1 0-1,-1 0 1,1-1 0,1 1 0,-1-1-1,0 0 1,1 0 0,0 0 0,0-1-1,0 1 1,1-1 0,-1-1 0,1 1-1,-1-1 1,1 0 0,0 0 0,0 0-1,0-1 1,0 0 0,0 0 0,0-1-1,0 1 1,7-2 0,-2 0 397,0-1-1,0 0 1,0-1 0,0 0-1,-1 0 1,1-1 0,17-10-1,2-3-512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2:34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151 101 24575,'-7'-20'0,"5"13"0,0 0 0,0 1 0,-1-1 0,0 0 0,0 1 0,-1 0 0,0 0 0,0 0 0,0 0 0,-6-6 0,9 12 0,0-1 0,0 1 0,0-1 0,1 1 0,-1-1 0,0 1 0,0 0 0,0 0 0,0-1 0,0 1 0,1 0 0,-1 0 0,0 0 0,0 0 0,0 0 0,0 0 0,0 0 0,0 0 0,0 0 0,0 1 0,0-1 0,1 0 0,-1 0 0,-1 1 0,0 0 0,0 1 0,0-1 0,0 1 0,1-1 0,-1 1 0,0 0 0,1-1 0,-1 1 0,-1 3 0,-2 2 0,1 1 0,0 0 0,-6 17 0,0 8-1033,2 0 0,1 0 1,2 1-1,1 0 0,1 0 0,2 1 0,2-1 0,5 43 0,-4-66 1019,0 0 0,0-1 0,1 1 0,1-1 0,0 0-1,0 0 1,1 0 0,0-1 0,6 10 0,-8-15 8,0 0-1,1-1 1,-1 1-1,1-1 1,0 1-1,0-1 1,0 0 0,0-1-1,0 1 1,1-1-1,-1 0 1,1 0 0,-1 0-1,1 0 1,0-1-1,0 0 1,0 0-1,0 0 1,0-1 0,0 1-1,7-2 1,2 0 305,-1-1 0,-1-1-1,1-1 1,0 1 0,-1-2 0,0 0 0,0 0 0,0-1 0,0-1 0,-1 0-1,20-16 1,-8 3 292,-1 0 0,-1-1-1,-1-1 1,21-30 0,-10 5-3053,-21 30 2821,-1-1-1,11-28 1,-17 36-261,0-1-1,0 1 1,-1 0 0,0-1 0,-1 1 0,0-14 0,-1 17-549,-1 0 0,0 1 0,0 0 0,0-1 0,-1 1 0,-3-10 1,4 14 463,1 1 0,-1-1 0,0 1 1,1-1-1,-1 1 0,0-1 0,0 1 1,0-1-1,0 1 0,0 0 0,0 0 0,0 0 1,0-1-1,-1 1 0,1 0 0,0 1 1,-1-1-1,1 0 0,-1 0 0,1 0 1,-1 1-1,-1-1 0,1 1 29,0 0 0,0 0 0,0 0-1,0 0 1,0 1 0,0-1 0,1 1 0,-1-1 0,0 1-1,0 0 1,0 0 0,1 0 0,-1 0 0,1 0 0,-4 2 0,-3 4 120,1 1 0,-1-1 1,1 2-1,1-1 0,-9 14 1,6-6-608,0 1 0,1-1 1,1 2-1,0-1 1,-7 34-1,12-39 179,0-1 1,1 0-1,0 0 0,0 1 1,1-1-1,1 1 0,0-1 1,1 0-1,0 0 0,6 20 1,-8-29 254,1 0 0,0 0 0,0 0 1,0 0-1,0 0 0,0 0 1,0 0-1,1 0 0,-1 0 1,1 0-1,-1-1 0,1 1 0,-1-1 1,1 1-1,0-1 0,0 0 1,0 1-1,0-1 0,0 0 0,0 0 1,0-1-1,3 2 0,-2-2 9,-1 0 0,1 0 0,-1 0 0,1 0 0,-1-1 0,1 1 0,0-1-1,-1 0 1,0 0 0,1 0 0,-1 0 0,0 0 0,1 0 0,-1 0 0,0-1 0,0 0-1,0 1 1,0-1 0,3-3 0,8-9-65,-1-1 1,0 0-1,-1-1 0,-1 0 0,10-20 0,-5 2 1577,20-59 0,-35 93-1491,0 0-1,0 0 1,0 1-1,0-1 0,0 0 1,0 0-1,0 0 1,0 0-1,0 0 1,0 0-1,0 0 1,0 0-1,1 0 1,-1 0-1,0 0 1,0 0-1,0 0 1,0 0-1,0 0 1,0 0-1,0 0 0,0 0 1,0 0-1,0 0 1,0 0-1,0 0 1,0 0-1,0 0 1,0 0-1,0 0 1,0 0-1,0 0 1,1 0-1,-1 0 1,0 0-1,0 0 1,0 0-1,0 0 0,0 0 1,0 0-1,0 0 1,0 0-1,0 0 1,0 0-1,0 0 1,0 0-1,0 0 1,0 0-1,0 0 1,0 0-1,0 0 1,0 0-1,0 0 1,0 0-1,0-1 0,0 1 1,0 0-1,0 0 1,1 0-1,1 10 255,4 19-2010,-4-17-292,-2-11 1956,2 10 371,0 0 1,1 0 0,1-1 0,4 11-1,-7-19-163,0 0-1,0 0 1,0 0-1,0-1 1,1 1-1,-1 0 1,1 0-1,-1-1 1,1 1-1,0-1 1,3 3-1,-4-4-99,0 1 0,1-1 1,-1 1-1,0-1 0,0 0 0,1 0 0,-1 0 1,0 1-1,0-1 0,1 0 0,-1 0 0,0-1 1,1 1-1,-1 0 0,0 0 0,0-1 0,1 1 1,-1-1-1,0 1 0,0-1 0,3-1 0,3-2-187,0-1-1,-1 0 1,1 0 0,-1-1-1,0 0 1,0 0 0,-1-1-1,1 1 1,-2-1-1,6-8 1,4-12-1143,16-43 0,2-3 1014,-32 73 306,0-1-1,0 1 1,0 0 0,0 0-1,1-1 1,-1 1 0,0 0-1,0-1 1,0 1 0,0 0-1,0 0 1,0 0 0,1-1-1,-1 1 1,0 0 0,0 0-1,0 0 1,1-1 0,-1 1 0,0 0-1,0 0 1,1 0 0,-1 0-1,0 0 1,0 0 0,1-1-1,-1 1 1,0 0 0,0 0-1,1 0 1,-1 0 0,0 0-1,1 0 1,-1 0 0,0 0-1,0 0 1,1 0 0,-1 0-1,1 1 1,6 10 987,3 27 385,-8-31-1305,27 97 252,-13-54-363,14 85-1,-29-132-73,-1 1 0,0 0 0,0 0 0,0 0-1,0-1 1,-1 1 0,0 4 0,0-5 237,0-1 0,0 1 0,0-1 1,-1 0-1,1 1 0,-1-1 1,1 0-1,-1 0 0,0 0 0,0 0 1,0 0-1,0-1 0,0 1 1,0 0-1,0-1 0,-1 0 0,1 1 1,0-1-1,-1 0 0,1 0 0,-1 0 1,0-1-1,1 1 0,-1-1 1,-2 1-1,-7 1 279,1 0 0,-1-1 0,0 0 0,1-1 0,-1 0-1,0-1 1,1-1 0,-22-4 0,32 6-418,0-1-1,1 1 1,-1 0 0,0 0-1,1 0 1,-1-1-1,0 1 1,1 0 0,-1-1-1,0 1 1,1-1-1,-1 1 1,1-1-1,-1 1 1,1-1 0,-1 1-1,1-1 1,-1 0-1,1 1 5,0-1-1,0 1 0,0-1 0,0 1 0,0 0 0,0-1 0,0 1 0,0-1 0,0 1 0,0 0 1,0-1-1,1 1 0,-1 0 0,0-1 0,0 1 0,0 0 0,1-1 0,-1 1 0,0 0 1,0 0-1,1-1 0,-1 1 0,0 0 0,1-1 0,28-15 392,-21 13-364,8-5-84,207-113-6499,-200 106 5808,0-1 0,-1-1 0,0-1 0,-2-1 0,0-1 0,-1 0 0,17-25 0,-34 41 937,1 0-1,-1 0 1,0 0-1,0 0 1,-1 0-1,1-1 0,-1 1 1,0-1-1,1-5 1,-2 9-130,0 0 0,0 0-1,0 0 1,0 0 0,0 1 0,0-1 0,0 0 0,-1 0 0,1 0 0,0 0-1,-1 0 1,1 0 0,0 0 0,-1 0 0,1 0 0,-1 0 0,0 1 0,1-1-1,-2-1 1,1 1-33,0 1-1,-1-1 0,1 0 0,0 1 1,-1-1-1,1 1 0,0 0 1,-1-1-1,1 1 0,-1 0 0,1 0 1,0 0-1,-1 0 0,1 0 1,-1 0-1,1 0 0,-3 1 0,-2 1-152,0 0-1,0 0 1,0 0-1,0 1 0,1-1 1,-1 2-1,1-1 1,0 0-1,0 1 0,0 0 1,0 0-1,1 1 1,-1-1-1,1 1 0,-4 7 1,0-1-275,0 1-1,1 0 1,1 0 0,0 1 0,-8 25-1,11-29 140,1 0-1,0 0 1,1 0-1,0 0 0,0 0 1,1 1-1,1-1 1,-1 0-1,1 0 1,1 0-1,0 0 0,4 14 1,-4-18 265,0 0 0,1 0 0,-1 0 0,1-1 0,0 1 0,0-1 0,0 1 0,1-1 0,0 0 0,0 0 1,0-1-1,0 1 0,0-1 0,1 0 0,-1 0 0,1 0 0,0-1 0,0 0 0,0 0 0,0 0 0,0 0 0,8 1 0,-3-2 213,1 0 0,0 0 0,-1-1 0,1 0 0,13-3 0,11-3 6111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2:34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94 24575,'-2'2'0,"-1"2"0,1-1 0,-1-5 0,4-4 0,42-17 0,17-4 0,1 2 0,-10 6-8191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2:35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2 553 24575,'-2'1'0,"4"-12"0,8-28 0,137-441-9270,-145 474 9270,4-12 0,-4 18 0,-2 11 0,-1 14 662,1 0 1,1 0-1,2 0 0,0 0 0,2-1 0,12 42 0,0-18 883,2-1 0,34 59 0,-47-94-1545,7 11 0,11 29 0,-21-45 0,-1 0 0,0-1 0,0 1 0,-1 0 0,0 0 0,0 0 0,0 1 0,-1-1 0,-1 10 0,1-14-73,-1 0-1,0-1 0,1 1 1,-1 0-1,0-1 1,0 1-1,0-1 0,-1 1 1,1-1-1,0 0 1,-1 1-1,0-1 1,0 0-1,1 0 0,-1 0 1,0 0-1,-4 2 1,2-1-219,-1-1 1,1 0-1,-1 0 1,1 0-1,-1 0 1,0-1-1,0 0 1,1 0 0,-7 1-1,-6-2-556,0 0 1,0 0-1,0-2 0,-27-5 0,43 7 848,-33-10 0,34 10 0,-1 0 0,1 0 0,-1 0 0,1 0 0,-1-1 0,1 1 0,-1 0 0,0 0 0,1-1 0,-1 1 0,1 0 0,0-1 0,-1 1 0,1 0 0,-1-1 0,1 1 0,-1-1 0,1 1 0,0-1 0,-1 1 0,1-1 0,0 1 0,0-1 0,-1 1 0,1-1 0,0 1 0,0-1 0,0 1 0,0-1 0,0 1 0,0-1 0,0 0 0,0 1 0,0-1 0,0 1 0,0-1 0,0 0 0,0 1 0,0-1 0,0 1 0,0-1 0,1 1 0,-1-1 0,0 1 0,0-1 0,1 1 0,-1-1 0,0 1 0,1-1 0,-1 1 0,0-1 0,1 1 0,16-15 277,0 1-1,30-19 1,-7 6 305,-4 1 101,88-69 3075,-105 79-4278,-1-1-1,-1 0 1,-1-2-1,19-26 0,-31 39 527,0-1 0,-1 0-1,0 0 1,0 0 0,-1 0 0,0 0-1,0-1 1,0 1 0,-1-1-1,0 1 1,-1-1 0,0-9-1,0 14-35,0 0-1,-1-1 1,1 1-1,-1 0 1,1-1-1,-1 1 1,0 0-1,-1 0 1,1-1-1,0 1 0,-1 0 1,0 0-1,0 1 1,0-1-1,0 0 1,0 1-1,0-1 1,-1 1-1,1 0 1,-1-1-1,1 1 1,-1 0-1,0 1 1,0-1-1,0 1 1,0-1-1,0 1 0,-1 0 1,-3-1-1,5 1-167,0 1-1,0-1 0,0 1 1,0 0-1,-1 0 0,1 0 1,0 0-1,0 0 0,0 1 1,0-1-1,0 1 0,0-1 1,-3 2-1,3-1 217,-1 1 0,1 0-1,0-1 1,0 1 0,0 0 0,0 0-1,0 0 1,0 0 0,0 0 0,1 0 0,-1 1-1,1-1 1,-1 1 0,0 3 0,-2 5 15,0 0 1,2-1-1,-1 1 1,1 0-1,0 16 1,1-3-709,1 0 0,0 0 0,2 0 1,1-1-1,8 34 0,-8-45 524,1-1 0,0 1 0,0-1 0,1 0 0,1 0 0,-1 0 0,2-1 0,0 0 0,0 0 0,0 0 0,2-1 0,13 13 0,-19-20 220,-1 0 0,1 0-1,-1-1 1,1 1 0,0 0 0,0-1 0,0 0 0,0 0 0,0 0 0,0 0 0,0 0-1,0 0 1,0-1 0,0 0 0,0 1 0,0-1 0,1 0 0,-1-1 0,3 0 0,-2 0 328,1 0 0,-1-1 0,0 0 0,0 0 0,0 0 0,0-1 0,0 1 0,0-1 0,-1 0 0,1 0 0,4-6 0,2-2 660,-2 0-1,1 0 0,-2-1 0,7-13 0,7-20-588,6-27 1048,2-38-11092,-23 89 8988,-6 21 583,0 0 0,0 0 0,1 0 0,-1 0 0,0 0 0,0 0 0,0 0 0,0 0 0,0 0 0,1 0 0,-1 0 0,0 0 0,0 0 0,0 0 0,0 0-1,0 0 1,0 0 0,1 0 0,-1 0 0,0 1 0,0-1 0,0 0 0,0 0 0,0 0 0,0 0 0,1 0 0,-1 0 0,0 0 0,0 0 0,0 0 0,0 1 0,0-1-1,0 0 1,0 0 0,0 0 0,0 0 0,0 0 0,0 0 0,0 1 0,1-1 0,-1 0 0,0 0 0,0 0 0,0 0 0,0 0 0,0 0 0,0 1 0,0-1 0,0 0-1,0 0 1,-1 0 0,1 0 0,0 0 0,0 1 0,0-1 0,0 0 0,0 0 0,4 42 1114,-3-29 346,15 107 2148,-14-108-3244,2 0 0,-1 0 0,1-1 0,1 1-1,0-1 1,1 0 0,11 17 0,-16-26-359,0 0 0,1 0 0,-1-1 0,1 1 0,-1 0 0,1-1 0,-1 1 0,1-1 0,0 1 0,0-1 0,0 0 0,0 0 0,0 0 0,0 0 0,0 0 0,0 0 0,0 0 0,0-1 0,0 1 0,0-1 0,1 0 0,-1 1 0,0-1 0,0 0 0,1 0 0,-1-1 0,0 1 0,0 0 0,1-1 0,-1 1 0,0-1 0,0 0 0,0 0 0,0 0 0,0 0 0,0 0 0,0 0 0,0 0 0,0-1 0,-1 1 0,1-1 0,2-2 0,11-12 268,0 0-1,-1-1 0,20-32 0,-21 30-51,0 0-1,1 1 0,21-20 1,-35 37-219,0 1 1,1-1 0,-1 1 0,1-1-1,-1 1 1,1-1 0,-1 1 0,1-1-1,-1 1 1,1-1 0,-1 1 0,1 0-1,0-1 1,-1 1 0,1 0 0,-1-1-1,1 1 1,0 0 0,-1 0-1,1 0 1,0-1 0,0 1 0,-1 0-1,1 0 1,0 0 0,-1 0 0,1 0-1,0 1 1,-1-1 0,1 0 0,0 0-1,-1 0 1,1 1 0,0-1 0,-1 0-1,1 0 1,0 1 0,-1-1-1,1 1 1,-1-1 0,1 1 0,-1-1-1,1 1 1,-1-1 0,1 1 0,-1-1-1,1 1 1,-1-1 0,0 1 0,1 0-1,-1 0 1,3 6 6,-1-1-1,-1 0 1,1 1 0,1 10-1,-2-6 1,3 12-369,0 2-1436,9 26 0,-12-45 1521,2 0 0,-1 0 0,0 0 1,1 0-1,0 0 0,1-1 0,-1 1 1,1-1-1,7 7 0,-1-4-574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23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32 564 24575,'1'0'-21,"-1"-1"-1,0 1 0,0-1 0,0 1 1,0-1-1,0 1 0,0-1 0,0 1 1,0-1-1,0 1 0,0-1 0,0 0 1,0 1-1,0-1 0,0 1 0,0-1 1,0 1-1,0-1 0,-1 1 0,1-1 1,0 1-1,0-1 0,-1 1 0,1 0 1,-1-2-1,-5 17-1391,-3 30-2262,3-16 2747,2 0 0,1 0 0,2 1 0,1-1 0,1 0 0,1 1 0,1-1 1,11 41-1,-12-65 924,0 1 0,0-1 1,0 0-1,0 0 1,1 0-1,0 0 0,0-1 1,0 1-1,0-1 1,1 0-1,0 0 0,7 7 1,-8-9 30,0 0 1,1-1 0,-1 1 0,0-1-1,0 1 1,1-1 0,-1 0-1,1 0 1,-1 0 0,1-1-1,-1 1 1,1-1 0,-1 0-1,1 0 1,-1 0 0,1-1-1,0 1 1,-1-1 0,1 0-1,4-2 1,1 0 132,0-1 0,0-1 0,-1 0 1,1 0-1,-1 0 0,-1-1 0,1-1 0,-1 1 0,0-1 0,0 0 0,-1-1 0,0 1 0,0-1 1,-1-1-1,6-12 0,0-1-313,-2 1 0,-1-1 0,0-1 0,-2 0 0,6-32 0,-6 1-744,-2 1 0,-2-1 1,-2 0-1,-10-67 0,-5 15 941,-34-120 0,36 183 3572,19 106 768,25 77-83,31 67-9465,-27-92 2423,5 26-724,-3-12 2213,3-2 3441,-26-96-2189,-3-19 0,-10-12 0,-1 0 0,0 0 0,1 0 0,-1 0 0,0 0 0,1 0 0,-1 0 0,1 0 0,-1 0 0,0 0 0,1 0 0,-1 0 0,0 0 0,1 0 0,-1 0 0,0 0 0,1-1 0,-1 1 0,0 0 0,0 0 0,1 0 0,-1-1 0,0 1 0,1 0 0,-1 0 0,0-1 0,0 1 0,0 0 0,1-1 0,-1 1 0,0 0 0,0 0 0,0-1 0,0 1 0,1-1 0,-1 0 0,7-19 800,0 0 0,-2-1 1,0 0-1,3-30 0,-2 10 1445,4-6-698,-5 28-755,-2 0 0,1 0-1,-2-1 1,0-35 0,0 94-825,3 47 222,-2-67-132,1-1 1,0 0-1,1 0 0,1 0 1,1-1-1,10 19 1,-15-31-82,1 0 1,1-1-1,-1 1 1,0-1 0,1 0-1,0 0 1,0 0-1,0 0 1,1-1 0,8 6-1,-9-7 33,0-1 0,-1 1-1,1-1 1,0 0 0,0 0-1,0-1 1,0 1 0,0-1 0,0 0-1,0 0 1,0 0 0,0 0-1,0-1 1,0 1 0,0-1 0,7-3-1,-2 1-4,0-1-1,-1-1 1,1 1-1,-1-1 1,0-1-1,-1 1 1,1-1-1,-1-1 1,0 1-1,-1-1 1,0 0-1,0-1 1,0 0-1,-1 0 1,8-16-1,-8 14-18,0-1 0,-1 1-1,-1-1 1,0 0 0,0 0 0,-1 0-1,0-1 1,-1 1 0,-1 0-1,1-1 1,-2 1 0,-3-23 0,1 20-5880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2:36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16 473 24575,'0'0'5,"0"0"-1,0 1 0,0-1 1,0 0-1,-1 1 0,1-1 1,0 0-1,0 0 0,0 1 1,-1-1-1,1 0 0,0 0 1,0 1-1,-1-1 0,1 0 1,0 0-1,-1 0 1,1 0-1,0 1 0,-1-1 1,1 0-1,0 0 0,-1 0 1,1 0-1,0 0 0,-1 0 1,1 0-1,0 0 0,-1 0 1,1 0-1,0 0 0,-1 0 1,1 0-1,0 0 0,-1 0 1,1 0-1,0-1 1,-1 1-1,1 0 0,0 0 1,-1 0-1,1 0 0,0-1 1,0 1-1,-1 0 0,1 0 1,0-1-1,0 1 0,0 0 1,-1 0-1,1-1 0,0 1 1,0 0-1,0-1 0,0 1 1,-1 0-1,1-1 1,0 1-1,0 0 0,0-1 1,0 1-1,0 0 0,0-1 1,0 1-1,1-25-1417,19-32-3368,8 2 3372,41-51 2426,-40 63-1498,18-30-1290,-6 9 396,-13 23 3895,-22 36-2520,-4 11 0,-4 23 0,0-15 0,3 35 1101,3 0 0,1-1-1,22 88 1,5 39-316,-31-171-845,-1-1 1,0 0-1,0 0 1,0 0 0,0 0-1,0 0 1,0 0-1,-1 0 1,0 0-1,1 0 1,-1 0 0,0 0-1,-2 3 1,2-5 60,0 0 1,0 0-1,-1 1 1,1-1-1,0 0 1,0 0-1,-1 0 1,1 0-1,-1-1 1,1 1-1,-1 0 1,1-1-1,-1 1 1,1-1-1,-1 1 1,0-1-1,1 0 1,-1 1-1,0-1 1,1 0-1,-1 0 1,0 0-1,1-1 1,-1 1-1,-2-1 1,-9-1-768,1-2 1,0 1-1,0-1 1,0-1 0,1 0-1,-1-1 1,1 0-1,-16-12 1,15 9 716,1 0 1,0 0-1,0-1 0,1 0 0,1-1 1,0 0-1,-11-18 0,17 24 76,0 0 0,0-1-1,1 1 1,0-1 0,0 0-1,0 0 1,1 1 0,0-1-1,0 0 1,0 0 0,1-1 0,0 1-1,0 0 1,0 0 0,3-8-1,-1 7 211,0 0 1,0 0-1,1 0 0,1 0 0,-1 0 0,1 1 0,0 0 0,0 0 1,1 0-1,0 0 0,0 1 0,8-7 0,11-7-741,1 1 0,0 1 0,2 2 0,0 0 0,0 2 0,1 1 0,1 1 0,56-12 0,-79 21 479,0 1 0,1-1 0,-1 2 0,1-1 0,-1 1 0,1 0 0,-1 0 0,1 1 0,-1 0 0,1 0 0,-1 1 0,9 2 0,-11-2 231,0 0-1,0 1 0,0-1 0,-1 0 1,1 1-1,-1 0 0,0 0 0,0 0 1,0 1-1,0-1 0,0 0 0,-1 1 1,1 0-1,-1 0 0,0 0 0,-1 0 0,1 0 1,0 0-1,0 4 0,2 12-43,0-1 0,-1 0 0,-1 1 1,-1 0-1,-1-1 0,-2 24 0,-3 1-990,-17 70 0,18-99 698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2:36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111 168 24575,'0'0'0,"0"1"0,1 0 0,-1-1 0,0 1 0,1 0 0,-1-1 0,1 1 0,0-1 0,-1 1 0,1-1 0,-1 1 0,1-1 0,0 1 0,-1-1 0,1 0 0,0 1 0,-1-1 0,1 0 0,0 1 0,0-1 0,-1 0 0,1 0 0,0 0 0,0 0 0,-1 0 0,1 0 0,0 0 0,0 0 0,-1 0 0,1 0 0,1 0 0,25-3 0,-16-1-128,0 0 0,-1-1 0,0 0 0,0-1 0,0 0 0,13-11 0,-19 14 79,0 0-1,0 0 0,-1-1 0,1 1 1,-1-1-1,0 0 0,0 0 0,0 0 1,-1 0-1,1 0 0,-1-1 0,0 1 0,0-1 1,-1 0-1,1 1 0,-1-1 0,1-6 1,-3 9 49,1 0 0,0 0 0,-1 0 0,1 0 0,-1 0 0,1 0 0,-1 0 0,0 0 0,0 1 0,0-1 0,0 0 0,0 1 0,0-1 0,0 1 0,-1-1 0,1 1 0,-1-1 0,1 1 0,-1 0 0,1 0 0,-1 0 0,0 0 0,1 0 0,-1 0 0,0 0 0,0 0 0,0 1 0,0-1 0,-3 0 0,-2-1 0,0 1 0,-1 0 0,1 0 0,-1 0 0,1 1 0,-12 1 0,8 1-188,0-1 1,0 2-1,0 0 1,0 0-1,1 1 1,-1 0-1,1 1 1,0 0-1,0 0 1,1 1-1,-1 1 1,-8 7-1,14-10 77,0 1-1,0-1 0,0 0 1,0 1-1,1 0 1,0-1-1,0 2 0,0-1 1,1 0-1,-1 0 1,1 1-1,1-1 1,-1 1-1,1 0 0,0-1 1,0 1-1,0 0 1,1 0-1,0 0 1,0-1-1,1 1 0,-1 0 1,1 0-1,3 9 1,8 17-1062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2:37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24575,'10'-10'-571,"0"0"-1,-1-1 0,0 0 0,-1 0 1,0 0-1,-1-1 0,0-1 0,0 1 1,-2-1-1,0 0 0,0 0 0,4-22 1,-9 35 578,0-1-1,0 1 1,0 0 0,0 0 0,0-1-1,0 1 1,0 0 0,0-1 0,0 1-1,0 0 1,0-1 0,0 1 0,0 0 0,0-1-1,0 1 1,0 0 0,0-1 0,1 1-1,-1 0 1,0 0 0,0-1 0,0 1-1,0 0 1,1 0 0,-1-1 0,0 1-1,0 0 1,1 0 0,-1-1 0,0 1 0,0 0-1,1 0 1,-1 0 0,0 0 0,1 0-1,-1-1 1,0 1 0,0 0 0,1 0-1,-1 0 1,0 0 0,1 0 0,0 0 0,8 16-177,9 37-2429,-17-46 1623,71 289-1518,-62-239 2734,-3 0-1,-3 1 1,-2 72 0,-5-98 3983</inkml:trace>
  <inkml:trace contextRef="#ctx0" brushRef="#br0" timeOffset="1">139 541 24575,'-5'-15'-173,"-17"-59"-3014,20 66 2819,0-1 1,1 0-1,0 0 0,0 0 1,1-1-1,1-9 0,0 14 363,1 0 0,-1 1 0,1-1 0,0 0 0,0 1-1,0-1 1,1 1 0,0 0 0,0 0 0,0 0 0,0 0 0,1 0-1,-1 1 1,1-1 0,0 1 0,8-5 0,1 0 6,0 0 1,1 1-1,0 0 1,18-5-1,-14 6-653,-1 1 0,34-5-1,-46 9 523,1 0-1,-1 1 1,0 0 0,0 0-1,1 0 1,-1 1-1,0-1 1,0 1-1,0 1 1,0-1-1,0 1 1,0 0 0,0 0-1,7 4 1,-10-4 192,1 1 1,0-1 0,-1 1 0,0 0-1,0 0 1,0 0 0,0 0 0,0 0-1,0 1 1,-1-1 0,0 1 0,0-1-1,0 1 1,0-1 0,0 1 0,-1 0-1,1 5 1,0 8 409,-1 1 0,-3 23 0,1-29-415,-9 93 4985,-4 54-4988,14-138-6016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2:37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104 204 24575,'-3'3'0,"-17"19"0,19-21 0,0 0 0,0 0 0,0 0 0,0 1 0,1-1 0,-1 0 0,0 1 0,1-1 0,-1 1 0,1-1 0,-1 1 0,1-1 0,0 0 0,-1 1 0,1 2 0,0-4 0,1 1 0,-1-1 0,0 0 0,1 1 0,-1-1 0,0 1 0,1-1 0,-1 0 0,1 1 0,-1-1 0,1 0 0,-1 0 0,0 1 0,1-1 0,-1 0 0,1 0 0,-1 0 0,1 1 0,-1-1 0,1 0 0,-1 0 0,1 0 0,0 0 0,-1 0 0,1 0 0,-1 0 0,1 0 0,-1 0 0,1-1 0,-1 1 0,1 0 0,-1 0 0,1 0 0,0-1 0,21-6 0,-21 6 0,12-5 0,0 0 0,0-1 0,0-1 0,-1 0 0,14-12 0,-19 14 0,0 0 0,-1 0 0,0-1 0,0 0 0,-1 0 0,0 0 0,0 0 0,-1-1 0,7-16 0,-10 22-70,0-1-1,0 0 0,0 0 1,-1 1-1,1-1 1,-1 0-1,0 0 1,0 0-1,0 0 0,0 0 1,0 0-1,-1 0 1,1 1-1,-1-1 0,0 0 1,1 0-1,-2 1 1,1-1-1,0 0 0,-3-3 1,2 3-181,-1-1 0,-1 1 0,1 0 0,0 0 0,-1 0 1,1 1-1,-1-1 0,0 1 0,0 0 0,0 0 0,0 0 0,-6-1 0,1 0-144,0 0 0,0 1 0,-1 1-1,1 0 1,-1 0 0,1 0-1,-1 1 1,0 1 0,1 0-1,-1 0 1,-17 5 0,22-4 192,1 0 1,0 0 0,-1 1 0,1-1 0,0 1-1,1 0 1,-1 0 0,0 0 0,1 0 0,0 1-1,0 0 1,0 0 0,0-1 0,0 2 0,1-1-1,0 0 1,0 0 0,0 1 0,0-1 0,1 1-1,0-1 1,-2 8 0,2 0 510,0-1-1,0 1 1,1-1-1,0 1 1,1-1-1,1 1 1,0-1-1,3 14 1,3 1 2871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2:38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24575,'6'5'0,"0"0"0,0 1 0,-1-1 0,7 8 0,70 109 0,-50-72 0,-31-48-26,-1-1 0,1 0-1,0 0 1,-1 0 0,1 0-1,0 0 1,0-1 0,-1 1-1,1 0 1,0 0 0,0 0-1,0-1 1,0 1 0,0-1 0,0 1-1,0 0 1,0-1 0,0 0-1,2 1 1,-2-1-32,-1 0 1,1 0-1,0-1 0,-1 1 1,1 0-1,0 0 0,-1-1 1,1 1-1,0-1 0,-1 1 0,1 0 1,-1-1-1,1 1 0,-1-1 1,1 1-1,-1-1 0,1 0 1,-1 1-1,1-1 0,-1 1 1,0-1-1,1-1 0,2-7-827,0 1-1,0-1 1,2-17-1,-4 23 628,15-137-1041,-1 7 346,-15 130 943,1 0 0,0-1 1,-1 1-1,1 0 0,0 0 0,0 0 0,1 0 1,-1 0-1,3-4 0,-3 6 1,-1 1 0,0 0 0,1 0 0,-1-1 1,0 1-1,0 0 0,1 0 0,-1 0 0,1-1 0,-1 1 0,0 0 0,1 0 0,-1 0 1,0 0-1,1 0 0,-1 0 0,1 0 0,-1 0 0,0 0 0,1 0 0,-1 0 1,0 0-1,1 0 0,-1 0 0,1 0 0,-1 0 0,0 0 0,1 1 0,14 14-210,13 25 42,57 78-1427,-73-103 1416,1-1-1,0-1 1,1 0-1,0-1 1,25 17-1,-35-27 294,1 1 0,-1-1-1,1 0 1,-1 0 0,1 0 0,-1-1-1,1 0 1,0 1 0,0-2-1,0 1 1,-1 0 0,1-1 0,0 0-1,0 0 1,0-1 0,0 1 0,0-1-1,0 0 1,-1-1 0,1 1-1,4-3 1,-2 1 60,-1-1-1,0 1 1,0-2 0,0 1-1,-1-1 1,0 0-1,0 0 1,0 0-1,0-1 1,-1 1 0,0-1-1,0 0 1,5-11-1,-3 3-246,0 1 0,-1-1 0,0 0-1,-2 0 1,1 0 0,0-16 0,-3 25 65,0 0 0,-1 0 1,0-1-1,0 1 0,0 0 1,-1 0-1,0 0 1,0-1-1,0 1 0,0 0 1,-1 0-1,0 0 1,0 1-1,0-1 0,-1 0 1,1 1-1,-1 0 1,0-1-1,-1 1 0,-4-5 1,5 7 8,0 0 1,0 1-1,0-1 0,0 1 1,0-1-1,0 1 1,-1 0-1,1 0 1,-1 0-1,1 1 1,0-1-1,-1 1 0,1 0 1,-1 0-1,1 0 1,-1 0-1,1 0 1,-1 1-1,1 0 1,0 0-1,-1 0 0,1 0 1,0 0-1,0 0 1,-4 3-1,-1 0 280,-1 1-1,1 0 1,-10 8-1,-16 19 4111,27-23-4538,-1 1 0,1 0-1,1 0 1,0 1 0,1 0-1,0 0 1,0 1 0,1-1-1,1 1 1,0 0 0,0 0 0,1 0-1,1 0 1,0 23 0,1-26-15,0-1 0,1 0 0,0 1 1,1-1-1,0 0 0,0 0 1,1 0-1,0 0 0,0 0 0,1-1 1,0 1-1,0-1 0,1 0 1,0-1-1,0 1 0,0-1 0,1 0 1,0 0-1,0 0 0,1-1 1,-1 0-1,13 7 0,-5-6 188,0 0-1,0 0 1,0-2-1,1 1 1,0-2-1,0 0 1,29 1-1,-22-3 37,0-2-1,0 0 0,-1-1 0,42-10 0,-18-1 72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2:38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24575,'0'2'0,"-2"-1"0,1-1 0,-1-2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2:41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16 101 24575,'-4'2'0,"-4"0"0,5-1 0,3-2 0,11-2 0,10-1 0,13-1 0,11-2 0,10-2-3766,7-2 3766,19-1-4954,7-3 4954,-1 1-3895,-1 0 3895,-14 3 4424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2:41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308 138 24575,'-286'-132'-11814,"269"127"11742,17 5 67,0 0-1,-1 0 1,1 0-1,0 0 1,0 1-1,-1-1 1,1 0 0,0 0-1,0 0 1,0 0-1,-1 1 1,1-1-1,0 0 1,0 0-1,0 1 1,0-1-1,-1 0 1,1 0 0,0 1-1,0-1 1,0 0-1,0 0 1,0 1-1,0-1 1,0 0-1,0 0 1,0 1 0,0-1-1,0 0 1,0 1-1,0-1 1,0 0-1,0 1 1,11 31-531,-6-21 327,16 48-113,-2 1 1,14 83 0,-1 128-1008,-31-242 1536,-2 32 0,-3-23 2602,2-15 886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2:42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171 120 24575,'2'-12'0,"-2"-1"0,0 13 0,-1 0 0,1 0 0,-1-1 0,0 1 0,1 0 0,-1 0 0,1 0 0,-1 0 0,0 1 0,1-1 0,-1 0 0,1 0 0,-1 0 0,0 0 0,1 1 0,-1-1 0,1 0 0,-1 0 0,1 1 0,-1-1 0,1 1 0,-1-1 0,1 0 0,-1 1 0,1-1 0,0 1 0,-1 0 0,-79 67 0,6-5 0,71-64 0,4-6 0,4-14 0,-4 18 0,18-75 0,11-33 0,-30 110 0,0 1 0,0-1 0,0 1 0,0 0 0,1-1 0,-1 1 0,0-1 0,0 1 0,1-1 0,-1 1 0,0-1 0,0 1 0,1 0 0,-1-1 0,0 1 0,1 0 0,-1-1 0,0 1 0,1 0 0,-1-1 0,1 1 0,-1 0 0,1 0 0,-1-1 0,1 1 0,-1 0 0,1 0 0,-1 0 0,1 0 0,-1 0 0,1 0 0,-1 0 0,1 0 0,-1 0 0,1 0 0,-1 0 0,1 0 0,-1 0 0,0 0 0,1 0 0,-1 0 0,1 1 0,-1-1 0,1 0 0,-1 0 0,1 0 0,-1 1 0,0-1 0,1 0 0,-1 1 0,1-1 0,23 25 0,-17-17 0,71 75-6214,146 116 0,-141-138 5603,-43-33 5459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2:45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257 101 24575,'12'-33'0,"-12"31"0,0 0 0,1 1 0,-1-1 0,0 0 0,0 0 0,0 0 0,0 1 0,0-1 0,-1 0 0,1 0 0,0 1 0,-1-1 0,1 0 0,-1 1 0,0-1 0,0 0 0,0-1 0,0 3 0,1-1 0,-1 1 0,0 0 0,1-1 0,-1 1 0,1 0 0,-1-1 0,1 1 0,-1 0 0,0 0 0,1-1 0,-1 1 0,0 0 0,1 0 0,-1 0 0,0 0 0,1 0 0,-1 0 0,1 0 0,-1 0 0,0 0 0,1 0 0,-1 0 0,0 1 0,1-1 0,-1 0 0,0 0 0,1 1 0,-1-1 0,1 0 0,-1 1 0,1-1 0,-1 1 0,0 0 0,-19 17 0,7-3 0,1 1 0,0 1 0,1 0 0,1 1 0,-14 34 0,-29 100 0,48-135 0,-20 66-751,-20 119-1,40-169 402,1 0 0,2 0 0,2 0-1,0 0 1,3 0 0,11 60-1,-11-80-121,0-1 0,1 0 0,1 0 1,0 0-1,1 0 0,0-1 0,1 0 0,0 0 0,0-1 0,12 12 0,-12-15 168,-1-1 0,1 0 0,0-1 0,1 0 0,-1 0 0,1-1 0,0 1 0,0-2 0,1 1 0,-1-1-1,1-1 1,0 1 0,-1-1 0,1-1 0,12 1 0,-10-1 321,0-2 0,0 1 0,0-1 0,0-1 0,0 0 0,0 0-1,-1-1 1,1-1 0,-1 0 0,16-8 0,-12 4-87,0-1-1,-1 0 1,0-1 0,0 0 0,-1-1-1,17-20 1,-11 8 59,-1-1 1,-1-1-1,-1 0 0,-1-1 0,-2 0 1,0-1-1,13-46 0,-18 48 402,-1-1 1,-2 1-1,0-1 0,-2 0 1,0 0-1,-2 0 1,-1 0-1,-1 0 0,-1 0 1,-1 0-1,-2 1 0,0-1 1,-2 1-1,-16-36 0,2 18-797,-51-75-1,55 93 105,-1 1 0,-1 1 0,-1 1 0,-27-22 0,38 36 168,0 0 0,-1 1-1,-15-8 1,23 13 165,0 1 1,0-1-1,0 1 0,0 0 0,0 0 1,0 1-1,0-1 0,0 1 0,0-1 1,-1 1-1,1 0 0,0 0 0,0 0 1,0 1-1,-1-1 0,1 1 1,0 0-1,-3 1 0,-16 12 2577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24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3 177 24575,'-2'-2'0,"1"-3"0,3-2 0,7-4 0,4-2 0,6 0 0,8-5 0,9-1 0,5-1 0,12-3 0,4-1-6784,-7 3 5377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2:46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1052 24575,'-5'-25'0,"1"0"0,1 0 0,1-29 0,6-78 0,-3 122 0,67-473-5653,-63 459 4813,-1 6 767,-1 0 1,-1 0-1,1-25 0,-5 34 73,-1 11 0,-2 13 0,2 4 485,1 1-1,1 0 1,1 0 0,1-1-1,1 1 1,6 31-1,2-9 1212,30 80 0,67 115-2305,-58-138 442,-46-92 208,0 0-73,0 0 0,0 0 0,1-1 0,0 0 0,8 9 0,-11-14-8,0 1 0,0-1 0,1 0 1,-1 0-1,0 0 0,1 0 0,-1 0 0,1-1 0,-1 1 0,1 0 0,0-1 0,-1 1 0,1-1 0,0 1 0,-1-1 1,1 0-1,0 0 0,0 0 0,-1 0 0,1 0 0,0 0 0,-1 0 0,1 0 0,0-1 0,-1 1 0,1-1 0,0 1 0,-1-1 1,3-1-1,71-38 353,17-6 96,-78 40-367,-1 1 213,-1-1 1,19-10 0,-27 12-197,1 1 0,-1-1 1,0 0-1,0 1 0,0-2 1,0 1-1,-1 0 1,0-1-1,4-7 0,7-14-59,14-40 0,-24 55 0,0 0 0,-1 0 0,-1-1 0,1 1 0,-2-1 0,1-18 0,-2 28 0,0 0 0,0 0 0,0 0 0,0 0 0,-1 0 0,1 0 0,-1 1 0,1-1 0,-1 0 0,0 0 0,1 0 0,-1 0 0,0 0 0,0 1 0,-1-1 0,1 0 0,0 1 0,0-1 0,-1 1 0,-1-2 0,1 2 0,1 0 0,-1 1 0,0-1 0,0 0 0,0 1 0,0-1 0,0 1 0,0 0 0,0-1 0,0 1 0,0 0 0,0 0 0,0 1 0,0-1 0,0 0 0,-3 1 0,-3 2 0,1-1 0,-1 2 0,0-1 0,1 1 0,0 0 0,0 0 0,0 1 0,-8 7 0,6-4-192,0 1-1,1 0 0,0 1 0,1 0 1,0 0-1,-8 15 0,12-18 70,0 0 1,0 1-1,0-1 0,1 1 1,0 0-1,0-1 0,1 1 1,0 0-1,0 0 0,1 15 1,0-22 120,0 0 0,0 1 0,0-1 0,0 1 1,0-1-1,0 0 0,1 1 0,-1-1 0,0 1 1,1-1-1,-1 0 0,1 1 0,-1-1 0,1 0 1,0 0-1,0 1 0,0-1 0,-1 0 0,1 0 1,0 0-1,0 0 0,1 0 0,-1 0 0,0 0 1,0-1-1,0 1 0,0 0 0,1-1 0,-1 1 0,0 0 1,1-1-1,-1 0 0,1 1 0,-1-1 0,0 0 1,1 0-1,-1 0 0,1 0 0,-1 0 0,0 0 1,1 0-1,-1 0 0,1 0 0,1-1 0,3-1 48,0 0-1,0-1 0,0 1 0,0-1 0,-1 0 1,1-1-1,-1 1 0,9-9 0,0-2 89,-1-1 0,-1 0 0,0 0 0,-1-1 0,-1 0 0,0-1 0,7-19 0,-6 9-176,0-1 0,-2 0-1,10-56 1,-15 43 27,-2 1 0,-1-1 0,-3 1 0,-1 0 0,-2 0 0,-17-70 0,20 103-65,-9-34-299,10 39 369,1 0 1,-1 1-1,1-1 1,-1 1-1,0-1 1,0 1-1,0-1 1,0 1-1,0 0 1,0-1-1,0 1 1,0 0-1,0 0 1,-1 0-1,1 0 1,0 0 0,-1 0-1,1 0 1,-3-1-1,3 2 10,0 0 0,0 0 0,0 1 0,0-1 0,0 0 0,1 0 0,-1 1 0,0-1 0,0 0 0,0 1 0,1-1 0,-1 1 0,0-1 0,0 1 0,1 0 0,-1-1 0,1 1 0,-1 0 0,0-1 0,1 1 0,-1 0 0,1 0 0,0-1 0,-1 1 0,1 0 0,-1 0 0,1 1 0,-10 27 0,9-26 0,-4 22 235,0 1 1,2 1-1,-1 46 0,12 79-781,-3-105-1559,3 1 0,1-1 0,20 60 0,-21-85 1677,1 0 0,0 0 0,2-1 0,0-1 0,1 1 0,2-2 0,0 0 0,28 30 0,-38-46 700,0 1 0,0 0-1,0-1 1,1 0 0,-1 0 0,1 0 0,0-1-1,0 1 1,8 2 0,-12-5-197,1 0 1,0 1-1,0-1 0,0 0 1,0 0-1,0 0 1,0 0-1,-1 0 0,1-1 1,0 1-1,0 0 1,0-1-1,-1 0 0,1 1 1,0-1-1,0 0 1,-1 0-1,1 0 0,-1 0 1,1 0-1,-1 0 1,1 0-1,-1-1 0,0 1 1,1 0-1,-1-1 1,0 1-1,0-1 0,0 0 1,1-2-1,11-22 209,-2-1 0,0 0 0,-2 0 0,7-39 0,3-3 534,0 10-997,-8 24-912,12-56 0,-24 78 1169,-6 15 0,-10 17-859,8-1 643,0-1-1,1 2 0,0-1 0,2 1 0,0 1 1,2-1-1,0 1 0,1-1 0,1 1 0,0 22 1,2-37 66,0 1 0,1 0 0,0 0 0,0-1 0,0 1 1,0 0-1,1-1 0,0 1 0,1-1 0,-1 0 0,1 0 1,0 1-1,0-2 0,0 1 0,1 0 0,0-1 0,0 0 1,0 1-1,0-2 0,6 6 0,-3-5 184,0 0 1,0-1-1,1 1 1,-1-2-1,1 1 1,-1-1-1,1 0 0,0 0 1,0-1-1,0 0 1,0 0-1,0-1 0,0 0 1,9-2-1,13-2 2840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2:46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1 384 24575,'9'-345'-9824,"-9"316"11091,0 19-67,1 26-627,2 5-686,0-2 0,1 1-1,1 0 1,1-1 0,1 0 0,10 20-1,64 108-352,-51-97 3673,-27-44-3382,1 0-1,0 0 1,0 0-1,1-1 1,0 0 0,0 1-1,0-2 1,0 1-1,1-1 1,-1 1-1,1-1 1,7 3-1,-7-5 198,0 0 1,0 0-1,-1 0 0,1-1 0,0 0 0,0 0 1,0-1-1,0 0 0,0 0 0,1 0 0,-1-1 1,0 1-1,0-1 0,8-3 0,-6 1-69,0 0 0,0 0 0,0 0 1,13-10-1,2-2-1126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2:48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19 106 24575,'1'-12'0,"-2"0"0,0 1 0,0-1 0,-1 1 0,0-1 0,-1 1 0,-4-12 0,5 22 0,2 4 0,1 12 0,3 20 0,-1-17-29,12 67-1538,4 0 1,38 109 0,-38-152 989,-12-29-2309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2:48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24575,'-1'30'-28,"0"-15"-37,1-1-1,0 0 0,1 0 1,0 1-1,2-1 1,3 14-1,-5-25 40,0 0-1,0 0 0,1 0 1,-1 0-1,1 0 0,0-1 1,0 1-1,0-1 1,0 1-1,0-1 0,0 0 1,1 0-1,3 3 1,-2-3-4,-1 0 0,1-1 0,-1 1 0,1-1 1,0 0-1,0 0 0,0 0 0,0-1 0,0 0 1,0 1-1,0-1 0,0 0 0,5-2 0,-2 1-128,-1 0 0,0-1-1,1 0 1,-1 0 0,0-1 0,0 0-1,0 0 1,-1 0 0,1-1-1,-1 0 1,0 0 0,7-7 0,-7 7 156,-1 0 1,-1 0-1,1 0 1,0-1 0,-1 0-1,0 1 1,0-1-1,-1 0 1,1-1-1,-1 1 1,0 0 0,0-1-1,-1 1 1,2-11-1,-3 14 11,0 0-1,0 0 0,-1 0 0,1 0 1,0 0-1,-1 0 0,1 0 1,-1 0-1,0 0 0,1 0 0,-1 1 1,0-1-1,0 0 0,0 0 1,-1 1-1,1-1 0,0 1 0,-1-1 1,1 1-1,-1-1 0,1 1 1,-1 0-1,1 0 0,-1 0 0,0 0 1,0 0-1,0 0 0,0 0 1,1 0-1,-1 1 0,0-1 0,0 1 1,0 0-1,-3-1 0,-1 0-176,0 1 0,1-1-1,-1 1 1,-11 1 0,-19 8-4008,26-4 3819,-1 1 0,1 0 0,-1 0 0,2 1 0,-1 0-1,1 1 1,0 0 0,0 1 0,1-1 0,1 2 0,-1-1 0,1 1-1,-8 15 1,3 3 5249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2:49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 24575,'-33'52'0,"32"-49"3,0 0 0,-1 0-1,1 0 1,0 0 0,0 0 0,1 0-1,-1 0 1,1 0 0,0 0 0,-1 0-1,1 1 1,1-1 0,-1 0 0,0 0-1,1 0 1,-1 0 0,2 3 0,0 0 2,1-1 1,-1 0-1,1 0 1,0 0-1,0 0 1,1-1-1,-1 1 0,9 6 1,4 3-129,1-1-1,0 0 1,37 18-1,-25-16-1212,21 10 685,-47-23 645,0 0 1,1 0-1,-1 0 0,0 1 1,0 0-1,0-1 0,-1 1 1,1 0-1,0 1 1,1 3-1,-3-6-1,-1 0-1,0 1 1,1-1 0,-1 0-1,0 1 1,0-1-1,0 0 1,0 1 0,0-1-1,-1 1 1,1-1 0,0 0-1,0 1 1,-1-1-1,1 0 1,-1 0 0,0 1-1,1-1 1,-1 0-1,0 0 1,1 0 0,-1 0-1,0 1 1,0-1 0,0-1-1,0 1 1,0 0-1,0 0 1,0 0 0,-1 0-1,1-1 1,-2 2 0,-5 3-38,-1 0 1,-19 8-1,28-13 45,-28 11-318,0-2-1,-1 0 1,-42 6-1,53-13 48,0 0-1,-1-1 0,1 0 0,0-2 0,0 0 0,-34-7 1,34 3-1923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2:49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1 208 24575,'7'-8'0,"1"1"0,-1 1 0,1-1 0,1 1 0,-1 1 0,18-9 0,-23 13 0,-1 0 0,1 0 0,0 0 0,0 0 0,0 0 0,0 1 0,0-1 0,0 1 0,0 0 0,0 0 0,0 0 0,0 0 0,0 1 0,0-1 0,0 1 0,0 0 0,0 0 0,0 0 0,-1 0 0,1 0 0,0 1 0,0-1 0,-1 1 0,1-1 0,-1 1 0,4 4 0,0 1-267,0 0-1,-1 1 1,0-1-1,-1 1 1,1 0-1,-2 0 1,1 0-1,-1 1 1,0 0-1,-1-1 1,0 1-1,0 0 1,0 14-1,0 14-2221,-6 71 0,3-91 2240,-6 57-1798,-1 38 1746,7-111 300,1 1 0,0-1 1,0 0-1,0 0 0,0 0 1,0 0-1,0 1 1,0-1-1,0 0 0,1 0 1,-1 0-1,0 0 0,1 1 1,-1-1-1,1 0 0,-1 0 1,1 0-1,-1 0 1,1 0-1,0 0 0,0 0 1,0 1-1,0-2 3,0 0 0,0 0-1,0 0 1,0 0 0,0 0 0,0 0-1,-1-1 1,1 1 0,0 0 0,0 0-1,0-1 1,0 1 0,-1 0 0,1-1-1,0 1 1,0-1 0,-1 1 0,1-1-1,0 1 1,-1-1 0,2-1 0,5-5 937,0 0 0,-1-1 0,9-14 0,45-87 4541,2-4-6168,-49 93-682,1 1-1,0 0 0,23-23 0,-37 41 1362,1 0 0,0 0 0,0 0 0,0 0-1,0 0 1,0 1 0,0-1 0,0 0 0,0 0 0,0 1 0,0-1-1,0 1 1,0-1 0,0 1 0,1-1 0,-1 1 0,0 0 0,0-1-1,1 1 1,-1 0 0,0 0 0,1 0 0,-1 0 0,0 0-1,0 0 1,1 1 0,-1-1 0,0 0 0,0 1 0,1-1 0,-1 0-1,0 1 1,0 0 0,0-1 0,0 1 0,0 0 0,0-1 0,0 1-1,0 0 1,0 0 0,0 0 0,0 0 0,0 0 0,-1 0-1,1 0 1,0 0 0,-1 0 0,1 0 0,0 2 0,4 7-621,-1-1 0,0 0 0,-1 1 0,0 0 0,1 10 0,5 46-255,-7-48 705,0-1-1,1 0 1,0 0 0,12 33-1,-15-50 223,0 1 0,0-1 0,1 1-1,-1-1 1,0 1 0,0-1 0,1 1-1,-1-1 1,0 1 0,1-1 0,-1 1-1,1-1 1,-1 1 0,0-1 0,1 0-1,-1 1 1,1-1 0,-1 1 0,1-1-1,-1 0 1,1 0 0,-1 1 0,1-1-1,-1 0 1,1 0 0,0 0 0,-1 0 0,1 0-1,-1 0 1,1 0 0,0 0 0,-1 0-1,1 0 1,-1 0 0,1 0 0,-1 0-1,1 0 1,0 0 0,-1 0 0,1-1-1,-1 1 1,1 0 0,-1 0 0,1-1-1,-1 1 1,1 0 0,-1-1 0,1 1-1,-1-1 1,0 1 0,1-1 0,-1 1-1,1 0 1,-1-1 0,1 0 0,23-35 3761,-21 30-3230,44-90 4880,-24 44-2789,-6 18-4183,-17 34 1519,0 0 0,0 0 0,0 0 0,0 0 0,0 0 0,0 0 0,0 0 0,0 0 0,0 0 0,0 0 0,0-1 0,0 1 0,0 0 0,1 0 0,-1 0 0,0 0 0,0 0 0,0 0 0,0 0 0,0 0 0,0 0 0,0 0 0,0 0 0,0 0 0,0 0 0,0 0 0,0 0 0,0 0 0,1 0 0,-1 0 0,0 0 0,0 0 0,0 0 0,0 0 0,0 0 0,0 0 0,0 0 0,0 0 0,0 0 0,0 0 0,0 0 0,1 0 0,-1 0 0,0 0 0,0 0 0,0 0 0,0 0 0,0 0 0,0 0 0,0 0 0,0 0 0,0 0 0,0 0 0,0 0 0,0 1 0,0-1 0,0 0 0,0 0 0,0 0 0,1 0 0,-1 0 0,0 0 0,0 0 0,0 0 0,0 0 0,0 0 0,3 11 0,0 18 0,-2-25 0,18 118 556,-16-108-693,1 0 0,0-1 0,1 1-1,1-1 1,0 0 0,13 20-1,-17-30-125,-1-1 0,1 1 0,0-1 0,0 0 0,0 0 0,0 0 0,0 0-1,1 0 1,-1 0 0,1 0 0,-1-1 0,1 1 0,0-1 0,0 0 0,-1 0 0,1 0-1,0 0 1,0 0 0,0-1 0,0 1 0,0-1 0,0 0 0,5 0 0,-3-1 229,0 0 0,0 0-1,-1-1 1,1 0 0,-1 0 0,1 0 0,-1 0 0,0-1 0,0 0 0,0 0 0,0 0 0,0 0 0,6-8 0,-4 4-130,0-1 0,0 1 0,-1-1 0,0-1 0,0 1 0,-1-1 0,0 0 0,-1 0 1,0 0-1,0 0 0,-1-1 0,0 1 0,-1-1 0,0 1 0,0-1 0,-1-11 1,-1 14 261,1 0 0,-1 0 0,-1 1 0,1-1 1,-1 1-1,0-1 0,0 1 0,-1 0 0,0-1 1,0 1-1,-1 1 0,1-1 0,-1 0 0,-1 1 1,1 0-1,-1 0 0,0 0 0,0 1 1,0-1-1,0 1 0,-1 0 0,0 1 0,-10-5 1,0 2-230,0 1-1,-1 1 1,1 1 0,-1 1 0,0 0 0,0 1 0,0 0 0,0 2 0,0 0-1,0 1 1,0 0 0,-25 8 0,128-42 1931,85-47 0,-119 51-600,-2-2 0,84-65 0,-128 90-1275,-4 4 15,0-1 0,0 0 0,1 1 0,-1-1 1,0 0-1,0 0 0,-1-1 0,1 1 0,0 0 0,-1 0 0,1-1 1,1-4-1,-3 1-4206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2:50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78 24575,'0'-6'0,"1"1"0,-1 0 0,0 0 0,0-1 0,-1 1 0,1 0 0,-1 0 0,0 0 0,0 1 0,-1-1 0,0 0 0,1 0 0,-4-4 0,5 9 3,0-1 1,0 1-1,0 0 0,0 0 0,0 0 0,0 0 1,0 0-1,-1 0 0,1 0 0,0-1 0,0 1 1,0 0-1,0 0 0,0 0 0,0 0 0,0 0 1,0 0-1,-1 0 0,1 0 0,0 0 1,0 0-1,0 0 0,0-1 0,0 1 0,-1 0 1,1 0-1,0 0 0,0 0 0,0 0 0,0 0 1,0 0-1,0 0 0,-1 0 0,1 0 0,0 0 1,0 0-1,0 1 0,0-1 0,0 0 0,-1 0 1,1 0-1,0 0 0,0 0 0,-3 8 139,1 10-1542,2-18 1387,0 136-7320,8-1 3401,13 27 2716,30 77 4028,-44-212-204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2:5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137 205 24575,'-3'-6'0,"-1"-1"0,0 1 0,-1-1 0,1 1 0,-1 0 0,-1 1 0,1-1 0,-1 1 0,1 0 0,-2 1 0,1-1 0,0 1 0,-1 0 0,0 1 0,0 0 0,0 0 0,0 0 0,0 1 0,-8-2 0,14 4 6,1 0 0,-1 0 0,0 0 0,1 0 0,-1 0 0,0 0 0,1 0 0,-1-1 0,1 1 0,-1 0 0,1 0 0,-1-1 0,0 1 0,1 0 0,-1-1 0,1 1 0,-1 0-1,1-1 1,0 1 0,-1-1 0,1 1 0,-1-1 0,8-8 140,23-3-1426,-29 11 1147,121-37-11036,-14 3 9353,-78 25 7740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2:5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1 262 24575,'3'-19'-720,"0"0"0,2 0-1,0 1 1,2-1 0,-1 2 0,2-1-1,1 1 1,15-24 0,-19 34 285,0 1 0,0 0 0,0 0 0,1 0 0,0 1 0,0-1 0,1 2 0,-1-1 0,15-7 0,-16 10 318,1 0 0,-1 0 0,1 1 0,0-1 0,0 1 1,-1 0-1,1 1 0,0 0 0,0 0 0,0 0 0,0 0 0,0 1 0,0 0 1,10 3-1,-10-2 233,-1 0 0,1 0 0,-1 0-1,0 1 1,0 0 0,0 0 0,0 0 0,0 1 0,-1-1 0,1 1 0,-1 0 0,0 0 0,-1 1 0,5 5 0,-4-3 122,0 0 1,0 1-1,0 0 1,-1 0-1,0 0 1,-1 0-1,0 0 1,2 15-1,-3 1 1088,0 0-1,-2 0 0,0 0 0,-2 0 1,-10 42-1,13-65-1366,-10 41-3126,7-33 3078,0-1 0,0 1 0,0-1 0,-1 0 0,-6 10 0,9-18 88,1 1 0,0-1 0,0 0 0,0 1 0,0-1 0,0 1 0,-1-1-1,1 0 1,0 1 0,0-1 0,-1 0 0,1 1 0,0-1 0,0 0 0,-1 1 0,1-1 0,-1 0 0,1 0 0,0 1 0,-1-1 0,1 0 0,0 0 0,-1 0 0,1 1 0,-1-1 0,1 0 0,-1 0 0,1 0 0,0 0 0,-1 0 0,1 0 0,-1 0 0,1 0 0,-1 0 0,0 0 0,-2-17-8,6-25 11,3 14 28,1 0-1,17-43 1,-19 60-84,0-1 0,1 1 0,0 0-1,0 1 1,1 0 0,1 0 0,0 0 0,15-14 0,-22 23-142,0 0 0,1 0 0,-1 0 0,1-1 1,-1 1-1,1 1 0,-1-1 0,1 0 1,-1 0-1,1 0 0,0 1 0,-1-1 0,1 1 1,0 0-1,0-1 0,-1 1 0,1 0 0,0 0 1,0 0-1,0 0 0,-1 0 0,4 1 0,-3 0 144,0 0 0,0 0 0,0 1-1,0-1 1,0 1 0,0-1 0,-1 1-1,1-1 1,0 1 0,-1 0 0,1 0-1,-1 0 1,0 0 0,2 4 0,2 4 178,-1 0 0,0 0 1,-1 1-1,0-1 1,-1 1-1,1 11 1,-1 57 4721,-2-52-3328,3 30 0,-4-57-1502,1 1 0,0-1 0,0 1 0,0 0 0,0-1 0,0 1 0,1-1 0,-1 1 1,0 0-1,0-1 0,0 1 0,0-1 0,1 1 0,-1-1 0,0 1 0,0-1 0,1 1 0,-1-1 0,0 1 0,1-1 1,-1 1-1,1-1 0,-1 1 0,1-1 0,-1 0 0,1 1 0,0-1 0,0 0-12,-1 0 1,1 0-1,0-1 0,0 1 0,-1 0 1,1-1-1,0 1 0,-1-1 0,1 1 1,0-1-1,-1 1 0,1-1 0,-1 0 1,1 1-1,-1-1 0,1 0 0,0 0 1,20-39-104,-19 35 139,23-43-5563,3-1 4399,-20 37 1245,1-1 1,0 2 0,0-1-1,2 1 1,14-13-1,-23 22-40,1 0-1,-1 1 0,0-1 1,1 1-1,-1-1 0,1 1 0,-1 0 1,1 0-1,-1 0 0,1 0 1,0 0-1,0 1 0,-1-1 1,1 1-1,0 0 0,0 0 1,0 0-1,0 0 0,-1 0 0,1 0 1,0 1-1,0 0 0,-1-1 1,1 1-1,0 0 0,-1 0 1,1 1-1,-1-1 0,1 0 1,-1 1-1,0 0 0,1-1 1,-1 1-1,0 0 0,3 4 1,7 7 653,-2 1 1,0-1 0,0 2-1,12 26 1,-13-25-600,9 19-137,21 38 0,-35-67 0,0 0 0,1 0 0,0 0 0,-1-1 0,2 1 0,-1-1 0,1-1 0,8 7 0,-12-10 3,1 0 0,-1 0 0,1 0 0,0 0 0,-1 0 0,1-1 0,0 1 0,-1-1 0,1 1 0,0-1 0,0 0 0,-1 0 0,1-1 0,0 1 0,0 0 0,-1-1 0,1 0 0,0 0 0,-1 0 0,1 0 0,-1 0 0,1 0 0,-1 0 0,0-1 0,1 1 0,-1-1 0,0 0 0,0 0 0,0 0 0,2-2 0,5-6-96,0-1 1,0-1 0,-1 1-1,10-20 1,-7 11-407,-1 0-1,-1-1 1,13-43 0,-20 54 513,1 0-1,-1 0 1,-1-1-1,0 1 1,-1-1-1,0 0 1,0 1 0,-1-1-1,0 1 1,-5-19-1,5 27-16,1 0 0,-1 0 0,1 0 0,-1 0 0,0 0 0,0 1 0,0-1-1,0 0 1,0 0 0,0 1 0,-1-1 0,1 1 0,0-1 0,-1 1 0,1-1-1,-1 1 1,0 0 0,1 0 0,-1 0 0,0 0 0,0 0 0,0 0 0,0 0-1,0 0 1,0 1 0,0-1 0,0 1 0,0 0 0,-2-1 0,0 2 83,0-1 0,0 1 0,1 0 0,-1 0 0,0 0 0,1 1 0,-1 0 0,1-1 0,-1 1 0,1 0 0,0 0 0,0 1 0,0-1 0,0 1 0,-2 2 0,-7 8-1702,1 0 0,0 1 0,1 1 0,1-1 0,0 2 0,-9 22 0,13-25 1346,0 1 0,0 0 0,2 0 0,-4 23 0,6-34 429,1 0 1,0 0 0,0 0 0,0 0-1,0 0 1,1-1 0,-1 1 0,1 0 0,-1 0-1,1 0 1,0-1 0,0 1 0,0 0-1,1-1 1,-1 1 0,1-1 0,2 3 0,-3-4-41,0 0-1,0 0 1,1 0 0,-1 0 0,1 0 0,-1 0 0,1-1 0,-1 1 0,1-1 0,-1 1 0,1-1 0,-1 0 0,1 1 0,0-1 0,-1 0 0,1 0 0,0 0 0,-1 0 0,1 0 0,-1-1 0,1 1 0,0 0-1,-1-1 1,1 1 0,-1-1 0,1 0 0,-1 1 0,1-1 0,-1 0 0,0 0 0,2-1 0,9-7 350,0-1 0,-1 0 0,0 0 0,-1-1 0,0-1 0,-1 1 1,15-25-1,-10 15-2029,22-25 1,-36 46 1563,0 0 0,0 0 0,0 0 0,0 0 0,0 0 0,0 0 0,1 0 0,-1-1 0,0 1 0,0 0 0,0 0 0,0 0 0,0 0 0,0 0 0,0 0 0,0 0 0,0 0 0,0 0 0,1 0 0,-1 0 0,0 0 0,0 0 0,0 0 0,0 0 0,0 0 0,0 0 0,0 0 1,1 0-1,-1 0 0,0 0 0,0 0 0,0 0 0,0 0 0,0 0 0,0 0 0,0 0 0,0 0 0,1 0 0,-1 0 0,0 0 0,0 0 0,0 0 0,0 0 0,0 0 0,0 1 0,0-1 0,0 0 0,0 0 0,0 0 0,0 0 0,0 0 0,0 0 0,1 0 0,-1 0 0,0 0 0,0 1 1,2 9-23,-2 16 44,0-24-28,-1 14 172,2 69 3496,0-76-3300,0-1 1,0 0 0,1 0 0,0 1 0,1-1 0,-1 0-1,8 13 1,-9-20-356,-1 1 0,1-1 0,-1 0 0,1 0 1,0 0-1,-1-1 0,1 1 0,0 0 0,0 0 0,0 0 0,0 0 0,-1-1 0,1 1 0,0-1 0,0 1 0,1 0 0,-1-1 0,0 0 0,0 1 0,0-1 1,0 0-1,0 1 0,0-1 0,1 0 0,-1 0 0,2 0 0,-1 0 6,1-1 1,-1 0-1,0 0 0,1 0 1,-1 0-1,0 0 1,0 0-1,0-1 0,0 1 1,0-1-1,4-3 1,2-3-286,-1-1 1,0 0-1,0-1 1,7-12 0,10-24-4594,-3-4 3913,-16 37 1004,-1 1 1,-1-1-1,0 1 0,0-1 1,-1 0-1,0-14 0,-7 8-149,1 16 266,0 12 896,2-1 339,0-1 0,1 1 0,0 12 0,5 27-2593,15 45-5498,-13-70 7074,-4-13-1306,3 14-1603,14 35 0,-17-53 2538,0 0 0,0 0 0,1 0 0,0 0 0,0-1 0,0 1 0,0-1 0,1 0 0,-1 0 0,1 0 0,0 0 0,9 5 0,-3-4 5122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2:52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288 101 24575,'-5'1'0,"0"-1"0,1 1 0,-1 0 0,1 1 0,-1-1 0,1 1 0,-8 3 0,8-3 0,0 0 0,0 0 0,-1 0 0,1-1 0,-1 0 0,1 0 0,-7 1 0,11-2 0,-1 0 0,1 0 0,0-1 0,0 1 0,-1 0 0,1 0 0,0 0 0,0 0 0,0 0 0,-1 0 0,1 0 0,0 0 0,0 0 0,0-1 0,-1 1 0,1 0 0,0 0 0,0 0 0,0 0 0,0 0 0,-1-1 0,1 1 0,0 0 0,0 0 0,0 0 0,0-1 0,0 1 0,0 0 0,0 0 0,0-1 0,-1 1 0,1 0 0,0 0 0,0 0 0,0-1 0,0 1 0,0 0 0,0 0 0,0-1 0,0 1 0,1 0 0,-1 0 0,0-1 0,0 1 0,0 0 0,0 0 0,0 0 0,0-1 0,0 1 0,0 0 0,1 0 0,-1-1 0,9-14 0,-7 11 0,2-4 0,0 0 0,0 0 0,-1 0 0,0 0 0,3-15 0,-6 21 0,0 1 0,0-1 0,0 1 0,0 0 0,0-1 0,0 1 0,0-1 0,0 1 0,0-1 0,-1 1 0,1 0 0,0-1 0,-1 1 0,0 0 0,1-1 0,-1 1 0,-1-2 0,1 2 0,-1 0 0,1 0 0,0 0 0,-1 1 0,1-1 0,0 1 0,-1-1 0,1 1 0,-1-1 0,1 1 0,-1 0 0,1-1 0,-1 1 0,1 0 0,-1 0 0,1 0 0,-1 1 0,1-1 0,-1 0 0,1 0 0,-2 1 0,-9 2-219,1 1 0,0 0-1,0 0 1,0 1 0,1 0-1,0 1 1,0 0 0,0 1-1,1 0 1,-12 11 0,14-12-60,1 1 1,0-1 0,0 1-1,1 0 1,-1 1 0,2-1-1,-1 1 1,1 0 0,0 0-1,1 0 1,0 1 0,0-1-1,1 1 1,-2 9 0,3 7-1326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24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24575,'1'-4'7,"0"1"20,0 1 0,1-1 1,-1 1-1,0 0 1,1-1-1,-1 1 1,1 0-1,0 0 1,3-3-1,-4 4-40,-1 1 0,0 0 0,1 0 1,-1 0-1,1 0 0,-1 0 0,1 0 0,-1 0 0,0 0 0,1 0 0,-1 0 0,1 0 0,-1 0 0,1 0 0,-1 0 0,1 0 1,-1 0-1,0 0 0,1 0 0,-1 1 0,1-1 0,-1 0 0,1 1 0,13 14-1088,16 30-4701,24 32 1768,-47-68 3383,1 0 0,1 0 0,-1-1 0,1 0 0,15 10 0,-21-16 747,1 0-1,-1 0 1,0-1 0,1 1 0,-1-1 0,1 0 0,0 0 0,-1 0 0,1-1 0,0 1 0,0-1-1,-1 0 1,1 0 0,0 0 0,0 0 0,-1-1 0,1 0 0,0 0 0,-1 0 0,1 0 0,0 0 0,-1-1-1,5-2 1,2-2 41,-1 0 1,0-1-1,0 0 0,-1 0 0,0-1 0,12-13 0,-3 0 3283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2:52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28 516 24575,'-9'-12'0,"-3"0"0,8 15 0,2 11 0,1-2 0,2 0 0,0 0 0,0 0 0,1 0 0,0 0 0,1 0 0,1-1 0,0 1 0,0-1 0,11 20 0,-14-30 0,0 1 0,0 0 0,0-1 0,0 1 0,0-1 0,1 1 0,-1-1 0,0 0 0,1 1 0,-1-1 0,1 0 0,-1 0 0,1 0 0,-1 0 0,1 0 0,0-1 0,0 1 0,-1 0 0,1-1 0,0 1 0,3-1 0,-3 0 0,0 0 0,0-1 0,1 1 0,-1-1 0,0 1 0,0-1 0,0 0 0,0 0 0,0 0 0,0 0 0,-1-1 0,1 1 0,0 0 0,0-1 0,1-2 0,6-6 0,0-1 0,-1 0 0,-1-1 0,10-18 0,-17 29 0,12-21-666,-1 1-1,-1-2 1,13-44-1,-23 64 667,-2 13 0,-4 19 0,5-10-229,1 1 1,2 28-1,-1-42 5,0 0 0,0 0 0,0 1 0,1-1-1,0 0 1,0 0 0,1-1 0,-1 1 0,1 0 0,0-1 0,7 9-1,-9-13 234,0 0-1,1 0 1,-1 0-1,0 0 0,1 0 1,-1 0-1,1 0 0,-1 0 1,1 0-1,0-1 0,-1 1 1,1-1-1,0 1 0,-1-1 1,1 0-1,0 0 1,-1 0-1,1 0 0,0 0 1,0 0-1,-1 0 0,1 0 1,0 0-1,-1-1 0,1 1 1,0-1-1,-1 0 0,1 1 1,0-1-1,-1 0 1,1 0-1,-1 0 0,0 0 1,3-2-1,3-3 277,0 0 0,-1 0-1,1-1 1,-1 1 0,7-12 0,-2-1-635,0 0 0,-1 0 0,-1-2 0,-1 1 0,-1-1 0,0 0 0,-2 0 0,-1-1 0,0 0 1,-1 0-1,-1-31 0,-3 14 194,-1 0 0,-2 1 0,-1-1 0,-2 1 0,-20-59 0,26 92 434,-1 0 0,0 0 0,-1 0 0,1 0 0,-5-6 0,7 10-242,0 1-1,-1 0 0,1 0 1,0-1-1,0 1 0,0 0 1,0 0-1,-1-1 0,1 1 1,0 0-1,0 0 0,-1 0 1,1 0-1,0-1 1,0 1-1,-1 0 0,1 0 1,0 0-1,0 0 0,-1 0 1,1 0-1,0 0 0,-1 0 1,1 0-1,0 0 0,0 0 1,-1 0-1,1 0 0,0 0 1,-1 0-1,1 0 0,0 0 1,0 0-1,-1 0 0,1 1 1,-1 0 9,0 0 0,0 0 0,1 0 0,-1 1 1,0-1-1,1 0 0,-1 0 0,1 1 0,0-1 0,-1 1 1,1-1-1,0 3 0,-2 17-452,1 0 1,0 0 0,2 0-1,4 29 1,22 85-2192,-21-108 2472,70 238-1884,-64-229 6232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2:52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183 418 24575,'-14'-18'-1418,"0"-1"0,-1 2 0,-1 0 0,0 1 0,-1 0-1,-1 2 1,-22-14 0,37 26 1523,-1-1 0,1 1 0,-1 0 0,1-1 0,0 0 0,0 1 0,-3-5 0,5 6-80,1 0 0,-1 0 0,1 0 0,0 1 0,-1-1 0,1 0 0,0 0 0,0 0 0,-1 0 0,1 0 0,0 0 0,0 0 0,0 0 0,0 0 0,1 0 1,-1 0-1,0 0 0,0 0 0,0 0 0,1 0 0,-1 0 0,1 0 0,-1 0 0,1 0 0,-1 0 0,1 0 0,-1 1 0,1-1 0,0 0 0,-1 0 0,1 1 0,0-1 0,0 0 0,1 0 0,14-12-606,0 1 0,2 1 0,-1 1 0,1 0 0,37-13 0,-37 16 473,84-34 294,141-35 0,-192 63 4474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2:53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272 198 24575,'-3'0'0,"0"-1"0,0 1 0,0-1 0,1 0 0,-1 1 0,0-1 0,1-1 0,-1 1 0,1 0 0,-1-1 0,1 1 0,-4-4 0,-27-25 0,19 16 0,10 10 0,0 1 0,0-1 0,0 1 0,0 0 0,-1 1 0,1-1 0,-1 1 0,1 0 0,-1 0 0,0 0 0,-7-1 0,9 3 0,1 0 0,-1-1 0,0 2 0,1-1 0,-1 0 0,0 1 0,1-1 0,-1 1 0,1 0 0,-1 0 0,1 0 0,-1 0 0,1 0 0,-1 0 0,1 1 0,0-1 0,0 1 0,0-1 0,0 1 0,0 0 0,0 0 0,0 0 0,1 0 0,-2 3 0,-7 9 0,2 0 0,0 1 0,1 0 0,0 1 0,1 0 0,1 0 0,0 0 0,2 0 0,-1 1 0,2-1 0,0 1 0,1 0 0,1 0 0,1-1 0,3 25 0,-3-38 0,-1-1 0,1 1 0,0 0 0,0 0 0,0-1 0,0 1 0,1-1 0,-1 1 0,1-1 0,-1 1 0,1-1 0,0 0 0,0 0 0,0 0 0,0 0 0,0 0 0,1 0 0,4 2 0,-5-3 0,0 0 0,0-1 0,0 1 0,1-1 0,-1 1 0,0-1 0,1 0 0,-1 0 0,0 0 0,1 0 0,-1 0 0,0-1 0,0 1 0,1-1 0,-1 0 0,0 1 0,0-1 0,0 0 0,0 0 0,0 0 0,0-1 0,0 1 0,0 0 0,2-3 0,7-5-339,-1-1 1,0 0-1,-1-1 0,0 0 0,-1 0 0,0-1 1,-1 0-1,8-17 0,2-12-1484,16-54 0,-27 76 1734,-6 27 89,1 0 0,0 0 0,4 14 0,-3-11 0,0 0-132,1 1 0,0-1-1,0 0 1,1 0 0,11 20-1,-14-29 113,0 0 0,0 0-1,1 0 1,-1 0 0,0 0-1,1-1 1,-1 1 0,1-1-1,0 1 1,-1-1-1,1 1 1,0-1 0,0 0-1,0 0 1,0 0 0,0 0-1,0 0 1,0 0 0,0-1-1,0 1 1,0-1 0,0 1-1,1-1 1,-1 0-1,0 0 1,0 0 0,1 0-1,-1 0 1,0-1 0,0 1-1,0 0 1,0-1 0,1 0-1,-1 1 1,0-1 0,0 0-1,0 0 1,3-3-1,5-3-101,0 0-1,-1 0 0,0-1 0,0-1 0,-1 0 0,0 0 0,-1 0 0,0-1 1,0 0-1,-1 0 0,6-14 0,-3 4-123,-1 0 0,-1 0 1,0-1-1,-2 0 0,4-30 1,-9 50 240,3-35 26,-3 34-37,0 0 0,-1-1 0,1 1 0,0 0 0,0 0 0,-1 0 0,1 0 0,-1 0 0,0 0 0,0 0 0,0 0 0,0 0 0,-2-3-1,3 5 16,0 0 0,0-1-1,0 1 1,-1 0-1,1 0 1,0 0-1,0 0 1,0 0-1,-1-1 1,1 1-1,0 0 1,0 0-1,-1 0 1,1 0-1,0 0 1,-1 0-1,1 0 1,0 0 0,0 0-1,-1 0 1,1 0-1,0 0 1,0 0-1,-1 0 1,1 0-1,0 0 1,0 1-1,-1-1 1,1 0-1,0 0 1,0 0-1,-1 0 1,1 0 0,0 1-1,0-1 1,0 0-1,-1 0 1,1 0-1,0 0 1,0 1-1,0-1 1,0 0-1,0 0 1,-1 1-1,1-1 1,0 0-1,0 0 1,0 1-1,0-1 1,0 0 0,0 0-1,0 1 1,-5 15 772,1 23 2760,7 23-4311,15 37-2240,-17-93 3289,14 58 2988,6-4-4564,-10-35 2001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2:53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137 232 24575,'-49'15'0,"49"-16"0,0 1 0,0-1 0,1 0 0,-1 0 0,0 1 0,0-1 0,0 0 0,1 0 0,-1 1 0,1-1 0,-1 0 0,0 1 0,1-1 0,-1 1 0,1-1 0,-1 0 0,1 1 0,-1-1 0,1 1 0,0 0 0,0-2 0,19-18 0,-17 17 0,13-12 0,-1-1 0,-1 0 0,13-19 0,-25 32 0,1-1 0,-1 1 0,0-1 0,0 0 0,0 0 0,0 0 0,-1 0 0,1 0 0,-1 0 0,0 0 0,0 0 0,-1 0 0,1-1 0,-1 1 0,0 0 0,0-1 0,0 1 0,-1 0 0,0 0 0,0-1 0,0 1 0,-2-6 0,2 8 0,-1 0 0,1 0 0,-1 0 0,0 0 0,0 0 0,1 1 0,-1-1 0,0 1 0,-1-1 0,1 1 0,0-1 0,0 1 0,-1 0 0,1 0 0,0 0 0,-1 1 0,1-1 0,-1 0 0,1 1 0,-1 0 0,1-1 0,-1 1 0,1 0 0,-1 0 0,0 1 0,-2 0 0,-3-1 0,1 2 0,0-1 0,0 1 0,-1 0 0,2 1 0,-1 0 0,0 0 0,-6 4 0,7-3-105,0 1 0,0 0 0,1 0 0,0 0 0,0 1 0,0 0 0,1 0 0,0 0 0,0 0 0,0 0 0,1 1 0,-4 8 0,-3 16-6721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2:54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5 674 24575,'-5'-20'0,"5"20"0,1 0 0,-1 0 0,0 0 0,0 0 0,0 0 0,0 0 0,0 0 0,1 0 0,-1 0 0,0 0 0,0 0 0,0 0 0,0 0 0,1 0 0,-1 0 0,0 0 0,0 0 0,0 0 0,0 0 0,1 0 0,-1 0 0,0 0 0,0 0 0,0 0 0,0 0 0,0 0 0,1 0 0,-1 0 0,0 0 0,0 0 0,0-1 0,0 1 0,0 0 0,0 0 0,1 0 0,-1 0 0,0 0 0,0 0 0,0-1 0,0 1 0,0 0 0,0 0 0,0 0 0,0 0 0,0-1 0,0 1 0,8 13-653,0-1 0,-1 1-1,-1 1 1,0-1 0,-1 1-1,6 27 1,-4-16-452,12 28-1,-19-51 1115,1-1 0,-1 0-1,1 1 1,0-1 0,0 1 0,-1-1-1,1 0 1,0 0 0,0 0-1,0 1 1,0-1 0,0 0 0,0 0-1,1 0 1,-1-1 0,0 1-1,0 0 1,1 0 0,-1-1 0,0 1-1,1 0 1,2 0 0,-3-1-37,1-1 0,0 1 0,0 0 0,0 0 1,0-1-1,-1 1 0,1-1 0,0 0 0,0 1 1,-1-1-1,1 0 0,0 0 0,-1 0 0,1 0 1,1-2-1,7-7 896,-1 1 1,0-1-1,-1-1 1,8-12-1,-12 18 688,90-140-426,-93 144-1130,-1 0 0,1 0 0,0 0 0,-1 0 0,1 0 0,0 1 0,0-1 0,-1 0 0,1 0 0,0 1 0,0-1 0,0 0 0,0 1 0,0-1 0,2 0 0,-3 1 0,1 0 0,-1 0 0,0 0 0,1 0 0,-1 1 0,1-1 0,-1 0 0,0 0 0,1 0 0,-1 0 0,1 1 0,-1-1 0,0 0 0,1 0 0,-1 1 0,0-1 0,1 0 0,-1 0 0,0 1 0,0-1 0,1 0 0,-1 1 0,0-1 0,0 0 0,0 1 0,1-1 0,-1 1 0,2 5 0,0 0 0,-1 1 0,1-1 0,0 9 0,0 1 0,1-5 0,0-1 0,0 1 0,1-1 0,1 0 0,-1 0 0,2 0 0,10 15 0,-14-22 0,0 0 0,1-1 0,-1 1 0,1-1 0,-1 1 0,1-1 0,0 0 0,0 0 0,0 0 0,0-1 0,0 1 0,0-1 0,1 0 0,-1 1 0,0-1 0,1-1 0,-1 1 0,1-1 0,-1 1 0,1-1 0,-1 0 0,1 0 0,-1 0 0,1-1 0,-1 1 0,1-1 0,5-2 0,-2 1 0,0-1 0,0 0 0,-1-1 0,0 1 0,1-1 0,-1 0 0,10-10 0,-1-2 0,18-22 0,-22 25 0,-10 12 0,-1 1 0,0 0 0,1-1 0,-1 1 0,0 0 0,1 0 0,-1 0 0,1-1 0,-1 1 0,1 0 0,-1 0 0,0 0 0,1 0 0,-1 0 0,1 0 0,-1 0 0,1 0 0,-1 0 0,1 0 0,-1 0 0,1 0 0,-1 0 0,0 0 0,1 0 0,-1 0 0,1 0 0,-1 1 0,1-1 0,-1 0 0,0 0 0,1 1 0,-1-1 0,1 0 0,-1 0 0,1 1 0,17 17 0,-1-3 0,-13-13-110,0 0-1,0-1 0,0 1 1,0-1-1,1 0 1,-1-1-1,0 1 0,1-1 1,-1 0-1,0 0 0,1 0 1,5-1-1,-1-1-357,-1 0 0,0-1 0,-1 1 0,1-2-1,0 1 1,7-5 0,2-3-702,0-1 0,0-1 0,-1 0 1,19-21-1,-10 3-344,-19 23 1890,-1 0 1,1-1-1,-2 0 0,5-11 0,-7 15-196,0 1-1,-1-1 1,0 0 0,0 0-1,0 1 1,0-1 0,-1 0-1,0 0 1,0 0 0,0 0-1,0 0 1,-1 0-1,0 1 1,0-1 0,0 0-1,-1 0 1,0 1 0,-3-7-1,5 10 22,-1-1-1,0 1 0,0 0 0,1-1 0,-1 1 1,0 0-1,0 0 0,0 0 0,-1-1 1,1 1-1,0 1 0,0-1 0,-1 0 1,1 0-1,0 0 0,-1 1 0,1-1 1,-1 0-1,1 1 0,-1 0 0,1-1 1,-3 1-1,2 0-114,-1 0 0,1 0 0,-1 1 0,1-1-1,0 1 1,-1 0 0,1 0 0,0 0 0,0 0 0,-1 0 0,1 0 0,0 1 0,-2 1 0,-3 3-201,0 0 0,1 0 0,-1 1 0,1 0 0,1 1 0,-9 12 0,8-8-502,0 1 0,1 1 0,0-1 0,1 1 1,0 0-1,2 0 0,-1 0 0,2 1 0,0-1 0,0 0 0,1 1 0,3 15 1,-2-23 524,0 1 0,1-1 0,0 1 1,0-1-1,1 0 0,0 0 1,0 0-1,1 0 0,0 0 1,8 10-1,-8-13 93,0 0 0,0 0 0,0 0 0,1-1 0,-1 1 0,1-1 0,0 0 0,0-1 0,0 1 0,0-1 0,1 0 0,-1 0 0,1-1 0,-1 1 0,11 0 0,0-1-414,0-1-1,0-1 1,0 0 0,0-1-1,0-1 1,0 0-1,-1-1 1,23-10-1,-1 0 160,-2-3-1,45-27 0,-61 32 98,0-1 0,-1 0 0,0-2 0,-1 0 0,-1-1-1,0 0 1,20-29 0,-28 33 396,-1 1 1,-1-1-1,0 0 1,0-1-1,6-23 1,-9 25 380,-1 0 0,0 0 1,-1 0-1,0 0 0,-1 0 0,0-1 1,-3-18-1,2 28-499,1-1 0,0 0-1,-1 1 1,1-1 0,-1 1 0,0-1 0,0 1-1,0-1 1,0 1 0,-1 0 0,1-1 0,0 1-1,-1 0 1,0 0 0,1 0 0,-1 0-1,0 0 1,0 0 0,0 1 0,0-1 0,-1 1-1,1-1 1,0 1 0,-1 0 0,1 0-1,0 0 1,-4-1 0,2 2 202,-1-1 0,1 1 0,-1 0 0,1 0 0,0 1 0,-1-1 0,1 1 0,-1 0 0,1 0 0,0 1 0,0-1 0,-1 1 0,1 0 0,0 0 0,-5 3 0,-6 6-1133,1 0 0,-1 0 0,2 1 0,-1 1 0,2 0 1,-16 21-1,20-23 100,1 0 0,0 0 0,0 1 0,1 0 0,1 0 0,0 0 0,1 1 0,0-1 0,-3 22 0,6-31 774,1-1-1,-1 1 1,1 0 0,0-1 0,0 1 0,0 0 0,0-1 0,1 1 0,-1 0 0,1-1 0,0 1 0,-1-1 0,1 1 0,0-1 0,1 1 0,-1-1-1,0 1 1,1-1 0,-1 0 0,1 0 0,0 0 0,2 2 0,-2-2 37,0-1 0,1 0 0,-1 0-1,1 0 1,0 0 0,-1 0 0,1-1 0,0 1 0,-1-1 0,1 0-1,0 0 1,-1 0 0,1 0 0,0 0 0,0-1 0,-1 1 0,1-1-1,0 1 1,-1-1 0,1 0 0,-1 0 0,3-2 0,6-2 516,-1 0 0,-1-1 0,1-1 0,-1 0 0,0 0 0,0 0 0,-1-1 0,0-1 0,0 1 0,-1-1 0,0-1 0,9-16 0,-7 9-618,0 1 1,9-31-1,-12 28-1412,-1 0 0,3-26 0,-5 13 960,-1-1-1,-2 1 0,-1-1 1,-2 1-1,-1-1 0,-2 1 1,-1 0-1,-1 0 0,-17-40 1,9 45 453,16 26 0,0 1 0,0 0 0,0 0 0,0-1 0,0 1 0,0 0 0,-1 0 0,1 0 0,0 0 0,0-1 0,0 1 0,-1 0 0,1 0 0,0 0 0,0 0 0,0 0 0,-1 0 0,1-1 0,0 1 0,0 0 0,-1 0 0,1 0 0,0 0 0,0 0 0,-1 0 0,1 0 0,0 0 0,0 0 0,-1 0 0,1 0 0,0 0 0,0 0 0,0 0 0,-1 1 0,-2 15 0,7 46 0,2-1 0,20 86 0,-23-133 0,80 292-3231,-39-179 4455,-23-68 3912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2:54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24575,'3'-2'0,"3"-2"0,1-1 0,-1-2 0,-1-1 0,-1-1 0,-1-1 0,-2-1 0,-1-1 0,0 2-8191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3:11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24575,'2'4'0,"0"0"0,0 0 0,-1 0 0,1 0 0,-1 0 0,0 0 0,0 0 0,-1 0 0,1 0 0,-1 0 0,0 1 0,0-1 0,-1 8 0,1 2 0,-1 53 0,0-25 0,5 47 0,-3-78 0,1 1 0,0-1 0,0 0 0,2 0 0,-1 0 0,1 0 0,1-1 0,10 20 0,-13-27 10,0-1 0,1 1 0,-1 0-1,1-1 1,-1 1 0,1-1 0,0 0 0,-1 0 0,1 0-1,0 0 1,1-1 0,-1 1 0,0-1 0,0 0-1,1 0 1,-1 0 0,1 0 0,-1 0 0,1-1-1,-1 0 1,1 1 0,-1-1 0,1 0 0,-1-1-1,1 1 1,-1-1 0,6-1 0,8-3-174,0-1 0,-1 0 1,1-2-1,18-10 0,-16 8-422,35-18-4064,117-61 3286,-99 49-2812,-68 37 4482,1 0 0,0 0 0,-1 0 0,1 0 0,-1-1 0,0 0 0,0 0 0,-1 0 1,5-5-1,-7 7-257,0 0 0,0 0 0,-1 1 0,1-1 1,-1 0-1,1 0 0,-1 0 0,1 0 0,-1 0 1,0 0-1,0 1 0,0-1 0,0 0 0,0 0 0,-1 0 1,1 0-1,-1 0 0,1 0 0,-1 0 0,1 1 1,-1-1-1,0 0 0,0 1 0,0-1 0,0 0 1,0 1-1,0-1 0,-1 1 0,-1-2 0,-10-12-49,0 2 0,-1 0 0,-1 1 0,-21-14 0,36 26 19,0-1-1,0 1 0,0 0 0,0 0 1,0 0-1,0 0 0,0 0 0,0-1 1,0 1-1,0 0 0,0 0 1,0 0-1,-1 0 0,1 0 0,0 0 1,0 0-1,0 0 0,0 0 1,0-1-1,0 1 0,-1 0 0,1 0 1,0 0-1,0 0 0,0 0 0,0 0 1,0 0-1,-1 0 0,1 0 1,0 0-1,0 0 0,0 0 0,0 0 1,0 0-1,-1 0 0,1 0 0,0 0 1,0 0-1,0 0 0,0 0 1,0 1-1,0-1 0,-1 0 0,1 0 1,0 0-1,0 0 0,0 0 1,0 0-1,0 0 0,0 0 0,0 1 1,-1-1-1,1 0 0,0 0 0,0 0 1,0 0-1,0 0 0,5 12 2314,10 12 1060,35 37-3989,-33-43 259,-2 2-1,0 0 1,0 0 0,14 30 0,-27-42 358,1-1 1,-1 1 0,-1-1 0,1 1 0,-1 0 0,-1-1 0,1 1 0,-1 0 0,-1 0 0,0 0 0,0-1 0,0 1 0,-1 0-1,0-1 1,-5 12 0,0 0-452,-15 27 0,-12 11-4063,9-19 3510,2-7 1087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3:12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127 857 24575,'-5'-6'-208,"0"-1"0,1 1 0,0-1-1,0 0 1,0 0 0,1 0 0,0 0 0,0 0-1,1-1 1,0 1 0,0-1 0,1 0 0,0 0-1,0-10 1,1-6-899,1 0 0,0 0 0,8-32-1,12-33-1031,5 1 0,44-105-1,-41 118 2261,-15 37 1267,39-90-247,-54 137 3115,-5 45-3976,-17 130-466,13 94-6285,8-148 5379,-4 0 3799,6-127-2584,-9 80 44,8-75 177,-1 0-1,0-1 1,-1 1-1,1-1 1,-1 1-1,-1-1 1,1 0-1,-7 9 1,8-14-441,0 0 0,0 0 0,-1-1 1,1 1-1,0 0 0,-1-1 1,0 1-1,1-1 0,-1 0 0,0 0 1,1 0-1,-1 0 0,0-1 0,0 1 1,0-1-1,0 1 0,0-1 1,0 0-1,1 0 0,-1-1 0,0 1 1,0 0-1,0-1 0,0 0 0,-3-1 1,-10-3-570,0 0 1,1-1-1,-17-9 1,25 11 1202,-3-1-596,0 1 536,0-1 0,0-1-1,-8-5 1,18 10-469,0 1 1,0 0-1,-1 0 1,1 0 0,0 0-1,0-1 1,0 1-1,0 0 1,-1 0-1,1 0 1,0-1 0,0 1-1,0 0 1,0 0-1,0 0 1,0-1 0,0 1-1,0 0 1,-1 0-1,1-1 1,0 1-1,0 0 1,0 0 0,0-1-1,0 1 1,0 0-1,1 0 1,-1-1-1,0 1 1,0 0 0,0 0-1,0-1 1,0 1-1,0 0 1,0 0-1,0-1 1,0 1 0,1 0-1,-1 0 1,0 0-1,0 0 1,0-1-1,1 1 1,-1 0 0,0 0-1,0 0 1,0 0-1,1 0 1,-1-1-1,0 1 1,0 0 0,1 0-1,-1 0 1,0 0-1,0 0 1,0 0-1,1 0 1,-1 0 0,0 0-1,1 0 1,24-12 64,49-15 1,-37 14-91,-11 4-11,35-12-217,-2-2 1,-1-2-1,62-37 1,-114 58 265,1 0-1,-1-1 1,0 1 0,0-1-1,0 0 1,-1-1 0,1 1-1,-1-1 1,-1 0 0,1-1-1,-1 1 1,6-12 0,-9 16-20,-1 1 1,1-1 0,0 1 0,-1-1-1,1 1 1,-1-1 0,0 0 0,1 1-1,-1-1 1,0 1 0,0-1 0,0 0 0,0 1-1,0-1 1,-1 0 0,1-2 0,-1 4-5,1 0 1,-1-1-1,1 1 1,-1 0-1,1-1 1,-1 1-1,1 0 1,-1-1-1,0 1 1,1 0-1,-1 0 1,1 0-1,-1 0 1,1 0-1,-1 0 1,0 0-1,1 0 1,-1 0-1,1 0 1,-1 0-1,1 0 1,-1 0-1,0 0 1,1 0-1,-1 1 1,1-1-1,-1 0 1,1 0-1,-1 1 1,-6 2 135,0 1 1,0 0-1,1 1 1,-1-1-1,-10 12 1,4-4 642,1 2 1,1 0 0,0 0 0,1 1 0,-10 19 0,16-28-557,1 1 0,0 0 1,0 0-1,1 0 1,0 0-1,0 0 0,0 1 1,1-1-1,0 1 1,1-1-1,0 0 1,0 1-1,0-1 0,1 1 1,2 9-1,-2-14-283,0 1 1,0-1-1,1 1 0,-1-1 0,1 0 0,0 0 0,0 0 1,0 0-1,0 0 0,0 0 0,1-1 0,-1 1 0,1-1 1,0 1-1,0-1 0,0 0 0,3 2 0,-1-2-141,-1 0-1,1-1 1,-1 0-1,1 1 0,0-2 1,0 1-1,-1 0 1,1-1-1,0 0 1,0 0-1,7-1 0,0-2-120,0 1 0,-1-1 0,1-1-1,-1 0 1,0-1 0,0 0 0,0-1-1,-1 0 1,14-11 0,-6 3 348,-2-1 0,0-1 0,-1 0 1,16-22-1,-16 15 791,-1 0 1,0 0-1,-2-1 1,-1-1 0,14-43-1,-16 37-486,-2 0 1,-1 0-1,-2-1 0,1-49 1,-5 50-2214,-2 0 0,-7-43 1,8 73 1881,-8-36-80,9 36 81,-1-1-1,1 0 1,-1 1-1,0-1 1,1 0 0,-1 1-1,0-1 1,0 1-1,0-1 1,-1 1-1,1 0 1,0-1 0,0 1-1,-1 0 1,1 0-1,-1 0 1,-2-1-1,4 2 3,-1-1 0,0 2 0,1-1 0,-1 0 0,0 0 0,1 0 0,-1 0 0,0 0 0,1 0 0,-1 1 0,1-1 0,-1 0 0,0 1 0,1-1 0,-1 0 0,1 1 0,-1-1 0,1 1 0,-1-1 0,1 0 0,-1 1 0,1 0 0,0-1 0,-1 1 0,1-1 0,-1 1 0,1-1 0,0 1 0,0 0 0,-1-1 0,1 1 0,0-1 0,0 1 0,0 1 0,-6 23 0,6-24 0,-3 28-5,2 0 1,1 0-1,1 0 0,7 45 0,34 113-1260,-30-145-662,35 78 0,-14-55 3089,-21-45 2982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3:13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24575,'9'-1'0,"-1"0"0,1-1 0,-1 0 0,1-1 0,-1 0 0,0 0 0,9-6 0,25-8 0,-35 15 0,-3 0 0,-1 1 0,0 0 0,1 0 0,0 1 0,-1-1 0,1 1 0,3-1 0,-6 1 0,-1 0 0,1 1 0,-1-1 0,0 0 0,1 0 0,-1 0 0,0 0 0,1 0 0,-1 1 0,0-1 0,1 0 0,-1 0 0,0 0 0,1 1 0,-1-1 0,0 0 0,0 1 0,1-1 0,-1 0 0,0 0 0,0 1 0,1-1 0,-1 1 0,0-1 0,0 0 0,0 1 0,0-1 0,0 2 0,1-1 0,-1 1 0,-1 0 0,1-1 0,0 1 0,0-1 0,0 1 0,-1-1 0,1 1 0,-2 2 0,-22 49 16,16-37-11,1 0-1,0 1 1,1 0-1,1-1 1,-3 19-1,7-29-15,1-1-1,-1 1 1,2 0 0,-1-1-1,0 1 1,1-1-1,0 1 1,0-1 0,1 1-1,0-1 1,0 1-1,0-1 1,0 0 0,1 0-1,0 0 1,0-1 0,0 1-1,1-1 1,-1 1-1,7 4 1,-1-1-76,1 0 0,0-1 1,1 0-1,0-1 0,0 0 0,0-1 0,1 0 1,20 6-1,-11-4-13,32 15-1,-52-21 87,-1-1 0,1 0 0,0 1 0,-1-1 0,1 0 0,0 1-1,-1-1 1,1 1 0,0-1 0,-1 1 0,1-1 0,-1 1 0,1-1-1,-1 1 1,1 0 0,-1-1 0,0 1 0,1 0 0,-1-1 0,0 1-1,1 0 1,-1-1 0,0 1 0,0 0 0,0 0 0,0-1 0,0 2-1,0 0-53,0-1 0,-1 0 0,0 0 0,1 1 0,-1-1 0,0 0 0,1 0-1,-1 0 1,0 0 0,0 1 0,0-1 0,0 0 0,0-1 0,-1 2 0,-8 5-907,-1 0 0,-20 10 0,18-11-11,-87 47-2,55-37-1776,30-13 4831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3:14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35 24575,'-6'3'0,"-22"21"-1417,2 2 0,1 1 0,1 1 0,-35 55-1,56-78 1207,-30 48-2086,31-48 2104,0 0 0,0 0 1,0 0-1,0 0 0,1 1 0,0-1 1,0 0-1,0 12 0,0-16 192,1 0 1,0 0-1,0 0 1,0 0-1,0 0 1,1 1-1,-1-1 1,0 0-1,0 0 1,1 0-1,-1 0 1,1 0-1,-1 0 0,1 0 1,-1 0-1,1 0 1,-1 0-1,1 0 1,0 0-1,0 0 1,0 0-1,-1 0 1,1-1-1,0 1 1,2 1-1,-1-2 0,0 1 0,-1-1 0,1 0 0,0 0 0,0 0 0,0 0 1,0 0-1,-1 0 0,1 0 0,0-1 0,0 1 0,0-1 0,-1 1 0,4-2 0,3-2-1,0 0-1,0-1 1,0 0-1,0 0 1,8-8-1,-3 0 806,-1 0 1,0-1-1,-1 0 1,-1-1-1,0-1 0,10-22 1,-8 12 609,-1-1 0,-1 0 0,7-34 0,-17 61-1412,0 0-1,0 0 1,0 0-1,0-1 1,0 1-1,0 0 0,-1 0 1,1 0-1,0-1 1,0 1-1,0 0 1,0 0-1,0 0 1,0 0-1,0-1 0,1 1 1,-1 0-1,0 0 1,0 0-1,0-1 1,0 1-1,0 0 1,0 0-1,0 0 0,0 0 1,0-1-1,0 1 1,1 0-1,-1 0 1,0 0-1,0 0 1,0 0-1,0 0 0,0 0 1,1-1-1,-1 1 1,0 0-1,0 0 1,0 0-1,0 0 1,1 0-1,-1 0 0,0 0 1,0 0-1,0 0 1,0 0-1,1 0 1,-1 0-1,0 0 1,0 0-1,0 0 0,1 0 1,-1 0-1,0 0 1,0 0-1,0 0 1,7 15 25,6 39 13,-9-36-34,-3-16-5,5 24 0,18 45 0,-22-65 0,1 1 0,0-1 0,1 1 0,0-1 0,-1 0 0,2-1 0,-1 1 0,1-1 0,0 0 0,0 0 0,0 0 0,8 4 0,-11-7-46,0-1 0,0 0 0,1 0 1,-1 0-1,1 0 0,-1 0 0,1-1 0,-1 1 0,1-1 0,-1 1 0,1-1 0,-1 0 0,1 0 0,-1 0 0,1 0 1,-1-1-1,1 1 0,3-2 0,-2 0-153,0 1 0,0-1 0,0-1-1,0 1 1,0-1 0,0 1 0,-1-1 0,1 0 0,4-6 0,3-5-517,-2 1 1,1-1-1,-2-1 1,12-23-1,-14 23 370,-5 11 324,1 0 1,-1 0-1,1 0 1,0 1-1,0-1 0,6-7 1,-8 11 23,1 0 1,-1-1 0,1 1-1,-1-1 1,1 1 0,-1 0-1,1 0 1,0-1 0,-1 1-1,1 0 1,-1 0-1,1 0 1,0-1 0,-1 1-1,1 0 1,-1 0 0,1 0-1,0 0 1,-1 0 0,2 0-1,0 1-4,-1-1-1,0 1 0,1 0 1,-1-1-1,0 1 1,1 0-1,-1 0 0,0 0 1,0 0-1,0 0 0,0 0 1,1 2-1,25 32 820,-20-24-69,1-1-1,0 1 0,0-2 0,20 18 1,-26-25-661,0 0 1,1-1-1,-1 1 1,1-1-1,0 1 1,-1-1-1,1 0 1,0 0 0,0 0-1,0-1 1,0 1-1,0-1 1,0 1-1,0-1 1,0 0-1,0 0 1,0 0-1,0-1 1,0 1-1,0-1 1,0 1 0,0-1-1,-1 0 1,1 0-1,0 0 1,3-3-1,2-1-87,0 0 0,0-1 0,-1 0 0,0-1 0,0 0 0,-1 0 0,1 0 0,-2-1 0,1 0 0,-1 0 0,5-9 0,-1-2 0,0-1 0,-1 1 0,10-41 0,-17 54 0,5-26 0,-5 30 0,-1 0 0,0 1 0,0-1 0,0 1 0,0-1 0,0 0 0,0 1 0,0-1 0,-1 1 0,1-1 0,-1 1 0,1-1 0,-1 1 0,1-1 0,-3-2 0,3 4 0,0 0 0,0 0 0,0 0 0,0 0 0,0 0 0,-1-1 0,1 1 0,0 0 0,0 0 0,0 0 0,-1 0 0,1 0 0,0 0 0,0 0 0,0 0 0,0 0 0,-1 0 0,1 0 0,0 0 0,0 0 0,0 0 0,0 0 0,-1 0 0,1 0 0,0 1 0,0-1 0,0 0 0,0 0 0,-1 0 0,1 0 0,0 0 0,0 0 0,0 0 0,0 0 0,0 1 0,-1-1 0,1 0 0,0 0 0,0 0 0,0 1 0,-7 10 0,-2 13 0,6-16-259,1 0-1,0 0 0,1 0 1,0 0-1,0 0 0,1 0 1,0 1-1,0-1 1,1 0-1,0 0 0,1 0 1,0 0-1,0 0 0,0 0 1,1 0-1,0-1 0,1 1 1,0-1-1,0 0 1,0 0-1,1 0 0,0-1 1,1 1-1,-1-1 0,1 0 1,0-1-1,0 0 0,1 0 1,0 0-1,0-1 1,0 0-1,0 0 0,1 0 1,-1-1-1,1 0 0,0-1 1,10 2-1,-3-1-316,0-1 0,0-1-1,19 0 1,2-2 4556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25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4 498 24575,'-1'-1'0,"1"-1"0,-1 0 0,1 0 0,-1 0 0,1 0 0,0 0 0,-1 0 0,1-1 0,0 1 0,1 0 0,-1 0 0,0 0 0,1 0 0,0-4 0,0 0 0,14-62-3549,36-109 0,-11 49 575,-32 91 2706,-4 20 302,-3 15-24,-1 5-31,-3 26 1893,2 0 0,1-1 0,6 48 0,-4-59-2001,1 0 1,1 0 0,1-1-1,0 1 1,1-1-1,1 0 1,11 20 0,-17-33 30,1-1 0,-1 1 0,1-1 0,0 0 0,0 1 0,-1-1 0,2 0 0,-1 0 0,0 0 0,0 0 0,1-1 0,-1 1-1,1 0 1,-1-1 0,1 0 0,0 0 0,-1 0 0,1 0 0,4 1 0,-4-2 48,1 0 0,0-1 0,-1 1 0,1-1-1,-1 0 1,1 0 0,-1 0 0,0 0 0,1 0-1,-1-1 1,0 0 0,0 0 0,0 1 0,0-2-1,4-2 1,5-5-278,0 0 0,-1-1-1,0 0 1,-1-1 0,0-1-1,0 1 1,-2-1 0,0-1 0,0 0-1,-1 0 1,-1 0 0,0-1-1,-1 0 1,6-29 0,-11 42 262,0 0 1,1 0-1,-1 0 0,0 0 1,0 0-1,0-1 0,-1 1 0,1 0 1,0 0-1,-1 0 0,1 0 1,-1 0-1,0 0 0,0 0 1,0 0-1,0 0 0,-2-2 1,3 3 70,-1 1 0,1-1 0,-1 1 0,1 0 0,-1-1 0,0 1 0,1-1 0,-1 1 1,0 0-1,1 0 0,-1-1 0,0 1 0,1 0 0,-1 0 0,0 0 0,1 0 0,-1 0 0,0 0 0,1 0 1,-2 0-1,0 0-9,0 1 1,1 0 0,-1-1-1,1 1 1,-1 0 0,1 0-1,0-1 1,-1 1 0,1 0 0,0 1-1,-1-1 1,0 1 0,-6 7 658,1 0 0,1 1 0,-1-1 0,1 1 0,1 0 0,0 1 0,0 0 0,-4 16 1,4-9 197,0 0 0,2 1 0,0-1 0,0 29 1,3-39-707,0 0 1,0 0 0,1 0 0,1 0 0,-1-1-1,1 1 1,1 0 0,-1-1 0,1 1-1,8 13 1,-9-19-121,-1 1-1,1-1 1,0 0-1,0 0 1,0 0-1,0 0 1,0 0-1,1 0 1,-1 0-1,1-1 1,-1 1-1,1-1 1,-1 0-1,1 0 1,0 0-1,0 0 1,-1 0-1,1 0 1,0-1-1,0 1 1,0-1 0,0 0-1,0 0 1,0 0-1,0 0 1,0-1-1,-1 1 1,1-1-1,0 0 1,0 0-1,0 0 1,4-2-1,9-5-647,-1 0-1,0 0 0,-1-2 0,0 0 1,-1 0-1,0-1 0,0-1 0,14-17 1,-6 3-875,-1 0 0,-1-2-1,21-40 1,-26 39 958,-1 0 1,9-32-1,0-21 3994,-22 100 3013,10 13-7171,-7-21 1195,35 83 1535,-1-3-5525,-33-78 2435,-1 1-1,0-1 1,-1 1-1,0 0 1,0 18 0,-2-26 1059,0-1 0,-1 1 1,0 0-1,0 0 1,0-1-1,0 1 1,-1 0-1,0-1 1,0 0-1,0 1 1,0-1-1,-1 0 1,0 0-1,0 0 0,0 0 1,0-1-1,-6 5 1,0 0 96,-1-1 1,0 0-1,0-1 1,0 0-1,-21 8 1,-1-1 2513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3:15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11 140 24575,'0'-9'0,"1"6"0,-1 0 0,0 1 0,0-1 0,0 0 0,0 1 0,0-1 0,0 0 0,-1 1 0,1-1 0,-2-4 0,1 8 0,0 0 0,0 0 0,1 0 0,-1 0 0,0 1 0,1-1 0,-1 0 0,1 0 0,0 1 0,-1-1 0,1 0 0,0 0 0,0 1 0,0 1 0,-1 24-1023,1 0-1,1 0 0,1 0 1,2-1-1,1 1 1,8 27-1,-10-44 886,0 0 1,1 0-1,0-1 0,0 1 1,1-1-1,1 0 0,-1 0 1,11 12-1,-13-18 112,-1 0 1,1-1-1,0 1 0,0-1 1,0 1-1,1-1 0,-1 0 1,0 0-1,1-1 0,-1 1 1,1-1-1,0 0 0,-1 0 1,1 0-1,0 0 0,0 0 1,0-1-1,0 0 0,-1 0 1,1 0-1,0 0 0,0 0 1,0-1-1,0 0 0,6-2 1,4-2-92,-1-1 0,0-1-1,0 0 1,0 0 0,-1-1 0,0-1 0,-1 0 0,0-1 0,0 0 0,-1-1 0,0 0-1,-1 0 1,0-1 0,8-16 0,-9 14 40,0 0 1,-1 0-1,-1-1 0,0 1 0,-1-2 0,-1 1 1,0 0-1,-1-1 0,-1 0 0,0 0 0,-1 0 1,-2-31-1,0 41 127,0-1 1,0 1 0,0 0-1,-1-1 1,0 1-1,0 0 1,0 0-1,-1 1 1,-5-10 0,0 10 1796,7 13 875,4 16 2899,24 70-5008,55 126-5199,-70-192 1498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3:15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24575,'-1'-1'0,"1"0"0,0 0 0,0 1 0,0-1 0,1 0 0,-1 0 0,0 0 0,0 0 0,0 0 0,1 0 0,-1 0 0,1 0 0,-1 0 0,0 0 0,1 1 0,-1-1 0,1 0 0,0 0 0,-1 0 0,1 1 0,0-1 0,-1 0 0,1 1 0,0-1 0,0 1 0,0-1 0,-1 1 0,1-1 0,0 1 0,0 0 0,0-1 0,0 1 0,0 0 0,0 0 0,0-1 0,1 1 0,1 0 0,-1 0 0,0 0 0,1 1 0,-1-1 0,0 1 0,0-1 0,0 1 0,1 0 0,-1 0 0,0-1 0,0 2 0,0-1 0,0 0 0,3 3 0,0 1 0,1 1 0,-1 0 0,0 0 0,0 0 0,-1 1 0,0-1 0,0 1 0,0 0 0,-1 0 0,4 14 0,0 5 0,6 49 0,-9-48 0,-4-25 0,1 0 0,-1 0 0,0 0 0,1 0 0,-1 0 0,1 0 0,0 0 0,-1 0 0,1 0 0,0 0 0,0 0 0,0-1 0,1 1 0,-1 0 0,2 1 0,-2-2 0,-1-1 0,1 0 0,-1 0 0,1 1 0,-1-1 0,1 0 0,-1 0 0,1 0 0,0 0 0,-1 0 0,1 0 0,-1 0 0,1 0 0,-1 0 0,1 0 0,-1 0 0,1 0 0,0 0 0,-1-1 0,1 1 0,0 0 0,16-14 0,13-23-2952,26-40 0,-32 42-676,46-52 0,-69 86 3595,0 0 0,0 0 0,0 0 0,0 0 0,0 0 0,0 0 1,1 0-1,-1 0 0,0 0 0,1 0 0,-1 1 0,1-1 0,-1 1 0,0-1 0,1 1 0,-1-1 0,1 1 0,1 0 0,-2 0 30,0 0 0,0 1 0,0-1 0,0 1 0,0-1 0,0 1 0,0 0 0,0-1 0,0 1 0,0 0 0,0 0 0,0 0 0,0 0 0,-1-1 0,1 1 0,0 0 0,-1 0 1,1 0-1,-1 0 0,1 1 0,-1-1 0,0 0 0,1 0 0,-1 1 0,29 97 1599,4 13 1804,-27-95-3053,1 1 1,1-1-1,1-1 0,11 18 0,-2-10-1410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3:15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10 24575,'-1'-1'0,"0"0"0,0 1 0,0-1 0,0 1 0,0-1 0,-1 1 0,1 0 0,0-1 0,0 1 0,0 0 0,-1 0 0,1 0 0,0 0 0,0 0 0,0 0 0,-1 0 0,1 0 0,0 0 0,0 1 0,0-1 0,-1 0 0,1 1 0,0-1 0,0 1 0,0-1 0,0 1 0,0 0 0,0-1 0,0 1 0,0 0 0,0 0 0,0 0 0,0 1 0,-5 3 0,1 0 0,-1 1 0,-7 11 0,7-8-180,0 1-1,1 0 0,0 0 1,1 1-1,0-1 0,1 1 1,0 0-1,0 0 1,0 11-1,2-16 91,1 0-1,-1-1 1,1 1 0,0 0-1,1 0 1,-1-1 0,1 1-1,0 0 1,1-1 0,-1 1-1,1-1 1,0 1 0,1-1 0,-1 0-1,1 0 1,0 0 0,0 0-1,1 0 1,4 4 0,-5-6 77,0-1 1,1 1-1,-1-1 0,1 0 1,-1-1-1,1 1 1,0-1-1,-1 1 0,1-1 1,0 0-1,0 0 1,0-1-1,0 1 1,0-1-1,0 0 0,0 0 1,0 0-1,0-1 1,0 1-1,0-1 1,0 0-1,0 0 0,0-1 1,0 1-1,3-3 1,2 1-49,-1-2 0,0 1 1,0-1-1,0 0 0,0-1 0,-1 0 1,0 0-1,0-1 0,10-12 0,-13 13-206,0 0-1,0 1 0,-1-1 0,0 0 0,0-1 0,-1 1 1,0 0-1,0-1 0,0 0 0,-1 1 0,0-1 0,0 0 0,0 0 1,-1 1-1,0-1 0,-2-9 0,1 11 300,0 0 0,-1-1 0,1 1 1,-1 0-1,-1 0 0,1 0 0,-1 0 0,1 0 0,-2 0 0,1 1 0,0-1 1,-1 1-1,0 0 0,0 0 0,0 1 0,0-1 0,-1 1 0,1 0 1,-1 0-1,-7-3 0,8 4 376,1 0-1,-1 1 1,1 0 0,-1 0 0,0 0 0,0 0 0,1 1 0,-1-1-1,0 1 1,0 0 0,0 0 0,1 1 0,-1-1 0,-4 2-1,-17 7-1510,9 1-3677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3:16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1 600 24575,'0'-32'-887,"2"-1"-1,1 1 1,1 0 0,2 0-1,2 1 1,1-1-1,1 2 1,1-1-1,25-45 1,-36 75 887,1 0 0,-1 0 0,0 1 0,1-1 0,0 0 0,-1 0 0,1 0 0,-1 0 0,1 0 0,0 1 0,0-1 0,-1 0 0,1 1 0,0-1 0,2 0 0,-3 1 0,0 0 0,1 0 0,-1 0 0,1 0 0,-1 0 0,0 0 0,1 0 0,-1 0 0,0 1 0,1-1 0,-1 0 0,0 0 0,0 0 0,1 1 0,-1-1 0,0 0 0,1 0 0,-1 1 0,0-1 0,0 0 0,0 0 0,1 1 0,-1-1 0,0 0 0,0 1 0,0-1 0,0 0 0,0 1 0,1-1 0,6 38 0,-6-30 0,-1-8 9,7 43 249,12 45 1,-16-77-587,0 0-1,1 0 1,1 0 0,0 0 0,0-1-1,1 0 1,0 0 0,1 0 0,11 12-1,-15-19 287,1 1 1,0-1-1,1 1 0,-1-1 0,1 0 0,-1-1 0,1 1 0,0-1 0,0 0 0,0 0 0,0 0 0,0-1 0,0 0 0,1 0 0,6 1 0,-4-2-37,-1-1 0,1 1-1,-1-1 1,1-1 0,-1 1 0,0-1-1,0-1 1,0 1 0,0-1 0,7-4-1,-1-1-18,0 0 0,-1 0 0,0-1 0,-1-1 0,0 0 0,-1-1 0,0 1 0,0-2 1,-1 0-1,12-21 0,-18 28 578,-1-1 0,1 1 0,-1-1 0,0 0 0,-1 0 1,0 0-1,1-7 0,-1 12-405,-1 0-1,0 0 1,0 0 0,0-1 0,0 1-1,0 0 1,0 0 0,0 0 0,0 0 0,-1-1-1,1 1 1,0 0 0,-1 0 0,1 0-1,-1 0 1,1 0 0,-1 0 0,0 0-1,1 0 1,-1 0 0,0 0 0,1 0-1,-1 1 1,0-1 0,0 0 0,0 0 0,0 1-1,0-1 1,0 0 0,0 1 0,0-1-1,0 1 1,0 0 0,0-1 0,0 1-1,-1 0 1,1 0 0,0-1 0,0 1-1,0 0 1,0 0 0,0 0 0,-2 1 0,-2-1-166,1 1 1,-1 1 0,1-1 0,-1 1-1,1-1 1,-1 1 0,1 1-1,0-1 1,0 1 0,0-1 0,1 1-1,-1 0 1,-3 4 0,-7 7 524,-20 25 0,26-27-556,6-9 704,3-10 3557,-1 6-3343,1-1-693,-1 1 0,0-1 0,0 1 0,0-1 0,0 1 1,0-1-1,0 1 0,0 0 0,-1-1 0,1 1 0,-1-3 0,1 4-76,-1-1 0,1 1 1,0-1-1,-1 1 0,1 0 1,0-1-1,-1 1 0,1 0 1,0-1-1,-1 1 0,1 0 1,-1-1-1,1 1 0,0 0 1,-1-1-1,1 1 0,-1 0 1,1 0-1,-1 0 0,1 0 1,-1-1-1,0 1 0,-1 0-13,1 1-1,-1-1 1,0 0-1,1 1 1,-1-1-1,1 1 1,-1-1-1,1 1 1,-1 0-1,1 0 1,-1-1-1,1 1 0,0 0 1,-1 0-1,1 0 1,0 1-1,0-1 1,-2 2-1,-3 4-13,0 1 0,0 0 0,0 0 0,1 0 0,0 1 0,1 0 0,-5 11 0,8-17 0,1 0 0,-1 0 0,0 0 0,1-1 0,-1 1 0,1 0 0,0 0 0,0 0 0,0 0 0,1 0 0,-1-1 0,1 1 0,-1 0 0,1 0 0,0-1 0,0 1 0,0 0 0,0-1 0,1 1 0,-1-1 0,1 1 0,-1-1 0,1 0 0,0 1 0,0-1 0,0 0 0,0 0 0,0-1 0,5 4 0,-4-3-31,0 0-1,0 0 0,0-1 0,1 1 1,-1-1-1,1 0 0,-1 1 1,1-1-1,0-1 0,-1 1 0,1-1 1,0 1-1,0-1 0,-1 0 1,7-1-1,-4 0-80,-1 0 1,1-1-1,-1 0 0,1 0 1,-1 0-1,0-1 1,0 0-1,0 0 0,7-5 1,-4 1-52,1 0 1,-1-1 0,0 0-1,-1-1 1,0 0 0,0 0-1,-1-1 1,0 1 0,8-20-1,-7 11-816,-2-1-1,0 1 0,-2-1 1,0 0-1,-1-1 1,0-19-1,-10-117-3755,7 142 4492,0 5 196,0-9 564,0 0 0,-2 0 0,0 0 0,-7-18 0,5 29 2947,3 15-2355,1 16-20,2-2 95,16 203 3534,-10-165-8466,26 102 0,-29-145 3310,1 0-1,1-1 0,0 1 0,2-1 1,0-1-1,0 1 0,1-1 0,20 23 1,-20-29 4671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3:17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 24575,'0'0'0,"0"0"0,0 0 0,0 0 0,0 0 0,0 0 0,0 0 0,0 0 0,0 0 0,0 1 0,0-1 0,0 0 0,0 0 0,0 0 0,0 0 0,0 0 0,0 0 0,0 0 0,0 0 0,0 0 0,0 0 0,0 0 0,0 0 0,0 0 0,0 0 0,0 0 0,0 0 0,0 0 0,0 0 0,0 0 0,0 0 0,0 0 0,0 0 0,0 0 0,0 1 0,8-6 0,11-8 0,47-54-2624,-58 58 2187,0-1 0,-1 0-1,0 0 1,-1-1 0,9-17-1,-15 27 438,0 1 0,1-1 0,-1 1 0,0-1 0,1 1 0,-1-1 0,0 1 0,0-1 0,0 0 0,0 1 0,1-1 0,-1 1 0,0-1 0,0 1 0,0-1 0,0 1 0,0-1 0,0 0 0,-1 1 0,1-1 0,0 1 0,0-1 0,0 1 0,0-1 0,-1 1 0,1-1 0,0 1 0,0-1 0,-1 1 0,1-1 0,-1 1 0,1-1 0,0 1 0,-1 0 0,1-1 0,-1 1 0,1 0 0,-1-1 0,1 1 0,-1 0 0,0-1 0,0 1 0,-1 0 0,1 0 0,0 0 0,0 0 0,0 0 0,0 0 0,-1 1 0,1-1 0,0 0 0,0 1 0,0-1 0,0 1 0,0-1 0,0 1 0,0-1 0,0 1 0,-2 1 0,-4 4 387,1 1-1,0 0 0,0 0 0,0 1 1,1-1-1,0 1 0,1 1 0,0-1 1,0 0-1,-5 17 0,5-11-576,0-1 0,1 2 0,1-1 0,0 0-1,1 0 1,1 20 0,0-29 72,0 0 0,1-1-1,0 1 1,0-1 0,0 1 0,0-1 0,1 0-1,-1 1 1,1-1 0,0 0 0,1 0 0,-1 0 0,1-1-1,0 1 1,0 0 0,4 4 0,-4-6-84,0-1 0,-1 1 0,1 0 0,0-1 0,0 1 0,0-1 0,1 0 0,-1 0 0,0 0 0,0 0 0,1-1 0,-1 1 0,0-1 0,1 0 0,-1 0 0,0 0 0,1 0 0,-1-1 0,0 1 0,0-1 0,1 0 0,-1 0 0,3-1 0,2-2-60,0 0 1,-1 0-1,1 0 0,-1-1 1,0 0-1,0 0 0,-1-1 1,0 0-1,0 0 0,0 0 1,-1-1-1,0 0 0,0 0 1,0 0-1,-1-1 1,6-14-1,2-9 1956,-2-1 1,13-64-1,-19 76-522,2 5-406,-5 15-739,-1 0 0,0 0 0,0 0 0,1 0 0,-1 0 0,0 0 0,0 0 1,1 0-1,-1 0 0,0 0 0,0 0 0,1 0 0,-1 0 0,0 0 0,0 0 0,1 0 1,-1 0-1,0 0 0,0 0 0,0 0 0,1 1 0,-1-1 0,0 0 0,0 0 0,0 0 1,1 0-1,-1 1 0,0-1 0,0 0 0,0 0 0,0 0 0,0 1 0,1-1 0,-1 0 1,13 31 1521,-9-21-1376,-1-3-184,7 17-510,1-1 0,22 36-1,-30-54 422,1 0 0,-1 0 0,1 0 0,0 0 0,1-1 0,-1 1 0,1-1-1,0 0 1,0-1 0,0 1 0,1-1 0,-1 0 0,1 0 0,-1-1 0,1 0 0,10 3-1,-4-3-870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3:17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21 510 24575,'-1'1'-5,"0"-1"1,0 0-1,1 0 0,-1 0 0,0 0 0,0 0 0,1-1 1,-1 1-1,0 0 0,0 0 0,1 0 0,-1-1 0,0 1 1,1 0-1,-1-1 0,0 1 0,1 0 0,-1-1 0,1 1 1,-1-1-1,0 1 0,1-1 0,-1 1 0,1-1 0,0 0 1,-1 1-1,1-1 0,-1 0 0,1-1 0,-1 1-21,1-1-1,0 0 0,0 0 1,0 0-1,0 0 1,0 0-1,0 0 0,1 0 1,-1 1-1,1-1 1,0-3-1,3-3-89,0-1 0,0 1 0,10-15 0,24-23 116,-24 31 0,-1-1 0,15-24 0,-28 39 0,1 0 0,0 0 0,-1-1 0,1 1 0,0 0 0,-1-1 0,0 1 0,1 0 0,-1-1 0,0 1 0,0-1 0,1-1 0,-1 3 0,-1 0 0,1-1 0,0 1 0,0 0 0,0-1 0,0 1 0,0 0 0,0-1 0,-1 1 0,1 0 0,0-1 0,0 1 0,0 0 0,-1-1 0,1 1 0,0 0 0,0 0 0,-1-1 0,1 1 0,0 0 0,-1 0 0,1 0 0,0-1 0,-1 1 0,1 0 0,0 0 0,-1 0 0,0 0 0,0 0 0,-1 0 0,1 0 0,-1 0 0,0 0 0,1 0 0,-1 1 0,1-1 0,-1 1 0,1-1 0,-1 1 0,1 0 0,0-1 0,-1 1 0,1 0 0,0 0 0,-1 0 0,1 0 0,-2 2 0,-3 4 24,1-1 1,-1 1-1,1 1 1,1-1-1,-1 1 0,2-1 1,-1 1-1,1 0 1,0 1-1,0-1 1,1 0-1,0 1 0,1-1 1,0 1-1,0 0 1,1 0-1,0-1 1,1 10-1,0-12-8,0-1 0,0 1 0,0 0 0,1-1 0,0 0 0,0 1 0,0-1 0,1 0 0,0 0 0,0 0 0,0-1 0,0 1 0,1-1 0,0 1 0,-1-1 0,2-1 0,-1 1 0,0 0 0,1-1 0,0 0 0,0 0 0,0 0 0,0-1 0,0 0 0,0 0 0,1 0 0,-1 0 0,10 1 0,1-1-489,-1-1-1,1-1 1,0 0-1,-1-1 1,1-1-1,-1 0 0,1-1 1,-1-1-1,0 0 1,18-8-1,-12 3-333,0 0 0,-1-2 0,0 0-1,-1-2 1,0 0 0,24-22 0,-33 26 906,-1 0 1,-1-1 0,1 0-1,-1-1 1,6-12-1,-12 21-49,-1-1 0,0 1 0,0-1 0,0 0 0,0 1 0,0-1 1,0 0-1,-1 0 0,0 1 0,1-1 0,-1 0 0,0 0 0,-1-3 0,1 4-36,-1 1 0,1-1 0,-1 1 0,0-1 0,0 0 0,0 1 1,0 0-1,0-1 0,0 1 0,0 0 0,0-1 0,0 1 0,-1 0 0,1 0 0,0 0 0,-1 0 1,1 0-1,-1 0 0,1 0 0,-1 1 0,0-1 0,1 1 0,-4-2 0,0 1 149,0 0-1,0 0 1,-1 1-1,1-1 1,-1 1-1,1 1 1,-1-1-1,1 1 1,0-1-1,-1 1 1,1 1-1,0-1 1,0 1-1,0 0 1,0 0-1,0 1 1,0-1-1,1 1 1,-1 0-1,1 0 1,0 1-1,0-1 1,-7 9-1,5-7 68,1 1-1,1 0 0,-1 0 1,1 0-1,0 0 1,1 1-1,-1 0 0,1 0 1,0 0-1,1 0 1,0 0-1,0 0 0,1 0 1,-1 1-1,2-1 1,-1 15-1,1-20-224,0 1 0,0-1 1,1 1-1,-1-1 0,1 1 0,-1-1 0,1 1 1,0-1-1,0 1 0,0-1 0,0 0 0,0 1 1,1-1-1,-1 0 0,1 0 0,0 0 0,-1 0 1,1 0-1,0 0 0,0-1 0,0 1 0,0-1 1,0 1-1,1-1 0,-1 0 0,0 0 0,1 0 1,-1 0-1,1 0 0,-1 0 0,1-1 0,-1 1 1,1-1-1,-1 0 0,1 0 0,-1 0 0,5 0 1,1-1 2,-1 0-1,0 0 1,1-1 0,-1 0 0,0-1 0,0 1 0,0-1 0,0-1 0,0 1 0,-1-1 0,12-9 0,-9 5-951,-2 1-1,1-1 1,-1-1 0,0 1 0,0-1 0,-1 0 0,-1-1 0,6-10 0,-6 7 431,0-1-1,0 0 1,-1 0-1,-1 0 1,2-21-1,-3 12 1120,-1 0 0,-4-43 0,-2 33 2493,-10-41 0,12 61-2499,2 6-535,-1 0 1,1 1 0,-1-1-1,-1 1 1,1-1 0,-1 1-1,0 0 1,-6-8 0,9 14-33,0-1 0,0 1 0,0 0 0,0 0 0,0-1 0,-1 1 0,1 0 0,0 0 0,0 0 0,0-1 0,-1 1 0,1 0 0,0 0 0,0 0 0,-1 0 0,1-1 0,0 1 1,0 0-1,-1 0 0,1 0 0,0 0 0,-1 0 0,1 0 0,0 0 0,0 0 0,-1 0 0,1 0 0,0 0 0,-1 0 0,1 0 0,0 0 0,0 0 0,-1 0 0,1 0 0,0 0 1,-1 1-1,1-1 0,0 0 0,0 0 0,-1 0 0,1 0 0,0 1 0,0-1 0,0 0 0,-1 0 0,1 0 0,0 1 0,0-1 0,0 0 0,0 0 0,-1 1 0,1-1 0,0 0 0,0 0 1,0 1-1,0-1 0,0 0 0,0 0 0,0 1 0,0-1 0,0 0 0,0 1 0,0-1 0,0 0 0,0 1 0,-2 22-191,6 22 452,2 0 0,2-1 0,1 0-1,26 68 1,-20-71-2665,3-1-1,33 56 1,-27-58 1197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3:18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24575,'4'-1'0,"3"-2"0,1-1 0,0-1 0,0-1 0,-3-1 0,1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3:20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128 154 24575,'-22'0'-2033,"-42"-6"2033,29-11 0,28-6 990,31-1-990,20 2 0,9 3 0,10 1-7870,0 4 7870,-11 4 722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3:20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114 122 24575,'-12'-13'0,"1"-2"0,-16-25 0,4 4 0,21 33 0,-10-11 0,8 15 0,2 10 0,1 134-3202,-6 81-2501,3-183 7669,-1-10-3350,2-1 0,3 60 0,2-74 4284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3:20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31 24575,'-6'0'0,"1"-1"0,0 0 0,-1 0 0,1 0 0,0-1 0,0 0 0,0 0 0,-8-4 0,-17-6 0,30 11 0,-1 1 0,1 0 0,-1 0 0,1 0 0,-1-1 0,1 1 0,-1 0 0,1 0 0,-1 0 0,1 0 0,-1 0 0,1 0 0,-1 0 0,1 0 0,0 0 0,-1 0 0,1 0 0,-1 0 0,1 1 0,-1-1 0,1 0 0,-1 0 0,1 0 0,-1 1 0,1-1 0,0 0 0,-1 1 0,1-1 0,-1 0 0,1 1 0,0-1 0,-1 0 0,1 1 0,0-1 0,0 1 0,-1-1 0,1 0 0,0 1 0,0-1 0,0 1 0,-1-1 0,1 1 0,0-1 0,0 1 0,0-1 0,0 1 0,0-1 0,0 1 0,0-1 0,0 1 0,0-1 0,0 1 0,0-1 0,1 1 0,-1-1 0,0 0 0,0 1 0,0-1 0,1 1 0,-1 0 0,12 30 0,2-8-112,1 0-1,0-2 0,2 1 0,1-2 1,0-1-1,1 0 0,41 31 0,-20-23-481,1-1 0,1-2 0,66 28 0,-79-40-4319</inkml:trace>
  <inkml:trace contextRef="#ctx0" brushRef="#br0" timeOffset="1">676 20 24575,'-1'0'0,"-6"2"0,-6 2 0,-6 5 0,-13 13 0,-8 7 0,-16 18 0,-6 10 0,0 3 0,-5 9 0,2 1 0,-4 15 0,9-6-8191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26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1199 24575,'-72'21'-613,"80"-17"805,6 0-188,111 13 908,4-12-3633,128-14-6879,371-61 8056,-2-41 479,-617 109 1026,1028-179 3690,6 13-6677,415-34 5704,7 38-3070,967-48-3039,12 85 6599,-1689 124-4127,-7 61 417,-696-51 5678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3:54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1060 24575,'-1'0'10,"-1"0"0,1-1-1,-1 1 1,1-1 0,0 1 0,-1-1-1,1 1 1,-1-1 0,1 0 0,0 0-1,0 1 1,-1-1 0,1 0 0,0 0-1,0 0 1,0 0 0,0-1 0,0 1-1,0 0 1,1 0 0,-1-1 0,0 1-1,0 0 1,1-1 0,-1 1 0,1-1-1,0 1 1,-1-2 0,-1-4-293,1 1 1,0-1-1,0 1 0,0-14 1,2 2-2147,0-1 1,5-17 0,13-39-262,35-68 2286,-46 123 87,75-174-2517,130-252 6174,-196 417-2584,-17 29-673,0 0 0,0-1 0,0 1 0,0 0-1,0 0 1,0-1 0,1 1 0,-1 0 0,0 0 0,0-1 0,0 1 0,1 0 0,-1 0 0,0 0 0,0-1 0,1 1 0,-1 0 0,0 0 0,0 0 0,1 0 0,-1 0 0,0-1 0,1 1 0,-1 0 0,0 0 0,0 0 0,1 0 0,-1 0 0,0 0 0,1 0-1,-1 0 1,0 0 0,1 0 0,-1 0 0,0 0 0,0 0 0,1 1 0,-1-1 0,1 0 0,4 14 607,-1 23-938,-4-37 268,3 220-1203,8 184-2170,-7-351 3397,2 95-138,-6-126 206,-1 0-1,-2 0 1,0-1 0,-9 34-1,10-50 355,0 0 0,0 0 0,0 0 0,0 0 0,-1 0-1,0-1 1,0 1 0,0-1 0,-1 0 0,1 0 0,-1 0 0,0 0-1,0-1 1,-6 5 0,3-5-697,1 1 0,0-1 1,-1-1-1,0 1 0,1-1 0,-1 0 0,0-1 1,0 0-1,-13 1 0,4-2-766,0 0 1,1-1-1,-1-1 1,-28-7-1,-20-11 2049,91 23 7233,38-11-9273,10-7-4302,-33 3 5926,-6 0-2269,37-19 1,-42 16 2012,0-2 0,0-2 1,30-25-1,-41 28-123,0-1 1,-2 0-1,0-2 1,-2 0-1,16-22 1,-22 25-903,-1 1 0,0-2 1,-1 1-1,8-24 1,-14 32 601,0 0 1,0 0-1,-1-1 0,0 1 1,0 0-1,-1-1 0,0 1 1,-1-1-1,1 1 1,-2 0-1,-2-12 0,3 17 44,1 1 0,-1-1 0,0 0 0,-1 1 0,1-1 0,0 1 0,-1-1 0,1 1-1,-1-1 1,0 1 0,0 0 0,0 0 0,0 0 0,0 0 0,0 0 0,-1 1 0,1-1 0,-1 1-1,1-1 1,-1 1 0,1 0 0,-1 0 0,0 0 0,1 0 0,-1 1 0,0-1 0,0 1-1,0-1 1,0 1 0,1 0 0,-1 0 0,0 0 0,0 1 0,0-1 0,0 1 0,-3 1 0,-3 0 135,0 2 1,0-1 0,0 1 0,1 0 0,-1 1-1,1 0 1,0 1 0,1-1 0,-1 2 0,1-1 0,0 1-1,1 0 1,-1 0 0,2 1 0,-1-1 0,-5 11 0,3-4 121,1 0 0,0 0 1,0 1-1,2 0 1,0 0-1,1 1 1,0-1-1,-2 32 1,5-35-510,2 0 1,-1 1 0,2-1 0,-1 0 0,2 0 0,0 0 0,0 0 0,1 0 0,1 0 0,-1-1 0,2 0 0,0 0 0,13 18 0,-15-23 94,0-1 1,1 0-1,-1 0 1,1 0-1,0-1 1,1 1-1,-1-1 1,1-1-1,0 1 1,0-1-1,0 0 1,0 0-1,0 0 0,1-1 1,0 0-1,-1 0 1,1-1-1,0 0 1,-1 0-1,1-1 1,0 0-1,0 0 1,0 0-1,0-1 1,-1 0-1,9-2 0,-1-2 194,-2 1 0,1-2 0,0 0 0,-1 0-1,0-1 1,-1-1 0,0 0 0,0 0-1,0-1 1,-1-1 0,-1 0 0,1 0-1,-2-1 1,1 0 0,-2 0 0,1-1 0,6-14-1,-1-3 160,-1 0 0,-1 0 0,-1-1 0,-2 0 0,-1-1 0,5-45 0,-8 26-226,-1 1-1,-8-85 1,1 99-94,-2-1 0,-1 1 0,-1 1 0,-20-50 0,26 77 388,-1 1-1,0 0 1,-1 0 0,-5-8-1,8 13-230,1 0-1,0 1 1,-1-1 0,1 0-1,-1 1 1,1-1 0,-1 1-1,1-1 1,-1 1 0,1-1-1,-1 1 1,1 0-1,-1-1 1,0 1 0,1 0-1,-1-1 1,0 1 0,1 0-1,-1 0 1,0-1 0,1 1-1,-1 0 1,0 0-1,0 0 1,1 0 0,-1 0-1,0 0 1,1 0 0,-1 0-1,0 0 1,0 1 0,1-1-1,-1 0 1,0 0-1,1 1 1,-1-1 0,0 0-1,1 1 1,-1-1 0,1 1-1,-1-1 1,1 1 0,-1-1-1,1 1 1,-1-1-1,1 1 1,-1-1 0,1 1-1,-1-1 1,1 1 0,0 0-1,-1-1 1,1 1 0,0 1-1,-4 6-83,1 0 0,0 0 0,0 0 0,1 0 1,0 0-1,-1 13 0,-2 55-656,4-58 527,2 109 3844,4-66-5233,3 1-1,3-1 0,31 103 0,11-22 3948,-31-93 735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3:54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19 215 24575,'-2'-4'0,"-1"-3"0,1-3 0,-2-1 0,-1-1 0,2 0 0,4-2 0,5-1 0,7-1 0,4-2 0,5-1-6784,3 2 6784,2 2 0,2 1-652,2 1 652,0 3-4321,-6 3 7887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3:55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46 24575,'0'-3'0,"0"1"0,0-1 0,0 0 0,-1 0 0,1 0 0,-1 0 0,0 0 0,0 0 0,0 0 0,0 1 0,0-1 0,-3-4 0,3 7 0,1-1 0,0 1 0,-1 0 0,1-1 0,-1 1 0,1 0 0,-1-1 0,1 1 0,-1 0 0,1-1 0,-1 1 0,1 0 0,-1 0 0,1 0 0,-1-1 0,1 1 0,-1 0 0,1 0 0,-1 0 0,0 0 0,1 0 0,-1 0 0,1 0 0,-1 0 0,0 1 0,-1-1 0,1 1 0,-1 0 0,1 0 0,-1 0 0,1 0 0,-1 0 0,1 0 0,0 0 0,-1 1 0,1-1 0,0 0 0,-2 3 0,-4 7-354,0 1 0,1-1-1,0 1 1,0 0 0,1 1-1,1 0 1,0-1 0,1 1-1,0 0 1,1 1 0,1-1 0,0 0-1,1 26 1,1-25-78,1 0 0,0-1 1,1 1-1,0 0 0,1-1 1,1 1-1,0-1 0,1 0 0,0-1 1,1 0-1,0 0 0,1 0 0,10 11 1,-1-6 261,1 0-1,32 22 1,18 17 612,-67-56-442,0 1 0,1 0 0,-1 0 0,0 0 0,0 1 0,0-1 0,0 0 0,0 0 0,0 1 0,-1-1 0,1 0 0,0 1 0,0-1 0,-1 1 0,1-1 0,-1 1 0,0-1 0,1 1 0,-1-1 0,0 1 0,0-1 0,0 1 0,0-1 0,0 1 0,0 0 0,0-1 0,-1 1 0,0 1 0,-1 0 0,1-1 0,-1 0 0,0 1 0,0-1 0,0 0 0,-1 0 0,1-1 0,0 1 0,-1 0 0,0-1 0,1 0 0,-1 1 0,0-1 0,-4 1 0,-12 4 164,1-1-1,-1-1 1,0-1-1,0 0 1,0-1-1,-21-2 1,11-1 156,-1-1 0,1-2 0,-37-9 1,32 4 135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3:55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307 503 24575,'-1'-4'-92,"0"1"0,0-1 0,-1 1 1,0-1-1,1 1 0,-1 0 0,-1-1 0,1 1 0,0 0 0,-1 1 0,1-1 0,-1 0 0,0 1 0,0-1 0,0 1 0,0 0 0,0 0 0,-1 0 0,1 1 1,-1-1-1,1 1 0,-1 0 0,1-1 0,-1 2 0,0-1 0,-5 0 0,2 1-63,1 0 0,0 0 0,0 1-1,-1 0 1,1 1 0,0-1 0,0 1 0,0 0 0,0 0-1,1 1 1,-1 0 0,0 0 0,1 0 0,0 1 0,-7 5 0,1 3-79,-1-1 1,2 1 0,0 1-1,0 0 1,1 1 0,1 0 0,0 0-1,1 0 1,-9 25 0,10-22 45,1 1-1,1-1 1,0 1 0,1 0 0,1 0 0,1 0 0,0 0 0,3 24 0,-2-35 330,1-1 1,1 0-1,-1 0 0,1 0 1,0 0-1,0 0 1,1-1-1,-1 1 0,1 0 1,1-1-1,-1 0 1,1 0-1,7 8 0,-9-11-26,1 0 0,-1 0-1,1-1 1,-1 1 0,1-1-1,0 1 1,-1-1 0,1 0-1,0 0 1,0 0-1,0 0 1,0-1 0,0 1-1,0-1 1,0 0 0,1 0-1,-1 0 1,0 0 0,0 0-1,0-1 1,0 1-1,0-1 1,0 0 0,0 0-1,0 0 1,-1 0 0,1 0-1,0-1 1,3-2 0,-1 1 90,0 0 0,0-1 0,0 0 0,0 0 0,5-7 0,-3 2-665,0 0 1,-1 0-1,0-1 1,7-15 0,-2 1-893,-2 0 1,10-41-1,-11 25 592,-2 0-1,-1 0 0,-2-1 1,-2 1-1,-1-1 1,-7-40-1,0 28 773,-3 0 1,-2 1-1,-2 0 1,-22-51-1,35 99 61,-2-3 99,1 0 0,-1 1 1,0-1-1,-1 1 1,0-1-1,0 1 0,-6-7 1,10 12-104,-1 1 0,1 0 0,0 0 0,0-1 0,-1 1 0,1 0 0,0 0 0,-1-1 0,1 1 0,0 0 0,-1 0 1,1 0-1,0-1 0,-1 1 0,1 0 0,-1 0 0,1 0 0,0 0 0,-1 0 0,1 0 0,-1 0 0,1 0 0,0 0 0,-1 0 0,1 0 1,-1 0-1,1 0 0,0 0 0,-1 1 0,1-1 0,0 0 0,-1 0 0,-7 14 460,1 20-750,7-33 284,-3 59-1115,2 1 0,3-1 0,2 0-1,4 0 1,19 83 0,-14-89 1859,23 61-1,-29-96-241,1 0 0,2 0 0,-1-1 0,2 0-1,0-1 1,21 24 0,-28-36-519,1 0 1,-1-1-1,1 0 0,1 0 1,-1 0-1,0 0 0,1-1 1,0 0-1,8 3 0,-11-5-108,0 0 0,0 0 0,0 0 0,0-1 0,0 0 0,0 1 0,0-1 0,0 0 0,1-1 0,-1 1 0,0 0 0,0-1 0,0 0 0,0 0 0,0 0 0,0 0 0,0 0 0,0 0 0,-1-1 0,1 1 0,3-3 0,1-3 34,1-1 0,-1 1 0,0-1 0,0 0 0,-1-1 1,0 0-1,-1 0 0,8-16 0,15-25 46,-28 50-17,0-1 0,1 1 0,-1-1 0,0 1 0,1-1 0,-1 1 0,0-1 0,1 1 0,-1-1 0,0 1 0,1 0-1,-1-1 1,1 1 0,-1 0 0,1-1 0,-1 1 0,1 0 0,-1 0 0,1-1 0,-1 1 0,1 0 0,-1 0 0,1 0-1,0 0 1,-1 0 0,1 0 0,-1 0 0,1 0 0,-1 0 0,1 0 0,0 0 0,-1 0 0,1 0 0,-1 0 0,1 0-1,-1 1 1,1-1 0,-1 0 0,1 0 0,-1 1 0,1-1 0,-1 0 0,1 1 0,-1-1 0,1 1 0,-1-1 0,0 0-1,1 1 1,-1-1 0,0 1 0,1-1 0,-1 1 0,0-1 0,0 1 0,1 0 0,15 37 817,-12-29-143,1 4 46,1 1 0,1-1 0,0-1 0,1 1-1,0-1 1,16 17 0,-21-26-467,-1-1 1,1 1-1,0-1 0,0 0 0,0 0 1,0 0-1,0 0 0,1-1 1,-1 1-1,0-1 0,1 0 1,-1 0-1,7 2 0,-7-3-202,0-1 0,1 1-1,-1 0 1,0-1 0,0 1 0,0-1-1,0 0 1,-1 0 0,1 0 0,0-1-1,0 1 1,-1-1 0,1 1 0,0-1-1,-1 0 1,0 0 0,1 0 0,-1 0-1,2-3 1,1-1-66,-1 0 0,0 0 0,0 0 0,0 0 0,-1 0 0,0-1 0,0 1 0,-1-1 0,1 0 0,-2 0 0,1 0 0,-1 0 0,0 0 0,0-1 0,-1 1 0,0 0 0,0 0 0,-1 0 0,0-1 0,0 1 0,-1 0 1,0 0-1,-3-9 0,0 3-364,0 1 0,-1-1 0,0 2 0,-1-1 0,0 1 0,-1 0 0,0 0 1,0 1-1,-2 0 0,1 0 0,-1 1 0,-11-7 0,6 6-706,-1 0 0,-26-10 0,14 9 910,1 1 1,-38-7-1,45 13 1236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3:57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1 245 24575,'3'-35'-449,"-3"25"28,1 0 0,0 1 0,1-1 0,0 0 0,1 0 0,6-16 0,-9 25 439,1 0 1,-1 0-1,1 0 0,-1 0 1,1 0-1,0 1 1,0-1-1,0 0 1,-1 0-1,1 0 1,0 1-1,0-1 1,0 0-1,0 1 0,0-1 1,0 1-1,0-1 1,0 1-1,0 0 1,1-1-1,-1 1 1,2 0-1,-1 0 5,0 0 0,1 0 0,-1 0 0,1 1 1,-1-1-1,0 1 0,1 0 0,-1 0 0,0-1 0,3 3 0,4 2-223,-1 0 0,0 1 1,0 0-1,8 9 0,-1-1-199,-1 1 1,-1 1 0,0 1-1,-2 0 1,1 0-1,-2 1 1,-1 0 0,0 1-1,-1 0 1,9 35 0,-11-26 19,0-1 0,-2 1 0,-2 0 0,0 0 0,-2 0 1,-1 0-1,-6 39 0,4-51 379,2-8 0,-1 0 0,2-1 0,-1 14 0,4-16 679,2-11 815,5-12 679,15-40-2362,-12 25-1520,1 1 0,1 1 0,2 0 0,25-34 0,-39 61 1867,1 0 1,0 0 0,0 0 0,0 1 0,0-1 0,1 1 0,0 0 0,-1 0 0,7-2 0,-9 4-147,-1 1 0,1-1-1,0 0 1,0 1 0,-1-1-1,1 1 1,0 0-1,0 0 1,0 0 0,-1 0-1,1 0 1,0 0 0,0 0-1,0 0 1,-1 1-1,1-1 1,0 1 0,0-1-1,-1 1 1,1 0 0,0 0-1,-1-1 1,1 1-1,-1 0 1,1 1 0,-1-1-1,1 0 1,-1 0 0,0 1-1,2 2 1,3 4 491,-1 1 1,-1 0-1,0 0 0,0 0 1,4 17-1,-6-17-53,0-1-1,1 0 1,0 1 0,1-1-1,0-1 1,0 1-1,10 13 1,-13-20-450,0 1 0,0-1 0,0 0 0,0 0 0,1 0 0,-1 0 0,0 0 0,0 0 0,1-1 0,-1 1 0,1 0 0,-1-1 0,1 1 0,-1-1 0,1 1 0,-1-1 0,1 0 0,-1 1 0,1-1 0,-1 0 0,1 0 0,0 0 0,1-1 0,0 0 0,0 0 0,0 0 0,0 0 0,-1 0 0,1-1 0,0 1 0,-1-1 0,1 0 0,-1 0 0,0 0 0,3-3 0,5-7 0,-1 1 0,0-2 0,12-22 0,-21 35 0,16-22 2977,-16 22-2901,0 0 0,0-1 0,1 1 0,-1 0-1,0 0 1,1 0 0,-1 0 0,0 0 0,0-1-1,1 1 1,-1 0 0,0 0 0,1 0 0,-1 0-1,0 0 1,1 0 0,-1 0 0,0 0 0,1 0-1,-1 0 1,0 0 0,0 0 0,1 0 0,-1 1-1,0-1 1,1 0 0,7 13 855,10 54-892,10 25-142,-25-83 215,1 0 0,0-1 0,1 1-1,0-1 1,0 0 0,1 0-1,10 11 1,-14-17-107,-1-1 0,1 1 1,-1-1-1,1 1 0,-1-1 0,1 0 0,0 1 1,-1-1-1,1 0 0,0 0 0,0 0 0,0 0 0,0-1 1,0 1-1,0 0 0,0-1 0,0 0 0,1 1 0,-1-1 1,0 0-1,0 0 0,0 0 0,0 0 0,0-1 1,0 1-1,0 0 0,1-1 0,-1 0 0,0 1 0,0-1 1,0 0-1,-1 0 0,1 0 0,0 0 0,0 0 0,0-1 1,-1 1-1,1-1 0,-1 1 0,1-1 0,-1 1 1,3-4-1,0-2-55,1 1 1,-1-1 0,0 0-1,-1 0 1,0-1-1,0 1 1,0-1 0,-1 1-1,0-1 1,1-11-1,-3 5 62,1-1-1,-2 1 1,0 0-1,-1-1 0,0 1 1,-1 0-1,0 0 0,-2 0 1,1 1-1,-2-1 0,0 1 1,0 0-1,-1 1 0,-10-14 1,2 7 27,0 0 1,-1 1-1,-1 1 1,-1 1 0,0 0-1,-2 1 1,-32-19-1,50 30-39,8 1 0,17 1 0,-14 1 0,20-4-774,-1-1 0,0-1 0,-1-2-1,0 0 1,0-2 0,-1-1 0,-1-1-1,0-2 1,0 0 0,-2-1 0,0-2-1,-1 0 1,0-2 0,22-26 0,-44 46 841,1-1 0,-1 0 0,0 1 0,1-1 0,-1 1 0,0 0 0,1-1 0,-1 1 0,1-1 0,-1 1 0,1 0 0,-1-1 0,1 1 0,-1 0 0,1-1 0,-1 1 1,1 0-1,0 0 0,-1 0 0,1 0 0,-1-1 0,1 1 0,0 0 0,0 0 0,0 1 10,-1-1 1,1 1-1,-1-1 1,0 0-1,1 1 1,-1-1-1,1 1 0,-1 0 1,0-1-1,1 1 1,-1-1-1,0 1 0,0-1 1,0 1-1,1 0 1,-1-1-1,0 1 1,0 0-1,0 0 0,0 43 1822,0-32-1849,-2 75 3721,0 103-2705,15 93-9506,-6-223 10292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3:57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59 208 24575,'-4'-8'0,"-3"-6"0,-2-3 0,-3-1 0,2 1 0,1 2 0,3 3 0,5 2 0,6 0 0,7 2 0,5 1 0,13-3 0,9-2 0,6 0 0,10-2 0,0 1-6784,-9 3 5377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3:58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11 246 24575,'3'-6'0,"1"-2"0,-4 20 0,-1-5 0,-6 66-326,2-31-163,2 0-1,1 0 1,7 71-1,-4-108 490,-1 0 0,1 0 0,1 0 0,-1-1 0,1 1 0,0-1 0,0 1 0,0-1 0,1 1 0,-1-1 0,1 0 0,0 0 0,6 6 0,-7-9 0,0 1 0,0-1 0,0 0 0,0 1 0,1-1 0,-1 0 0,0-1 0,0 1 0,1 0 0,-1-1 0,1 1 0,-1-1 0,0 1 0,1-1 0,-1 0 0,1 0 0,-1-1 0,1 1 0,-1 0 0,0-1 0,1 1 0,-1-1 0,0 0 0,1 0 0,-1 0 0,0 0 0,0 0 0,0 0 0,3-2 0,5-5 152,1 0 1,-1 0-1,0-1 0,-1-1 0,0 1 0,14-21 1,38-69 1052,-56 90-1192,-3 6-13,0-1 0,0 1 0,0 0 0,0 0 0,1 0 0,-1 0 0,4-3 0,-5 6 0,0-1 0,0 1 0,-1-1 0,1 1 0,0 0 0,0 0 0,0-1 0,-1 1 0,1 0 0,0 0 0,0 0 0,0 0 0,-1 0 0,1 0 0,0 0 0,0 0 0,0 0 0,0 0 0,-1 1 0,1-1 0,0 0 0,0 1 0,0-1 0,-1 0 0,1 1 0,0-1 0,-1 1 0,1-1 0,0 1 0,-1-1 0,1 1 0,-1-1 0,1 1 0,-1 0 0,1-1 0,0 2 0,41 54-2155,-25-33-757,24 27 0,-35-44 2539,1 1 0,-1-1 0,1-1 0,1 1 0,-1-1-1,1 0 1,0-1 0,9 4 0,-14-7 442,0 0-1,0 0 1,-1 0 0,1 0-1,0-1 1,0 1 0,0-1-1,-1 0 1,1 0-1,0 0 1,0 0 0,0 0-1,0-1 1,0 0-1,-1 1 1,1-1 0,0 0-1,0 0 1,-1 0 0,1 0-1,-1-1 1,1 1-1,-1-1 1,0 0 0,1 0-1,-1 1 1,0-1-1,0-1 1,0 1 0,0 0-1,-1 0 1,2-3 0,2-3 136,-1 1 1,-1 0 0,0-1 0,0 0 0,0 0 0,-1 0 0,0 0-1,-1 0 1,1 0 0,-1-9 0,-2-2-682,0 0-1,-1-1 1,-1 1 0,-1 0 0,0 0-1,-2 1 1,-12-31 0,-69-121-4361,74 148 4641,-5-6-37,13 21 499,1 0 0,-1 0-1,1 0 1,1-1 0,-1 0 0,-3-12-1,7 20-225,0-1-1,0 1 1,0-1-1,0 0 1,0 1-1,0-1 1,0 1-1,1-1 1,-1 1-1,0-1 1,0 0-1,0 1 1,1-1-1,-1 1 1,0-1-1,1 1 1,-1-1-1,0 1 1,1 0-1,-1-1 1,1 1-1,-1-1 1,0 1-1,1 0 1,-1-1-1,1 1 1,-1 0-1,1 0 1,0-1-1,-1 1 1,1 0-1,-1 0 1,1 0-1,-1 0 1,1-1-1,-1 1 1,1 0-1,0 0 1,-1 0-1,1 0 1,-1 0-1,1 1 1,0-1-1,-1 0 1,1 0-1,0 1 1,36 5 1745,-31-4-1665,5 1-67,16 2 1835,0 3 1,52 20 0,-72-25-1688,0 0-1,0 1 1,0 0 0,-1 0 0,0 0-1,0 1 1,0 0 0,-1 0 0,1 1-1,-1 0 1,-1 0 0,1 0 0,-1 0-1,0 1 1,0-1 0,3 9 0,-3-1-1075,0-1 1,-1 1 0,0-1-1,-1 1 1,0 25 0,-8 69-994,3-82 2908,1 1 1,1-1-1,1 0 1,6 39-1,1-40-348,-6-22-1007,0 0-1,1 0 1,-1 0 0,1-1 0,0 1 0,-1-1 0,1 1 0,0-1-1,3 3 1,-3-4 132,-1 0 0,1 0 0,0 0 0,0 0 0,-1 0 0,1 0 0,0 0 0,0-1 0,0 1 0,0-1 0,0 1 1,0-1-1,0 0 0,3 1 0,21-7 1606,-17 2-1424,-1 0-1,0 0 0,0-1 0,0 0 1,-1-1-1,0 0 0,0 0 0,0-1 1,-1 1-1,0-2 0,0 1 0,8-15 1,-3 4 23,-1 0 1,-1-1 0,-1 0 0,9-33 0,-14 39 4,-1 1 1,0-1 0,-1 1-1,0-1 1,-1 0 0,0 1-1,-1-1 1,0 0 0,-1 1-1,-1-1 1,-8-23-1,9 30-215,0 0 0,-1 0-1,1 1 1,-1-1-1,-1 1 1,1 0-1,-1 0 1,0 0-1,0 0 1,0 1 0,-1-1-1,0 1 1,0 0-1,0 1 1,0-1-1,0 1 1,-1 0-1,1 0 1,-1 0 0,0 1-1,0 0 1,0 0-1,0 1 1,0 0-1,-13-1 1,15 2 208,1 0 0,-1 0 0,0 1 0,0-1 0,1 1 0,-1 0 0,1 0 0,-1 0 0,1 1 0,-1-1 0,1 1 0,0 0 0,-1 0 0,1 0 0,0 0 0,1 1 0,-1-1 0,0 1 0,1 0 0,-5 5 0,-8 16 2551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3:58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0 845 24575,'11'-13'0,"0"0"0,0 0 0,-2-1 0,0-1 0,0 0 0,10-24 0,29-100 0,-46 132 0,0-2 0,4-9 0,-2 18 0,-1 10 0,4 24 0,2-1 0,14 36 0,-19-59 0,0 0 0,1 0 0,0 0 0,1-1 0,0 0 0,1 0 0,-1 0 0,2-1 0,-1 0 0,17 12 0,-22-18-22,0 0-1,0-1 0,0 0 1,1 1-1,-1-1 0,0 0 1,1 0-1,-1 0 0,1 0 1,-1-1-1,1 1 0,-1-1 1,1 0-1,0 1 1,-1-1-1,1 0 0,-1-1 1,1 1-1,-1 0 0,4-1 1,-3-1-70,1 1 1,-1-1-1,0 0 1,0 0-1,1 0 1,-2 0-1,1-1 1,0 1-1,0-1 1,-1 0-1,1 0 1,2-4-1,4-8-526,-1 1 0,-1-1-1,0-1 1,9-31 0,-7 11-746,-1 0 1,-2-1-1,-1 0 1,-2 0 0,-2 0-1,-5-54 1,-6 1 1077,-31-129 0,39 207 1198,1 9-617,1 0 0,0 0 0,-1 0-1,0 0 1,1 0 0,-1 0 0,-1 0 0,1 0 0,0 0 0,-1 0 0,1 1-1,-1-1 1,0 0 0,-3-3 0,5 6-276,0 0 0,-1 0 0,1 0 0,0 0 0,-1 0 0,1 0 0,-1 0 0,1 0 0,0 0 0,-1 0 0,1 0-1,0 0 1,-1 0 0,1 0 0,0 1 0,-1-1 0,1 0 0,0 0 0,-1 0 0,1 0 0,0 1 0,-1-1 0,1 0 0,0 0 0,0 1 0,-1-1 0,1 0 0,0 0 0,0 1-1,0-1 1,-1 0 0,1 1 0,0-1 0,0 0 0,0 1 0,0-1 0,0 0 0,0 1 0,-1-1 0,1 0 0,0 1 0,-4 18-163,4-16 132,-8 53 364,2 0 0,3 1 0,3-1 1,2 1-1,15 96 0,-14-138-352,10 49 0,-11-59 0,-1 0 0,1-1 0,0 1 0,0 0 0,0-1 0,0 1 0,1-1 0,0 0 0,5 7 0,-7-11 0,0 1 0,0-1 0,-1 1 0,1-1 0,0 0 0,0 1 0,0-1 0,0 0 0,0 1 0,0-1 0,0 0 0,-1 0 0,1 0 0,0 0 0,0 0 0,0 0 0,0 0 0,0 0 0,0 0 0,0 0 0,0-1 0,0 1 0,-1 0 0,1-1 0,0 1 0,0 0 0,0-1 0,0 1 0,-1-1 0,1 0 0,0 1 0,-1-1 0,1 1 0,0-1 0,0-1 0,26-30 0,-21 23 0,4-4 490,22-27-1518,-13 25 2397,0 8 3454,-18 7-4794,0 0 0,-1 0 1,1 0-1,0 0 1,-1 0-1,1 0 1,0 0-1,-1 0 1,1 1-1,0-1 0,-1 0 1,1 0-1,-1 1 1,1-1-1,0 1 1,-1-1-1,1 0 1,-1 1-1,1-1 0,-1 1 1,0-1-1,1 1 1,-1-1-1,1 1 1,-1 0-1,0-1 1,1 1-1,-1-1 0,0 1 1,0 0-1,0-1 1,1 1-1,-1 0 1,0-1-1,0 1 1,0 0-1,0-1 0,0 1 1,0 0-1,0-1 1,0 1-1,-1 0 1,1-1-1,0 1 1,0-1-1,0 1 0,-1 1 1,-12 32-313,3-18 283,0 1 0,-2-1 0,0-1 0,-21 21 0,-22 29 0,54-64 0,0 0 0,0-1 0,1 1 0,-1 0 0,0 1 0,1-1 0,-1 0 0,1 0 0,0 0 0,-1 0 0,1 0 0,0 0 0,-1 1 0,1-1 0,0 0 0,0 0 0,0 1 0,0-1 0,0 0 0,1 0 0,-1 0 0,0 0 0,0 1 0,1-1 0,-1 0 0,1 0 0,-1 0 0,1 0 0,-1 0 0,1 0 0,0 0 0,-1 0 0,1 0 0,0 0 0,0 0 0,0 0 0,0-1 0,0 1 0,0 0 0,1 0 0,6 4 0,0-1 0,0 0 0,0-1 0,14 4 0,-9-3 0,191 72-5606,-157-55 4078,-2 1 0,55 36 0,-55-22 8059,-5-4-2351,-10-15-6066,-16-11-4940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3:59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24575,'8'-53'-1165,"-4"20"-866,1 0 0,1 0 0,2 1 0,19-49 0,-27 80 2073,1-1-1,0 1 1,0-1 0,0 0 0,0 1 0,0 0 0,0-1 0,0 1 0,0 0 0,0-1 0,1 1 0,-1 0 0,1 0 0,-1 0 0,0 0 0,1 0 0,2-1 0,-3 2-89,0 0-1,0 0 1,1 0 0,-1 0-1,0 0 1,0 0-1,0 0 1,0 1 0,0-1-1,0 0 1,0 1-1,0-1 1,0 1 0,0-1-1,0 1 1,0-1-1,0 1 1,0 0 0,0-1-1,0 1 1,0 0 0,-1 0-1,1 0 1,0 0-1,-1-1 1,1 1 0,0 0-1,0 2 1,4 6-75,-1 1 0,1 0 1,-2 0-1,1 0 0,-2 0 1,1 1-1,-1-1 0,-1 1 1,0 0-1,0 11 0,-2 19-635,-6 49 0,6-84 566,-2 20-54,1-14 241,0 0 0,1 1 0,1 0 0,0-1 0,3 23 0,-3-34 46,0-1 0,0 1 0,0 0 0,0 0 0,0-1 0,0 1 0,0 0 0,0-1 0,0 1 0,1-1 0,-1 1 0,0 0 0,0-1 0,1 1 0,-1 0 1,0-1-1,1 1 0,-1-1 0,1 1 0,-1-1 0,1 1 0,-1-1 0,1 0 0,-1 1 0,1-1 0,-1 1 0,1-1 0,0 0 0,-1 1 0,1-1 0,0 0 0,-1 0 0,1 0 0,0 0 0,-1 1 0,1-1 0,0 0 0,-1 0 0,1 0 0,0 0 0,-1 0 0,1-1 0,0 1 1,-1 0-1,1 0 0,0 0 0,-1-1 0,1 1 0,-1 0 0,1 0 0,0-1 0,-1 1 0,1-1 0,-1 1 0,1 0 0,-1-1 0,1 1 0,-1-1 0,1 1 0,-1-1 0,1-1 0,4-3 602,0-1 0,0 0 0,-1 0-1,5-8 1,24-49 1953,-23 44 281,-9 17-2782,0 1-1,0-1 1,0 0-1,0 0 1,1 1-1,-1-1 1,0 1 0,1-1-1,0 1 1,-1 0-1,1-1 1,0 1-1,-1 0 1,1 0 0,0 0-1,0 0 1,0 1-1,0-1 1,0 0-1,0 1 1,0-1 0,0 1-1,0 0 1,0 0-1,4 0 1,3 1 187,-1 0 0,1 0 0,0 1 1,14 5-1,-12-3-232,52 18-988,23 7-1829,-75-26 2383,-1 0-1,1-1 1,0-1 0,1 0-1,19 0 1,-27-2 209,-1 1 1,1-1-1,-1 1 1,1-1-1,-1 0 0,1 0 1,-1-1-1,0 1 0,0-1 1,0 1-1,1-1 1,-2 0-1,1 0 0,0-1 1,0 1-1,2-3 1,-2 1-42,0-1 0,0 1 0,0 0 0,-1-1 0,0 0 0,0 1 1,0-1-1,0 0 0,-1 0 0,1-6 0,0-5-73,0-1 0,-2 0 0,0 0-1,-1 0 1,-5-29 0,-21-89-1258,26 129 1510,0 1 0,0-1 0,1 1 0,-1-1 0,2 0 0,-1 1-1,0-1 1,1 1 0,2-9 0,-2 11 100,0 0 1,1 1-1,-1-1 0,0 0 1,1 1-1,0 0 0,0-1 1,-1 1-1,1 0 0,0 0 1,1 0-1,-1 0 0,0 0 1,1 0-1,-1 0 0,1 1 1,-1 0-1,1-1 0,5-1 1,-2 2-76,-1-1 0,1 1 0,-1 1 0,1-1 0,0 1 0,0 0 0,-1 0 1,1 0-1,0 1 0,-1 0 0,1 0 0,-1 1 0,1-1 0,-1 1 1,1 1-1,-1-1 0,0 1 0,0-1 0,0 1 0,-1 1 0,1-1 1,-1 1-1,5 4 0,2 2 244,-1 1 1,-1 0 0,0 0-1,0 1 1,-1 0-1,-1 0 1,0 1-1,6 14 1,-4 0-331,-2 1 0,0-1 0,-2 1 0,-1 0 0,0 47 0,-2-33 1184,0-22 2043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4:00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8 24575,'0'0'0,"0"0"0,0-1 0,0 1 0,0 0 0,0-1 0,0 1 0,0 0 0,0-1 0,-1 1 0,1 0 0,0 0 0,0-1 0,0 1 0,0 0 0,-1 0 0,1-1 0,0 1 0,0 0 0,0 0 0,-1-1 0,1 1 0,0 0 0,0 0 0,-1 0 0,1 0 0,0-1 0,0 1 0,-1 0 0,1 0 0,0 0 0,-1 0 0,1 0 0,-1 0 0,-14 1 0,4 2-758,-1 1 0,1 1-1,0-1 1,0 2 0,1 0-1,-1 0 1,-17 15 0,-29 17-1647,57-38 2399,0 0 0,0 0 0,-1 0 0,1 0 1,0 0-1,0 0 0,0 0 0,0 0 0,0 0 0,-1 0 0,1 0 0,0-1 0,0 1 0,0 0 1,0 0-1,0 0 0,-1 0 0,1 0 0,0 0 0,0 0 0,0 0 0,0 0 0,0-1 1,0 1-1,0 0 0,0 0 0,-1 0 0,1 0 0,0 0 0,0 0 0,0-1 0,0 1 0,0 0 1,0 0-1,0 0 0,0 0 0,0 0 0,0-1 0,0 1 0,0 0 0,0 0 0,0 0 0,0 0 1,0-1-1,0 1 0,0 0 0,0 0 0,0 0 0,0 0 0,0 0 0,1-1 0,0-16-470,-1-9 359,0 25 148,-1 0-1,0 0 0,1 0 1,-1 0-1,0 0 0,0 0 1,0 0-1,0 0 0,1 1 1,-1-1-1,0 0 1,-1 1-1,1-1 0,0 1 1,0-1-1,0 1 0,0-1 1,0 1-1,0 0 0,-1-1 1,1 1-1,0 0 1,0 0-1,-1 0 0,1 0 1,0 0-1,0 0 0,0 0 1,-1 1-1,1-1 0,0 0 1,0 1-1,0-1 1,-2 2-1,-3 0 147,1 0 0,-1 1 0,1 0 0,-1 0 1,-6 6-1,7-5-287,0-1 1,1 1-1,0 1 0,0-1 1,0 1-1,0-1 0,1 1 1,0 0-1,0 0 1,0 1-1,1-1 0,-1 1 1,1-1-1,1 1 1,-1 0-1,1-1 0,0 1 1,0 0-1,1 0 1,-1 0-1,1 0 0,1 0 1,-1 0-1,1 0 0,0 0 1,0-1-1,1 1 1,0 0-1,0-1 0,0 1 1,1-1-1,-1 0 1,1 0-1,1 0 0,-1 0 1,1 0-1,0 0 1,0-1-1,0 0 0,0 0 1,1 0-1,-1-1 1,1 1-1,0-1 0,11 5 1,-9-5 35,-1 0 1,1 0 0,0-1-1,0 0 1,0-1-1,0 1 1,1-2 0,-1 1-1,0-1 1,0 0-1,1 0 1,-1 0 0,0-1-1,0-1 1,0 1 0,0-1-1,0 0 1,0-1-1,0 1 1,-1-1 0,1-1-1,-1 1 1,0-1-1,0 0 1,0-1 0,9-8-1,-3-4 234,0 0-1,-1 0 0,-1-1 0,-1 0 0,12-32 0,-9 20 468,17-30-1,-28 59-427,0-1-1,-1 1 1,1 0-1,0 0 1,-1 0 0,1 0-1,0-1 1,0 1-1,0 0 1,0 1 0,0-1-1,0 0 1,0 0 0,0 0-1,0 1 1,1-1-1,-1 0 1,0 1 0,0-1-1,1 1 1,1-1 0,-1 1-37,-1 1 1,0-1 0,0 1 0,0-1 0,0 1 0,0-1 0,0 1 0,0 0 0,0 0 0,0-1 0,0 1 0,0 0 0,0 0 0,0 0 0,-1 0 0,1 0 0,0 0 0,-1 0 0,1 0-1,-1 0 1,1 0 0,-1 1 0,0-1 0,1 2 0,15 45-1613,-2 1-1,12 72 0,2 104-3956,-25-192 5215,9 98 434,-9-80 4894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12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24 262 24575,'-2'-8'0,"-1"-10"0,-1 0 0,-10-29 0,137 252-5570,-80-128 3600,54 96 294,278 447-5491,-347-579 7589,2 0 1,2-2 0,66 63-1,-92-97-381,0-1-1,0 1 1,0-1-1,1-1 1,-1 1-1,1-1 0,7 3 1,-12-6-25,0 1 0,0-1 1,0 1-1,0-1 0,0 1 0,0-1 1,0 0-1,0 0 0,0 0 0,0 0 1,0-1-1,0 1 0,0-1 1,0 1-1,0-1 0,-1 1 0,1-1 1,0 0-1,0 0 0,0 0 0,-1 0 1,1 0-1,-1 0 0,1-1 0,-1 1 1,1 0-1,-1-1 0,1 1 0,-1-1 1,0 0-1,2-2 0,1-5 380,0-1-1,0 1 1,-1-1 0,0 1-1,0-1 1,1-18-1,2-67-1068,-5 74 600,0-94 427,-6 0-1,-34-210 1,5 160 556,-72-212-1,56 243-783,31 86 503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27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24575,'4'-13'-892,"-2"9"931,0-1 0,-1 0 1,1 1-1,1-1 0,-1 1 0,1 0 0,-1 0 0,6-6 0,-8 10-38,0 0 0,1 0 0,-1-1-1,0 1 1,0 0 0,1 0 0,-1 0 0,0 0-1,1 0 1,-1 0 0,0-1 0,0 1-1,1 0 1,-1 0 0,0 0 0,1 0 0,-1 0-1,0 0 1,1 0 0,-1 0 0,0 0-1,1 0 1,-1 1 0,0-1 0,0 0-1,1 0 1,-1 0 0,0 0 0,1 0 0,-1 1-1,0-1 1,0 0 0,1 0 0,-1 0-1,0 1 1,0-1 0,0 0 0,1 0 0,-1 1-1,0-1 1,0 0 0,0 0 0,0 1-1,1-1 1,-1 0 0,0 1 0,0-1 0,0 0-1,0 0 1,0 1 0,0-1 0,0 0-1,0 1 1,0-1 0,0 0 0,0 1 0,3 23-1408,-6 380-9200,-4-191 8522,7-192 8488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4:00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14 276 24575,'0'0'0,"-3"-5"0,1 1 0,0-1 0,1 0 0,-1 1 0,1-1 0,-2-5 0,3 8 0,0 1 0,0-1 0,0 0 0,1 1 0,-1-1 0,0 0 0,1 1 0,-1-1 0,1 1 0,-1-1 0,1 0 0,0 1 0,0-1 0,-1 1 0,1 0 0,0-1 0,0 1 0,0 0 0,1 0 0,-1-1 0,0 1 0,3-1 0,16-12-1103,1 1-1,43-18 1,-15 7-1240,151-94-6758,-200 118 9213,0 0 1,0-1-1,0 1 1,0 0-1,0 0 1,1 0-1,-1 0 1,0 0-1,0 0 1,0-1-1,0 1 1,1 0-1,-1 0 1,0 0 0,0 0-1,0 0 1,1 0-1,-1 0 1,0 0-1,0 0 1,0 0-1,1 0 1,-1 0-1,0 0 1,0 0-1,0 0 1,0 0-1,1 0 1,-1 0-1,0 0 1,0 0-1,0 0 1,1 0 0,-1 1-1,0-1 1,0 0-1,0 0 1,0 0-1,1 0 1,-1 1-1,1 10 1482,-8 23-1758,4-24 934,-16 89 3247,5 5-4090,12-76-1269,1 0-1,1 0 0,1 0 1,2 0-1,8 37 0,-10-58 1285,1-1 0,0 0 0,0 1 0,1-1 0,0 0 0,0-1 0,0 1 0,1 0 0,0-1 0,0 0 0,6 7 0,-7-10 59,0 0 0,-1 0 0,1 0 0,0 0 0,0-1 0,0 1 0,0-1 0,0 1 0,0-1 0,1 0 0,-1-1 0,0 1 0,1 0 0,-1-1 0,0 0 0,1 0 0,-1 0 0,1 0 0,-1 0 0,0-1 0,1 0 0,-1 1 0,6-4 0,2 0 3,-1 0 0,0-1 0,0-1 0,0 0 0,17-14 0,41-42 13,-21 16-587,-46 46 588,-1 0 0,0-1-1,0 1 1,1 0 0,-1 0-1,0-1 1,1 1 0,-1 0 0,0 0-1,1-1 1,-1 1 0,0 0-1,1 0 1,-1 0 0,1 0 0,-1 0-1,0 0 1,1 0 0,-1 0 0,1 0-1,-1 0 1,0 0 0,1 0-1,-1 0 1,1 0 0,-1 0 0,0 0-1,1 0 1,-1 0 0,1 1-1,7 12 1045,-1 26 918,-6-31-1817,3 24 55,-1-1 873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4:01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24575,'6'-5'0,"4"-5"0,2 2 0,1 4 0,1 4 0,-3 7 0,-3 10 0,-3 11 0,0 13-8348,-1 10 8348,1 17-2884,-1 7 2884,1 4-3063,2-5 3063,2-14-2049,-2-16 10202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4:01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42 24575,'-2'6'0,"0"1"0,0 0 0,0-1 0,0 1 0,1 0 0,1 0 0,-1 0 0,1 0 0,0 0 0,1 0 0,-1 0 0,1 0 0,1 0 0,-1 0 0,1 0 0,5 11 0,-4-14-44,-1-1-1,0 0 0,1 0 1,-1 0-1,1 0 1,0 0-1,0 0 0,0-1 1,1 0-1,-1 1 0,1-1 1,-1 0-1,1-1 1,-1 1-1,5 1 0,-2-2-112,0 0 0,0 0 0,0 0 0,0-1 0,0 0 0,0 0 0,0 0 0,0-1 0,7-1 0,1-2-97,-1 0 0,0 0 0,0-2 0,0 1 0,-1-2 1,0 1-1,0-2 0,11-8 0,-15 9 43,0-1 1,0 1-1,-1-1 0,0 0 0,0-1 1,6-10-1,-11 16 127,-1 0-1,1 1 1,-1-1-1,0 0 1,0 0-1,0 0 1,-1 0-1,1 0 1,-1 0-1,1 0 1,-1-5-1,0 6 63,-1 0 0,1 0 0,-1 1 0,1-1 0,-1 0 0,0 0 0,1 1 0,-1-1 0,0 0 1,0 1-1,0-1 0,0 1 0,-1-1 0,1 1 0,0 0 0,-1 0 0,1-1 0,-1 1 0,1 0 0,-4-1 0,0-1-125,-1 1 0,1 0 0,-1 0 0,1 1 0,-1 0 0,0 0 0,1 0 0,-1 1 0,0-1 0,0 1 0,0 1 0,1-1 0,-1 1 1,0 0-1,0 1 0,-9 2 0,0 2-413,0 0 0,0 1 0,0 0 0,-22 16-1,24-15 609,1 1-1,0 0 0,1 1 0,0 0 1,1 1-1,0 0 0,1 1 0,0 0 0,0 0 1,2 1-1,-1 0 0,2 0 0,-1 1 0,2 0 1,0 0-1,1 0 0,0 1 0,1 0 0,1-1 1,-1 22-1,6 20 980,5-1 1581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4:0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1 619 24575,'6'-5'0,"10"-6"0,-15 11 0,-1-1 0,1 1 0,-1 0 0,0 0 0,1 0 0,-1 0 0,0 0 0,1 0 0,-1 0 0,1 0 0,-1 0 0,0 0 0,1 1 0,-1-1 0,0 0 0,1 0 0,-1 0 0,0 0 0,1 0 0,-1 1 0,0-1 0,1 0 0,-1 0 0,0 1 0,0-1 0,1 0 0,-1 0 0,0 1 0,0-1 0,0 0 0,1 1 0,-1-1 0,0 0 0,0 1 0,0-1 0,0 0 0,0 1 0,1-1 0,-1 1 0,0-1 0,0 0 0,0 1 0,0-1 0,0 0 0,0 1 0,-1 0 0,3 14-119,-1 1 0,-2 20 0,0-17-122,1 0 0,3 21 0,-3-35 213,1 0 0,0-1-1,0 1 1,1-1 0,-1 0 0,1 1-1,0-1 1,0 0 0,0 0 0,1 0-1,-1 0 1,1-1 0,5 7 0,-6-9 28,0 0 0,0 0 0,0 0 0,0 0 0,0 0 0,0 0 0,0 0 0,0-1 0,0 1 0,0-1 0,0 0 0,0 1 0,1-1 0,-1 0 0,0 0 0,0-1 0,0 1 0,0 0 0,1-1 0,-1 1 0,0-1 0,0 1 0,0-1 0,0 0 0,0 0 0,3-2 0,6-3 0,-1-1 0,1 0 0,11-10 0,-20 15 0,36-32 193,-27 22-667,1 1 0,0 1 0,1 0 1,0 1-1,18-9 0,-30 17 492,1 0-1,0 1 1,0-1-1,-1 1 1,1-1-1,0 1 1,0 0 0,-1 0-1,1 0 1,0 0-1,0 0 1,0 0-1,-1 0 1,1 1 0,0-1-1,0 1 1,-1-1-1,1 1 1,0 0-1,-1-1 1,1 1 0,-1 0-1,1 0 1,-1 0-1,1 0 1,1 3-1,4 2 123,-1 1-1,-1 0 1,1 1 0,5 9-1,0 0-41,0-2-37,-1 0 249,1 0 1,0 0-1,2-1 1,13 12-1,-23-23-260,1 0 0,-1-1-1,0 1 1,1-1 0,-1 0-1,1 0 1,0 0 0,-1 0-1,1-1 1,0 0 0,0 0-1,0 0 1,0 0 0,0 0-1,0-1 1,0 0 0,1 0-1,-1 0 1,0 0 0,0-1 0,0 1-1,0-1 1,0 0 0,4-2-1,4-3-663,0 0-1,-1-1 1,0 0-1,0-1 1,0 0-1,-1-1 1,0 0-1,-1 0 1,0-1-1,13-20 0,-13 18-60,-1 0-1,-1-1 0,0 0 0,-1 0 0,-1-1 0,0 1 0,0-1 0,-1 0 0,3-26 0,-7 36 629,0-1 0,1 0 0,-2 1 0,1-1 0,0 0 0,-1 0 0,0 1 0,0-1 0,-1 1 0,1-1 0,-1 1 0,0 0 0,0-1 0,0 1 0,-5-6 0,5 7 45,-1 1 0,1 0 0,0 0 0,-1 0 0,0 0 0,0 0 0,1 0 0,-1 1 0,0-1 0,0 1 0,0 0 0,-1 0 0,1 0 0,0 0 0,0 1 0,0-1 0,-1 1 0,1 0 0,0 0 0,-1 0 0,1 0 0,-6 2 0,0 0 329,0 0-1,0 1 1,0 0 0,0 1 0,1 0 0,-1 1 0,1-1 0,0 2 0,1-1 0,-1 1 0,1 0 0,0 0 0,0 1 0,1 0 0,0 1 0,-8 12 0,8-12-366,1 0 0,1 0 0,0 1 0,0 0 0,0-1 0,1 1 0,0 1 0,1-1 0,0 0 1,1 1-1,0-1 0,0 1 0,1-1 0,0 1 0,0-1 0,4 14 0,-4-21 11,0 0 0,1 0-1,-1 0 1,1 0 0,-1 0-1,1-1 1,0 1 0,0 0-1,0 0 1,0-1 0,0 1-1,0-1 1,0 1 0,1-1-1,-1 1 1,1-1 0,-1 0-1,1 0 1,-1 0 0,1 1-1,2 0 1,-2-2 39,0 1-1,1-1 1,-1 0 0,0 0 0,0 0-1,1 0 1,-1 0 0,0 0 0,0 0-1,1-1 1,-1 1 0,0-1 0,0 0-1,0 0 1,4-1 0,2-3-249,0 1 0,0-2-1,-1 1 1,1-1 0,-1 0 0,0-1 0,10-13 0,0-3 13,-2-1 0,-1-1-1,-1 0 1,-1-1 0,-1 0 0,11-42 0,-6 6-208,14-114-1,-25 129 588,-1 1 0,-2-1 0,-8-80 0,2 110-4,3 17-149,1 0-1,0 0 1,0-1 0,0 1-1,0 0 1,0 0 0,0 0-1,0 0 1,0 0 0,-1 0-1,1 0 1,0 0 0,0 0 0,0 0-1,0 0 1,0 0 0,0 0-1,-1 0 1,1 0 0,0 0-1,0 0 1,0 0 0,0 0 0,0 0-1,0 0 1,-1 0 0,1 0-1,0 0 1,0 0 0,0 0-1,0 0 1,0 0 0,0 0-1,0 1 1,-1-1 0,1 0 0,0 0-1,0 0 1,0 0 0,0 0-1,0 0 1,0 0 0,0 0-1,0 1 1,0-1 0,0 0-1,0 0 1,0 0 0,0 0 0,0 0-1,0 0 1,0 1 0,0-1-1,-10 33-37,0 24 1288,3 1 1,0 117-1,8-137-709,2 1 0,2-1 0,1 0 0,2 0 0,21 60 0,-25-87-955,1 0 0,0-1 0,1 1 0,0-1 0,1 0 0,0 0 0,0-1 0,1 0 0,15 13 0,-21-19 391,1-1 1,0 0-1,0 0 0,1 0 0,-1 0 0,0 0 0,1-1 1,-1 0-1,1 1 0,-1-1 0,1 0 0,-1-1 0,1 1 0,0-1 1,0 1-1,-1-1 0,1 0 0,0-1 0,-1 1 0,1-1 1,0 1-1,-1-1 0,1 0 0,0 0 0,-1-1 0,0 1 0,1-1 1,-1 0-1,0 0 0,0 0 0,0 0 0,0 0 0,5-5 1,-3 2 231,0 0 1,-1-1 0,1 0-1,-1 1 1,0-1 0,0-1-1,-1 1 1,0-1 0,0 1-1,-1-1 1,1 0 0,-1 0-1,-1 0 1,0 0 0,0 0-1,0 0 1,-1-11 0,0 8-118,-1-1 0,0 0 0,0 1 0,-2-1 0,1 1 0,-1 0 0,-1 0 0,1 0 0,-2 0 0,0 0 0,-6-9 0,10 17-174,0 0 1,0 0-1,0 1 1,-1-1-1,1 1 1,0-1-1,-1 1 0,1 0 1,-1-1-1,1 1 1,-1 0-1,0 0 1,0 0-1,1 0 1,-1 0-1,0 1 0,0-1 1,-2 0-1,2 1 90,1 0 1,-1 0-1,0 0 0,1 0 0,-1 1 0,1-1 0,-1 0 0,1 1 0,-1 0 1,1-1-1,-1 1 0,1 0 0,-1 0 0,1-1 0,0 1 0,0 0 0,-3 3 1,0 0 149,0 1 0,0 0 0,0 1 0,1-1 1,0 1-1,0 0 0,0-1 0,1 1 1,-4 13-1,4-12-35,1 0 1,0 1-1,1-1 0,-1 0 1,1 1-1,1-1 0,-1 0 1,1 1-1,1-1 0,-1 0 1,1 0-1,0 0 0,1 0 1,0 0-1,0-1 0,0 1 1,1-1-1,0 1 1,0-1-1,1-1 0,-1 1 1,1-1-1,11 10 0,-7-7-219,1-1-1,0 0 1,1 0-1,-1-1 1,22 9-1,-19-10-890,0-1-1,0 0 1,1-1-1,-1-1 0,15 2 1,-5-3 781,0-1 1,0-1-1,-1-1 0,1-1 0,0-1 1,24-8-1,-11 1 3141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4:02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24575,'5'0'0,"-1"-1"0,0 1 0,1 0 0,-1 1 0,0-1 0,0 1 0,0 0 0,1 0 0,-1 0 0,0 1 0,0-1 0,0 1 0,-1 0 0,1 0 0,0 0 0,-1 1 0,1-1 0,-1 1 0,0 0 0,0 0 0,0 0 0,0 1 0,0-1 0,-1 0 0,0 1 0,1 0 0,-1-1 0,2 9 0,1 0-520,-1 0 0,-1 1 0,0-1-1,-1 1 1,-1 0 0,0 0 0,0-1-1,-1 1 1,-2 14 0,0-12-141,0 0 0,-1-1 0,0 1 0,-1-1 0,-1 0-1,0 0 1,-12 21 0,9-24 771,8-11-105,0 1 0,0-1 1,0 0-1,0 0 0,0 0 0,0 0 0,0 0 1,-1 0-1,1 0 0,0 0 0,0 0 0,0 0 0,0 0 1,0 0-1,0 0 0,0 0 0,0 0 0,0 0 1,0 0-1,0 0 0,0 0 0,0 0 0,0 0 1,-1 0-1,1 0 0,0 0 0,0 0 0,0 0 1,0 0-1,0 0 0,0 0 0,0 0 0,0 0 1,0 0-1,0 0 0,0 0 0,0 0 0,0 0 1,-1 0-1,1 0 0,0 0 0,0 0 0,0 0 0,0 0 1,0 0-1,0 0 0,0-1 0,0 1 0,0 0 1,0 0-1,0 0 0,0 0 0,0 0 0,0 0 1,0 0-1,0 0 0,0 0 0,0 0 0,0 0 1,0 0-1,0 0 0,0 0 0,0-1 0,0 1 1,0 0-1,0 0 0,0 0 0,6-24 544,30-60-1130,58-99 0,-94 182 550,1 0 0,-1 0 1,0 1-1,1-1 0,-1 0 0,1 0 0,-1 1 0,1-1 0,0 0 0,-1 1 1,1-1-1,0 0 0,-1 1 0,1-1 0,0 1 0,0-1 0,0 1 1,-1 0-1,2-1 0,-1 1 22,-1 0-1,1 0 1,-1 0 0,1 1 0,-1-1 0,1 0 0,-1 0-1,1 1 1,-1-1 0,1 0 0,-1 0 0,1 1 0,-1-1-1,0 1 1,1-1 0,-1 0 0,0 1 0,1-1 0,-1 1 0,0-1-1,1 1 1,-1-1 0,0 1 0,3 7 39,0-1 1,-1 0-1,2 13 1,-1-9 5,1 8 393,1 1 0,2-1 1,0-1-1,1 1 1,11 19-1,-16-33-383,0-1 1,0 1-1,1-1 0,-1 0 0,1 0 0,0 0 0,0 0 0,1-1 1,-1 0-1,1 1 0,0-2 0,0 1 0,-1-1 0,2 1 0,-1-1 1,0-1-1,0 1 0,1-1 0,-1 0 0,1 0 0,-1 0 0,1-1 1,7 0-1,-5-1-146,-1 1 0,0-2 0,1 1-1,-1-1 1,0 0 0,0 0 0,0-1 0,0 0 0,-1 0 0,1-1 0,-1 0 0,0 0 0,0 0-1,0-1 1,0 0 0,-1 0 0,0 0 0,0-1 0,0 1 0,-1-1 0,0-1 0,6-10 0,-7 11 421,-1 0 0,0 0 0,0-1-1,0 1 1,0-1 0,-1 0 0,0 1 0,-1-1 0,1 0 0,-2 1 0,1-1 0,0 0 0,-1 0 0,-1 1 0,1-1 0,-3-7 0,1 5 64,-1-1 0,0 1 0,0 0 0,-9-13 0,12 21-312,0 0 1,0 0-1,1-1 1,-1 1-1,0 1 1,0-1-1,0 0 1,-1 0-1,1 0 1,0 0-1,0 1 1,0-1-1,-1 0 1,1 1-1,0-1 1,-1 1-1,-1-1 1,1 1-47,1 1 0,-1-1 1,1 0-1,0 1 0,-1-1 1,1 1-1,0-1 0,-1 1 1,1 0-1,0 0 0,0-1 1,0 1-1,-1 0 1,1 0-1,0 0 0,0 0 1,0 0-1,1 1 0,-1-1 1,0 0-1,-1 2 0,-3 6-185,0 0-1,0 0 0,1 1 1,0-1-1,1 1 1,0 0-1,1 0 0,0 1 1,-1 13-1,2-16 37,0 0 0,1 1 0,0-1 0,1 0 0,0 0 0,0 0 0,1 0 0,0 0 0,0 0 0,1-1 0,0 1 0,6 11 0,-6-15 20,0-1 0,0 1 0,0-1 0,1 0 0,-1 0 0,1 0 0,-1 0 0,1 0 0,0-1 0,0 0 0,1 0 0,-1 0 0,0 0 0,1-1 0,-1 1 0,1-1 0,-1 0 0,1-1 0,-1 1 0,1-1 0,0 0 0,-1 0 0,1 0 0,0-1 0,4 0 0,6-2-371,0 0 0,-1-1 1,1-1-1,-1 0 0,0-1 1,21-12-1,-19 8 367,-1 0-1,0-1 1,-1 0-1,0-2 1,-1 1-1,-1-2 1,0 0-1,0 0 1,-1-1-1,-1 0 1,-1-1-1,0 0 1,-1-1-1,-1 1 1,0-2-1,-1 1 1,-1-1-1,-1 0 1,3-19-1,-10 8 2110,-2 23-1853,-3 18-207,5-2 124,0 0-1,1 0 1,0 0 0,1 1-1,0-1 1,0 1 0,1-1-1,2 13 1,16 84 3265,-11-74-4248,2 6 687,-3-16-415,5 45 0,-10-63 584,-1 1 0,0-1 0,0 1 0,0-1-1,-1 0 1,1 1 0,-2-1 0,1 0 0,0 1-1,-1-1 1,0 0 0,0 0 0,-5 8 0,5-11 21,0 0 1,1 0 0,-1 0 0,0 0 0,0-1 0,0 1 0,0-1 0,0 1 0,0-1 0,0 0 0,-1 0 0,-2 1-1,-9 3 1487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4:03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24575,'9'-1'0,"6"-2"0,0-1 0,0-3 0,-3 1-8191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4:07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8 255 24575,'-8'2'0,"10"0"0,19 3 0,32 3-1250,1-2 0,64-2 0,113-14-2070,-222 9 3767,113-12-2438,-107 11 1890,0-1 0,0-1 0,0-1 0,-1 0 0,27-14 0,-39 18 123,0 0 1,0 0-1,0 0 0,0 0 0,0-1 0,0 1 0,-1-1 0,1 1 0,-1-1 0,1 0 1,-1 1-1,0-1 0,1 0 0,-1 0 0,0 0 0,0 0 0,0 0 0,0-4 0,0 4-15,-1 0-1,-1 0 0,1 0 0,0 0 0,0 0 1,-1 0-1,1-1 0,-1 1 0,1 1 0,-1-1 0,0 0 1,0 0-1,0 0 0,0 0 0,0 1 0,-2-3 0,-5-4-21,1 0 0,-1 1 0,-1-1 0,1 2 0,-1 0 0,-11-6 0,-6-3-114,0 1 0,-1 2-1,0 1 1,-1 1 0,-1 1-1,1 1 1,-1 2-1,-39-3 1,67 8 328,0 1 1,0 0-1,0 0 0,0 0 0,0 0 1,-1 0-1,1 0 0,0 0 1,0 0-1,0 0 0,0 1 0,0-1 1,0 0-1,0 1 0,0-1 1,0 1-1,0-1 0,0 1 0,0-1 1,0 1-1,0 0 0,0-1 1,1 1-1,-2 1 0,1 1 299,0-1 1,0 1-1,1-1 0,-1 1 0,1-1 0,0 1 1,0-1-1,0 1 0,0 5 0,9 108-2983,1 55-1814,-9-2 3958,-1-97-2577,-1-28 4770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4:08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0 24575,'-158'166'-2800,"132"-136"2800,-58 61 0,68-81-26,16-10 28,-1 0-1,1 0 1,0 0 0,0 0-1,-1 0 1,1 0-1,0 0 1,0 0-1,0 0 1,-1 0 0,1 0-1,0-1 1,0 1-1,0 0 1,0 0-1,-1 0 1,1 0 0,0 0-1,0-1 1,0 1-1,0 0 1,0 0-1,-1 0 1,1 0-1,0-1 1,0 1 0,0 0-1,0 0 1,0 0-1,0-1 1,0 1-1,0 0 1,0 0 0,0 0-1,0-1 1,0 1-1,0 0 1,0 0-1,0-1 1,0-3-102,1 1 0,-1-1-1,1 0 1,0 1 0,0-1 0,3-5 0,5-10-1210,1 1 1,0-1 0,2 2-1,0-1 1,29-30 0,-39 46 1307,0 0 0,1-1 1,0 1-1,-1 0 0,1 0 1,0 1-1,0-1 0,0 1 1,0-1-1,0 1 1,0 0-1,1 0 0,-1 0 1,0 1-1,1-1 0,-1 1 1,0 0-1,1-1 0,-1 2 1,0-1-1,1 0 1,-1 1-1,0-1 0,1 1 1,-1 0-1,0 0 0,0 0 1,4 3-1,6 3 586,1 1 0,-2 0 0,1 1 1,20 20-1,-24-21 323,224 217-258,-85-69-3939,-133-140 2672,25 28 3226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4:16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497 315 24575,'-7'-22'-1206,"0"1"0,-2-1 0,0 1-1,-1 1 1,-1 0 0,-24-32 0,27 42 1022,1 1 1,-2-1-1,0 2 0,0-1 1,0 1-1,-1 1 0,0-1 1,0 2-1,-1-1 0,0 2 0,0-1 1,-1 2-1,1-1 0,-13-2 1,17 6-18,1 0 1,-1 0-1,0 0 0,0 1 1,0 0-1,1 0 0,-1 1 1,0 0-1,0 0 1,1 1-1,-1 0 0,1 0 1,-1 0-1,-9 6 0,8-3 73,0 0 0,0 1 0,1 0 0,-1 0-1,1 1 1,1 0 0,-1 0 0,1 0 0,-8 13-1,6-5 301,0-1 0,0 2 0,2-1 0,0 1 0,1 0 0,0 0 0,1 0 0,1 0 0,0 1 0,2 0 0,0 26 0,1-34-87,1-1 0,0 1 0,1 0 0,0-1 0,0 1 0,1-1-1,0 0 1,1 1 0,0-2 0,5 10 0,-7-14-68,0 0 1,0 0-1,1-1 0,-1 1 1,1-1-1,-1 0 0,1 0 1,0 1-1,0-2 0,-1 1 1,1 0-1,1-1 0,-1 1 1,0-1-1,0 0 0,1 0 1,-1 0-1,0 0 0,1-1 1,-1 1-1,1-1 0,-1 0 1,0 0-1,1 0 0,-1-1 1,1 1-1,-1-1 0,5-1 1,-1-1 38,1 0 1,0-1 0,-1 0-1,0 0 1,0 0 0,0-1 0,0 0-1,-1-1 1,0 1 0,0-1-1,-1 0 1,6-8 0,3-4 127,-2 0 0,0-2 0,11-24 0,10-45 4752,-30 103-4813,0 1 0,1-1 0,1 1 0,0-1 0,1 0 0,0-1 0,1 0 1,9 14-1,-13-23-60,0 0 1,1 0-1,-1 0 0,1-1 1,-1 1-1,1-1 1,0 0-1,1 0 1,-1 0-1,0-1 1,10 5-1,-10-6-45,-1 0 1,1-1-1,0 1 0,-1-1 0,1 0 0,0 1 1,0-2-1,-1 1 0,1 0 0,0-1 1,-1 0-1,1 0 0,-1 0 0,1 0 0,-1 0 1,1-1-1,-1 0 0,5-2 0,1-3-423,1 1 0,-1-2 0,0 1 0,0-1 1,-1-1-1,14-17 0,-9 7-540,0-1 0,14-30 0,-24 42 945,7-11 0,-9 19 0,-1-1 0,1 1 0,-1-1 0,1 1 0,0-1 0,-1 1 0,1-1 0,0 1 0,-1 0 0,1-1 0,0 1 0,0 0 0,-1 0 0,1 0 0,0 0 0,0-1 0,0 1 0,-1 0 0,1 0 0,0 0 0,0 1 0,-1-1 0,1 0 0,0 0 0,0 0 0,1 1 0,25 13 262,-22-10-61,0-1 1,1 0 0,-1-1-1,0 1 1,1-1 0,0 0 0,5 1-1,-4-3-372,-1 0-1,1 0 1,-1-1 0,0 0-1,1 0 1,-1-1 0,0 1-1,0-1 1,0-1-1,0 1 1,0-1 0,0 0-1,-1-1 1,1 1-1,-1-1 1,5-4 0,1-1-3,-1-1 1,0 0 0,12-15 0,3-12 3398,-21 29-3310,-1 1-1,0 0 1,0-1 0,-1 0-1,3-13 1,-5 19-33,1 0-1,-1 0 1,0-1 0,0 1 0,0 0-1,0 0 1,-1 0 0,1 0 0,-1 0-1,1-1 1,-2-2 0,1 4 78,1 1-1,-1-1 1,1 0-1,-1 0 1,0 0-1,1 1 1,-1-1-1,0 0 1,0 1-1,0-1 1,0 0-1,0 1 1,0-1-1,1 1 1,-1 0-1,0-1 1,0 1-1,0 0 1,0-1-1,0 1 1,-1 0-1,1 0 1,0 0-1,-2 0 1,1 0 158,0 1 1,0-1-1,-1 1 1,1-1-1,0 1 1,0 0-1,-1 0 1,1 0-1,0 0 1,0 0-1,0 1 1,1-1-1,-1 0 0,0 1 1,0 0-1,1-1 1,-1 1-1,1 0 1,-1 0-1,1 0 1,0 0-1,0 0 1,0 0-1,0 0 1,0 0-1,0 0 1,-1 5-1,0 1-181,0 1 0,1-1 0,-1 1-1,1-1 1,1 1 0,0 11 0,1-11 105,0 1 0,1-1 0,0 1 1,1-1-1,0 0 0,0 0 0,0 0 0,2 0 1,-1-1-1,1 1 0,0-1 0,0 0 1,1-1-1,11 12 0,-7-10-58,1 0 0,0 0 0,0-1 0,1 0-1,0-1 1,0 0 0,1-1 0,0-1 0,17 6 0,10 0-1039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4:17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10 710 24575,'0'0'-14,"0"0"0,0 1 0,0-1 0,0 1 0,0-1 0,-1 0 0,1 1 0,0-1-1,0 1 1,0-1 0,0 0 0,0 1 0,0-1 0,0 1 0,0-1 0,1 0 0,-1 1 0,0-1 0,0 1 0,0-1-1,0 0 1,0 1 0,1-1 0,-1 0 0,0 1 0,0-1 0,1 0 0,-1 1 0,0-1 0,1 0 0,-1 0-1,0 1 1,1-1 0,8-13-1210,11-36-2180,-18 42 2677,37-93 992,116-353-9053,-148 422 8943,-6 24 205,0-1 0,1 1 0,0 0 1,0 0-1,0-1 0,1 1 0,6-10 1,-9 17-312,1 0 0,-1 0 1,0 0-1,1 0 0,-1 0 1,0 0-1,0 0 0,1 0 1,-1 0-1,0 0 1,0 0-1,1 0 0,-1 1 1,0-1-1,0 0 0,1 0 1,-1 0-1,0 0 0,0 1 1,0-1-1,1 0 1,-1 0-1,0 0 0,0 1 1,0-1-1,0 0 0,1 0 1,-1 1-1,0-1 0,0 0 1,0 0-1,0 1 1,0-1-1,0 0 0,0 0 1,0 1-1,0 0 0,7 15 2444,-6-13-2325,53 117-55,9 23-110,-57-125-118,0 0 0,-2 0-1,0 1 1,-1 0-1,0-1 1,-1 21-1,-2-31-119,-1 0 0,0-1 0,0 1 0,0-1 0,-1 1 0,0-1 0,0 1 0,-1-1 0,0 0 0,0 0 0,-1-1 0,0 1 0,0-1 0,-1 1 0,-8 8 0,6-8 263,-2 0-1,1 0 0,-1 0 1,0-1-1,0-1 1,0 0-1,-1 0 0,0 0 1,0-2-1,-16 5 0,10-4 747,-1 0 0,0-2 0,1 0 0,-1-1-1,-21-1 1,27-1-310,1 0 1,-1 0-1,0-1 0,1-1 0,-1 0 1,1 0-1,0-1 0,0 0 0,-12-7 1,20 10-556,0-1 0,0 1 0,0 0 0,1-1 0,-1 1 0,0-1 1,1 0-1,-1 0 0,1 1 0,-1-1 0,-1-4 0,0-4-5360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27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14 111 24575,'-1'-24'-4222,"-4"-10"3229,-2-12 1730,7 46-719,0 0 0,0-1 0,0 1 0,0 0 0,0 0 0,0 0 0,0-1 0,0 1 0,0 0 0,0 0 0,0 0-1,0-1 1,0 1 0,0 0 0,0 0 0,0 0 0,0 0 0,0-1 0,0 1 0,0 0 0,0 0 0,1 0 0,-1 0 0,0-1 0,0 1 0,0 0 0,0 0 0,0 0-1,0 0 1,1 0 0,-1-1 0,0 1 0,0 0 0,0 0 0,0 0 0,1 0 0,-1 0 0,0 0 0,0 0 0,0 0 0,0 0 0,1 0 0,-1 0 0,0 0 0,0 0 0,0 0-1,1 0 1,-1 0 0,0 0 0,0 0 0,0 0 0,1 0 0,-1 0 0,0 0 0,0 0 0,0 0 0,0 0 0,1 0 0,-1 0 0,13 9 739,-11-7-704,15 11-112,311 249-8611,-305-242 8685,-1 1 1,-2 1-1,0 0 1,-1 1-1,25 42 1,-38-55-11,0 1 1,-1 1-1,0-1 1,-1 1-1,0 0 1,0 0-1,-2 1 1,1-1-1,-2 0 1,0 1-1,0-1 1,-1 1-1,0 0 1,-1-1-1,-1 0 0,-3 13 1,-1-4-6,-1 0 0,-2-1 0,0-1 0,0 1 0,-16 21 0,-70 87 0,61-83 0,-39 50 366,57-75 2211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4:18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64 24575,'3'-2'0,"0"-1"0,1 1 0,-1-1 0,0 0 0,0 0 0,0 0 0,-1 0 0,4-6 0,-5 8 0,-1 1 0,1-1 0,-1 0 0,0 0 0,0 1 0,1-1 0,-1 0 0,0 0 0,0 0 0,0 1 0,0-1 0,0 0 0,0 0 0,0 0 0,0 1 0,0-1 0,0 0 0,-1 0 0,1-1 0,-1 1 0,0 0 0,0 0 0,0 0 0,1 0 0,-1 0 0,0 0 0,0 1 0,-1-1 0,1 0 0,0 1 0,0-1 0,0 0 0,0 1 0,0 0 0,-1-1 0,-1 0 0,-5 0-282,1 0-1,0 0 0,-1 1 1,1 0-1,-1 0 0,1 1 1,-1 0-1,1 0 0,0 1 1,0 0-1,-12 5 0,2-1-565,1 2 0,0 0 0,-28 18 0,31-16 848,1 0 0,0 1 0,0 0 0,1 1 0,0 0 0,-15 24 0,21-28 0,0 0 0,0 0 0,1 1 0,0-1 0,1 1 0,0 0 0,0 0 0,1 1 0,0-1 0,1 0 0,0 1 0,1 17 0,0-24 163,0 0 0,0 0 0,1 0 1,0 0-1,-1 1 0,1-1 0,0 0 0,1 0 0,-1 0 0,0-1 0,1 1 0,0 0 0,0 0 0,-1-1 0,2 1 1,-1-1-1,0 0 0,0 0 0,1 0 0,-1 0 0,1 0 0,0 0 0,-1 0 0,1-1 0,0 1 0,0-1 0,0 0 0,0 0 1,0 0-1,0-1 0,7 2 0,-3-1 50,1-1 0,0 0 0,-1 0 0,1-1 1,-1 0-1,14-3 0,20-10-2981,5-13-1776,-2-7 3350,-38 28 1239,0 0-1,0 0 1,-1 0 0,1-1 0,-2 0-1,1 0 1,-1 0 0,0-1 0,0 1-1,4-15 1,-5 12 3469,-5 16-1242,-3 17-1364,5-18-812,0 0-1,0-1 1,0 1-1,0 0 0,1-1 1,0 1-1,0 0 1,1-1-1,-1 0 0,1 1 1,0-1-1,0 0 1,0 0-1,0 0 0,1 0 1,5 6-1,-6-8-210,1 0 0,0 0 0,-1 0 0,1 0 0,0 0 0,0-1 0,1 1 0,-1-1 0,0 0 0,0 0 0,1 0 0,-1 0 0,0-1 0,1 1 0,-1-1 0,1 0 0,-1 0 0,0 0 0,1 0 0,-1-1 0,1 0 0,-1 1-1,6-3 1,-1 0-1130,0 0-1,-1 0 1,15-9-1,-13 7 1032,-1-1 0,1-1 0,9-9 0,-14 12 239,0 0-1,0 0 1,0-1 0,-1 1 0,1-1 0,-1 0 0,0 0 0,-1 0 0,1 0 0,-1-1 0,0 1 0,0-1 0,-1 1 0,1-1 0,-1 0 0,0-6-1,-1 11-25,0 0-1,0 0 1,0 0-1,0 0 0,0 0 1,0 0-1,-1 0 0,1 0 1,0 0-1,-1 0 1,1 0-1,0 1 0,-1-1 1,1 0-1,-1 0 0,1 0 1,-1 0-1,0 0 0,1 1 1,-1-1-1,0 0 1,0 1-1,1-1 0,-2 0 1,-1 1-203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4:1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24575,'0'3'0,"1"1"0,0-1 0,0 0 0,0 0 0,1 0 0,-1 1 0,0-1 0,1-1 0,0 1 0,0 0 0,0 0 0,0-1 0,0 1 0,1-1 0,-1 1 0,1-1 0,0 0 0,-1 0 0,5 2 0,43 8 0,-40-11 0,0 1 0,0 1 0,-1 0 0,1 0 0,10 5 0,-12-4-484,-1 1-1,0 0 1,0 0-1,0 0 0,-1 1 1,0 0-1,0 0 1,0 0-1,-1 1 1,0 0-1,0 0 0,-1 0 1,6 13-1,-9-18 485,-1 0 0,1 0 0,-1-1 0,1 1 0,-1 0 0,1-1 0,0 1 0,0-1 0,0 1 0,0-1 0,0 1 0,0-1 0,0 0 0,1 1 0,-1-1 0,0 0 0,1 0 0,-1 0 0,1 0 0,-1 0 0,1 0 0,0-1 0,-1 1 0,1 0 0,0-1 0,-1 1 0,1-1 0,0 0 0,0 1 0,-1-1 0,1 0 0,0 0 0,0 0 0,0-1 0,-1 1 0,3-1 0,40 4-1042,-23 1 2343,1 2 0,30 11 0,13 3-4770,-61-19 3357,1 0 1,0-1-1,-1 0 1,1 1-1,0-2 1,-1 1-1,1-1 1,0 1-1,-1-1 0,1-1 1,-1 1-1,1-1 1,-1 1-1,0-1 1,1-1-1,-1 1 1,5-4-1,8-7-210,-1 0-1,25-25 0,-18 16 578,-17 17 22,20-16-694,-25 20 636,0 1 1,0-1-1,0 1 1,0 0-1,0-1 0,0 1 1,0 0-1,0-1 1,0 1-1,0 0 1,0 0-1,0 0 1,0 0-1,0 0 1,0 0-1,0 1 1,0-1-1,0 0 1,0 0-1,0 1 1,0-1-1,0 0 1,0 1-1,0-1 1,0 1-1,-1 0 1,1-1-1,1 2 1,3 1 23,0 1-1,0 0 1,0-1 0,1 0 0,-1 0 0,1-1 0,0 1 0,0-1-1,0-1 1,9 3 0,-3-3 1,1 1-1,-1-2 0,0 0 1,18-1-1,-29 1-340,0-1-1,1 1 1,-1 0-1,0 0 1,0 0-1,0-1 1,0 1-1,0-1 1,0 1-1,0-1 1,1 1-1,-1-1 0,1-1 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4:19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24575,'1'-4'0,"1"1"0,0-1 0,0 1 0,0 0 0,0 0 0,1-1 0,-1 1 0,1 1 0,0-1 0,0 0 0,0 1 0,0-1 0,0 1 0,1 0 0,4-2 0,-5 3 0,0 1 0,0-1 0,0 1 0,0-1 0,0 1 0,0 0 0,0 0 0,1 1 0,-1-1 0,0 0 0,0 1 0,0 0 0,0 0 0,0 0 0,0 0 0,0 0 0,-1 1 0,1-1 0,4 4 0,4 3-339,0 0 0,-1 1 0,1 1-1,-2-1 1,1 2 0,-2-1 0,1 1 0,-1 1-1,9 18 1,-6-8-339,-1 0-1,-1 0 1,-1 1 0,9 38-1,-12-29 306,-2 1 0,-1-1 0,-3 37-1,1-13 5962,11-85-6270,7-33-2217,-2 2 661,42-105 0,-55 159 2456,-1 1 0,1 0 0,0 0 0,0 0 0,1 0 0,3-4 0,-6 8-182,0 0-1,-1 1 1,1-1-1,0 0 1,0 1-1,0-1 1,0 1-1,-1-1 1,1 1-1,0 0 1,0-1-1,0 1 1,0 0-1,0-1 1,0 1-1,0 0 1,0 0-1,0 0 1,0 0-1,0 0 1,0 0-1,0 0 1,0 0-1,0 1 1,0-1-1,0 0 1,0 0-1,0 1 1,0-1-1,-1 1 1,1-1-1,0 1 1,0-1-1,0 1 1,0 0-1,-1-1 1,1 1-1,0 0 1,-1-1-1,1 1 1,0 0-1,0 1 1,3 5 131,1-1 1,-1 1-1,-1 0 1,1 0-1,-1 0 1,-1 1-1,1-1 0,-1 1 1,0-1-1,0 11 1,2 13 854,-2 37 0,-2-61-1006,0 25-84,-1-15 294,3 34 0,-1-51-195,-1-1 0,0 1 0,0 0 0,0 0 0,0-1 0,1 1 0,-1 0 0,0 0 0,0-1 0,0 1 0,1 0 0,-1 0 0,0 0 0,0-1 0,1 1 0,-1 0 0,0 0 0,1 0 0,-1 0 0,0 0 0,0 0 0,1 0 0,-1 0 0,0 0 0,1 0 0,-1 0 0,0 0 0,1 0 0,-1 0 1,0 0-1,1 0 0,-1 0 0,0 0 0,0 0 0,1 0 0,-1 0 0,0 0 0,1 0 0,-1 1 0,0-1 0,0 0 0,1 0 0,-1 0 0,0 1 0,0-1 0,1 0 0,-1 0 0,0 1 0,0-1 0,0 0 0,0 0 0,1 1 0,-1-1 0,0 0 0,0 1 0,0-1 0,0 0 0,0 0 0,0 1 0,0-1 0,0 0 0,0 1 0,0-1 0,0 0 0,0 1 0,0-1 0,0 0 0,0 1 0,17-26-633,-14 19 408,41-65-5781,86-123-1823,-129 192 7863,1 0 0,-1 1 0,0-1 1,1 0-1,-1 1 0,1-1 0,0 1 0,-1 0 0,1-1 1,0 1-1,0 0 0,0 0 0,0 0 0,0 0 1,3 0-1,-4 1 45,0 0 0,1 0-1,-1 1 1,0-1 0,0 0 0,1 1 0,-1-1 0,0 1 0,0 0 0,0-1 0,0 1-1,0 0 1,0 0 0,0-1 0,0 1 0,0 0 0,0 0 0,0 0 0,0 0 0,-1 0 0,1 1-1,0-1 1,-1 0 0,1 0 0,-1 0 0,1 2 0,42 92 2005,10 20 5413,-21-61-7088,6-5-5285,-33-44 4178,1 1 0,-1-1 0,1 0 0,9 6 0,1-3 2399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4:19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105 228 24575,'0'1'0,"-1"-1"0,0 1 0,0-1 0,1 0 0,-1 0 0,0 1 0,0-1 0,0 0 0,1 0 0,-1 0 0,0 0 0,0 0 0,0 0 0,1 0 0,-1 0 0,0 0 0,0 0 0,0 0 0,0 0 0,1-1 0,-1 1 0,0 0 0,0-1 0,1 1 0,-1-1 0,-1 0 0,1 0 0,0 0 0,0 0 0,0-1 0,0 1 0,0-1 0,1 1 0,-1-1 0,0 1 0,1-1 0,-1 1 0,1-1 0,-1-2 0,0-3 0,0-1 0,0 0 0,1 1 0,1-13 0,10-35 0,-8 40 0,0 0 0,0 0 0,-1-20 0,-1 34 0,-1 0 0,0 0 0,0 0 0,0 0 0,0 0 0,0 1 0,-1-1 0,1 0 0,0 0 0,0 0 0,0 0 0,-1 1 0,1-1 0,0 0 0,-1 0 0,1 1 0,-1-1 0,1 0 0,-1 1 0,1-1 0,-1 0 0,0 1 0,0-1 0,0 0 0,1 1 0,-1 0 0,0 0 0,0 0 0,0 0 0,1 0 0,-1 0 0,0 0 0,0 0 0,0 0 0,1 0 0,-1 0 0,0 1 0,0-1 0,1 0 0,-1 1 0,0-1 0,0 0 0,0 1 0,-3 1 0,1 1 0,0-1 0,0 1 0,0-1 0,0 1 0,0 0 0,1 0 0,-4 5 0,-1 4-403,1 1 0,1-1-1,0 1 1,1 0 0,1 0-1,0 0 1,0 1 0,1-1-1,1 1 1,0-1 0,1 1-1,3 23 1,-2-30 215,0 0 0,1 0 0,-1 0 0,1 0 0,1-1 0,-1 1 0,1 0 0,1-1 1,-1 0-1,1 0 0,0 0 0,0 0 0,1 0 0,0-1 0,0 0 0,0 0 0,0 0 0,1-1 0,0 0 0,0 0 1,0 0-1,0-1 0,1 0 0,-1 0 0,11 3 0,-5-3-40,0-1 0,1 0 0,-1-1 0,0 0 0,1-1 0,-1-1 0,0 0 0,1 0-1,-1-1 1,0-1 0,0 0 0,0-1 0,14-6 0,-14 5 319,-1-1-1,1 0 0,-1 0 1,0-1-1,-1-1 0,0 0 1,0 0-1,-1-1 0,0-1 1,0 1-1,-1-1 0,11-17 1,-7 3 3865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4:20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46 24575,'-4'-5'-181,"-1"1"0,1 0 1,-1 0-1,0 1 0,0-1 0,-1 1 0,1 0 0,0 1 0,-1-1 0,0 1 0,1 0 1,-1 0-1,0 1 0,0 0 0,0 0 0,0 0 0,-1 1 0,1 0 0,-10 1 0,7 0-32,1 1 0,0 1 0,0-1-1,0 1 1,1 1 0,-1-1 0,1 1-1,0 1 1,0-1 0,0 1 0,1 0-1,-1 1 1,1 0 0,-6 7 0,1 0 224,1 0 1,1 1-1,0 0 1,1 0-1,1 1 1,0 0-1,1 0 1,0 1-1,-4 23 1,7-26 123,0 1-1,1-1 1,1 1-1,1 0 1,0-1-1,0 1 1,1 0-1,1-1 1,0 1 0,1-1-1,9 24 1,-11-33-161,0-1 0,1 1 0,0-1 0,0 0 0,-1 0 0,2 0 0,-1 0 0,0 0 0,1 0 0,-1 0 1,1-1-1,0 0 0,0 1 0,0-1 0,0 0 0,0 0 0,0-1 0,1 1 0,3 1 0,-4-3 13,0 1 0,1-1-1,-1 1 1,1-1 0,-1-1-1,1 1 1,-1 0 0,0-1 0,1 1-1,-1-1 1,0 0 0,1 0-1,-1-1 1,0 1 0,0-1-1,0 1 1,0-1 0,0 0 0,0 0-1,3-4 1,3-2-319,0-1-1,0-1 1,-1 1-1,0-2 1,-1 1-1,0-1 1,10-21 0,-8 12-297,-2 1 1,0-1 0,8-41 0,-15 38 662,0 23-21,0 0 0,0 0 0,0 0 0,0 0 0,0 0-1,0 0 1,0 0 0,0 0 0,0 0 0,0 0 0,0 0 0,0 0-1,0 1 1,0-1 0,0 0 0,0 0 0,0 0 0,0 0-1,0 0 1,-1 0 0,1 0 0,0 0 0,0 0 0,0 0-1,0 0 1,0 0 0,0 0 0,0 0 0,0 0 0,0 0-1,0 0 1,0 0 0,0 0 0,0 0 0,0 0 0,0 0-1,0 0 1,-1 0 0,1 0 0,0 0 0,0 0 0,0 0-1,0 0 1,0-1 0,0 1 0,0 0 0,0 0 0,0 0-1,0 0 1,0 0 0,0 0 0,0 0 0,0 0 0,0 0-1,0 0 1,0 0 0,0 0 0,0 0 0,0 0 0,0 0-1,0 0 1,0 0 0,0 0 0,0-1 0,0 1 0,0 0-1,0 0 1,0 0 0,-3 13 3094,1 0-2611,1 1 0,1-1 0,0 1 0,0-1 0,2 1 0,4 22 0,-4-30-361,-1 1 0,1-1-1,0 0 1,1 0 0,-1 0 0,1 0 0,0-1 0,1 1 0,-1-1-1,1 0 1,0 0 0,1 0 0,-1 0 0,1-1 0,0 0 0,7 5-1,-9-7-191,0-1-1,0 0 1,0 1 0,0-1-1,0 0 1,1-1-1,-1 1 1,0 0-1,0-1 1,1 0-1,-1 0 1,1 0-1,-1 0 1,5-1-1,-1-1-179,-1 0 0,0 0 0,0 0-1,0-1 1,0 1 0,-1-2 0,7-3 0,1-2-223,0-1 0,-1-1 0,-1 0 0,0-1 0,14-17 0,10-25 1365,-23 30-1873,0 0 0,-2-1 1,13-43-1,-11 15 3178,-3 67-1832,15 26 0,47 77-162,14 24 2409,-84-138-2625,1 0 0,-1 0 0,0 0 0,1 0 0,-2 0 0,1 0 0,0 1 0,0-1 0,-1 0 0,0 0 0,0 0 0,0 1 0,0 3 0,-1-6 0,1 1 0,-1 0 0,0 0 0,0 0 0,0-1 0,0 1 0,0 0 0,0-1 0,0 1 0,-1-1 0,1 1 0,0-1 0,-1 0 0,0 0 0,1 1 0,-1-1 0,1 0 0,-1 0 0,0-1 0,0 1 0,0 0 0,1-1 0,-4 2 0,-5 0 12,-1 0 0,1 0 0,-1 0 0,0-2 0,1 1 1,-1-1-1,-13-2 0,-3-2-749,-44-11-1,40 7-2132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4:10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1340 24575,'-1'-18'-1458,"0"1"0,0-1 0,2 0 0,0 1 0,1-1 0,8-28-1,-6 23 1064,36-150-1376,70-187 0,-21 80-307,-23-5 4406,-64 277-2225,3-25-165,-5 32 92,0-1 0,0 1 0,0 0 0,0 0 0,0-1 0,0 1 1,0 0-1,0 0 0,0 0 0,-1-1 0,1 1 0,0 0 0,-1 0 0,1 0 0,-1 0 0,1 0 1,-1 0-1,0-1 0,0 0 0,0 2 19,1 0 0,-1 0 0,0 0 0,1 0 1,-1 0-1,1 0 0,-1 0 0,1 0 0,-1 0 0,1 0 1,-1 0-1,1 0 0,-1 1 0,1-1 0,-1 0 0,1 0 0,0 0 1,-1 1-1,1-1 0,-1 0 0,1 1 0,-1-1 0,1 0 1,0 1-1,-1-1 0,1 0 0,0 1 0,0-1 0,-1 1 0,1-1 1,0 1-1,0-1 0,-1 1 0,1 0 0,-10 19 978,10-19-1018,-8 20-49,2-1 0,1 1-1,0 0 1,2 0 0,0 0 0,0 22-1,3 6 353,9 75 0,10-8-2177,21 58 3527,8 39 190,-31-70-5600,-16-123 4134,-1 0 1,-1 0-1,0 0 0,-6 25 1,5-38-273,0 0 0,0 0 0,-1 0 0,0 0 1,0-1-1,-6 10 0,6-13-100,1 0 1,-1 0-1,1 0 0,-1 0 0,0 0 1,0-1-1,0 1 0,0-1 0,-1 0 1,1 0-1,-1 0 0,1-1 0,-5 2 1,3-2 281,0 0 1,0 0-1,-1-1 1,1 0-1,0 0 1,-1-1 0,1 1-1,0-1 1,0 0-1,0-1 1,0 1-1,0-1 1,0 0-1,0 0 1,0 0 0,-5-4-1,0 0 316,0-1-1,0 0 0,1 0 1,0-1-1,0 0 1,-8-10-1,17 18-615,-1 0 0,1 0 0,0-1 1,0 1-1,-1 0 0,1 0 0,0-1 0,0 1 0,-1 0 0,1-1 0,0 1 0,0 0 0,0-1 0,0 1 0,0 0 0,0-1 0,-1 1 0,1-1 1,0 1-1,0 0 0,0-1 0,0 1 0,0 0 0,0-1 0,0 1 0,1 0 0,-1-1 0,0 1 0,0-1 0,0 1 0,0-1 0,13-4-288,25 6-288,-30-1 527,13 1-940,-1-1-1,1-1 1,-1-1 0,1-1-1,-1-1 1,0 0 0,0-2-1,36-14 1,-4-8 1279,-31 15-564,-1-2 0,0 0 0,-1-1-1,0-1 1,-2-1 0,0 0 0,-1-1 0,25-39 0,-32 43 307,0-1 1,-1-1-1,0 1 1,-1-1-1,-1-1 0,-1 1 1,-1-1-1,0 0 0,-1 0 1,-1 0-1,-1-1 1,-1-30-1,-2 37-1,0 0 0,0 1 0,-1-1 1,-1 1-1,0 0 0,-9-18 0,11 25-53,0 0-1,0 0 1,0 0-1,0 1 1,-1-1-1,1 1 1,-1 0-1,0 0 1,0 0-1,-1 0 1,1 0-1,0 1 1,-1-1-1,0 1 1,0 0-1,1 0 1,-1 0-1,0 1 1,0-1-1,-1 1 1,-5-1-1,7 2 21,0 0 0,1 0-1,-1 0 1,0 1 0,0-1-1,1 1 1,-1 0-1,0-1 1,1 1 0,-1 1-1,0-1 1,1 0 0,0 0-1,-1 1 1,-2 2 0,1-1-6,0 1 0,0 0 1,1 0-1,0 1 0,-1-1 1,1 1-1,-3 6 0,0 3 154,1-1-1,0 1 1,1 0-1,0 0 1,-2 16 0,3-1 1552,0 54 1,4-50-1564,2 0 0,1 0 0,2-1 1,1 0-1,1 0 0,15 34 0,-19-55-484,1-1 0,0 1 0,1-1 0,0 0-1,0-1 1,1 0 0,0 0 0,1 0 0,12 10-1,-16-16 309,0 1-1,1-1 0,-1 0 0,1-1 1,0 1-1,0-1 0,0 0 1,0 0-1,0-1 0,1 1 0,-1-1 1,0 0-1,1-1 0,-1 1 0,0-1 1,1 0-1,-1 0 0,1-1 0,-1 0 1,1 0-1,7-2 0,-5 0-123,0 0 1,0-1-1,0 0 0,0 0 0,-1 0 0,0-1 1,0 0-1,0-1 0,11-11 0,-9 6 374,0 0 0,-1 0 0,0-1 0,-1 0 0,9-21 0,-4 3-43,-2 0 1,-1-1-1,-1 0 0,5-55 1,-5-3-670,-5 0 0,-3-1 1,-5 1-1,-25-143 0,30 231 477,-2-10 542,0 1 0,-1-1 0,-5-14 0,8 25-504,0 0 1,0-1-1,0 1 1,0 0-1,0 0 1,0 0-1,0 0 1,0 0-1,0-1 1,0 1-1,0 0 1,0 0-1,0 0 1,0 0-1,0 0 1,0-1-1,0 1 1,0 0-1,0 0 1,0 0-1,-1 0 1,1 0-1,0 0 1,0 0-1,0-1 1,0 1-1,0 0 1,0 0-1,0 0 1,-1 0-1,1 0 1,0 0-1,0 0 1,0 0-1,0 0 1,0 0-1,-1 0 1,1 0-1,0 0 1,0 0-1,0 0 1,0 0-1,0 0 0,-1 0 1,1 0-1,0 0 1,0 0-1,0 0 1,0 0-1,-1 0 1,-1 10 49,1 15 660,10 95-1883,6-1 0,5-1 0,5 0 1,44 123-1,-52-190 2529,-1-9 5462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4:10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30 212 24575,'-3'-3'0,"0"0"0,0 1 0,1-1 0,-1 0 0,1 0 0,0 0 0,0-1 0,0 1 0,1 0 0,-1-1 0,1 1 0,-2-7 0,3 7 0,-1 1 0,2-1 0,-1 1 0,0-1 0,0 1 0,1-1 0,-1 1 0,1-1 0,0 1 0,0-1 0,0 1 0,0 0 0,0-1 0,1 1 0,-1 0 0,1 0 0,-1 0 0,1 0 0,3-3 0,5-5-552,1 0 0,1 1 0,0 0 0,0 1 0,1 0 0,0 1 0,22-9 0,-10 7-552,2 0 0,-1 1 0,32-3 0,-32 10 1104,-26 1 0,1 0 0,-1 0 0,0 0 0,0 0 0,0 0 0,0 1 0,0-1 0,0 0 0,1 0 0,-1 0 0,0 0 0,0 0 0,0 0 0,0 0 0,0 0 0,0 0 0,0 0 0,1 0 0,-1 1 0,0-1 0,0 0 0,0 0 0,0 0 0,0 0 0,0 0 0,0 0 0,0 0 0,0 1 0,0-1 0,0 0 0,0 0 0,0 0 0,0 0 0,0 0 0,0 0 0,0 1 0,0-1 0,0 0 0,0 0 0,0 0 0,0 0 0,0 0 0,0 1 0,0-1 0,0 0 0,0 0 0,-12 9 0,-29 9 1444,35-16-982,-1 1 0,1 0 0,-1 0-1,1 0 1,0 0 0,0 1 0,0 0-1,1 0 1,-1 1 0,1 0 0,0-1-1,1 2 1,-1-1 0,1 1 0,-6 9-1,6-7-686,0 0 0,1-1 1,0 2-1,0-1 0,1 0 0,0 0 0,1 1 0,0-1 0,0 1 0,1-1 0,0 1 0,0-1 0,1 1 0,0-1 1,0 1-1,1-1 0,0 0 0,4 9 0,-2-7-80,1 0-1,1-1 1,-1 0 0,1 0 0,1 0-1,-1 0 1,2-1 0,-1-1 0,1 1-1,0-1 1,1 0 0,-1-1 0,19 10-1,-6-6 329,34 12 0,-1-1-272,-53-21 205,0 0 0,0 1 0,0-1-1,-1 0 1,1 1 0,0-1-1,0 1 1,0-1 0,0 1-1,0 0 1,0-1 0,-1 1-1,1 0 1,0 0 0,-1-1 0,1 1-1,0 0 1,-1 0 0,1 0-1,-1 0 1,0 0 0,1 0-1,0 1 1,-2-1 22,1 0 1,0 0-1,0 0 0,-1 0 1,1 0-1,-1 0 1,1 0-1,-1 0 0,1 0 1,-1 0-1,0 0 0,1-1 1,-1 1-1,0 0 0,0 0 1,0-1-1,1 1 0,-3 0 1,-7 5 20,0 0 1,-1-2-1,-14 6 1,17-7-26,-58 21-421,-86 21 0,120-38 3402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4:11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24575,'10'-6'0,"5"-6"0,0-2 0,-3-2 0,-5 5 0,-7 7 0,-5 11 0,-2 20 0,-1 12 0,1 16-6784,4 7 6784,3 0-4536,0-11 7665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4:11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24575,'-11'40'-432,"-10"44"-1774,20-76 2048,0 0 0,0 0 0,1 0 0,0 0 0,0 0 0,1 0 0,0 0 0,3 10 0,-3-16 179,0 1 0,-1-1 1,1 0-1,0 0 1,0 0-1,1 0 0,-1 0 1,0 0-1,1 0 1,-1 0-1,1-1 0,0 1 1,-1-1-1,1 1 0,0-1 1,0 1-1,0-1 1,0 0-1,0 0 0,0 0 1,1 0-1,-1 0 1,0-1-1,0 1 0,1-1 1,-1 1-1,0-1 1,1 0-1,-1 0 0,0 0 1,1 0-1,-1 0 1,0-1-1,1 1 0,-1-1 1,0 1-1,4-2 1,0 0 71,0 0 0,-1-1 0,1 1 0,0-1 0,-1 0 0,0-1 1,0 1-1,0-1 0,0 0 0,0 0 0,-1 0 0,0-1 1,7-8-1,-8 8-61,-1 0 0,0-1 0,0 1 0,0-1 0,0 1 1,-1-1-1,0 0 0,0 1 0,-1-1 0,1 0 0,-1 0 0,-1 1 1,1-1-1,-1 0 0,0 0 0,0 1 0,0-1 0,-1 1 1,-3-9-1,3 11 6,0-1-1,1 1 1,-1 0 0,0-1 0,-1 1 0,1 0 0,-1 1 0,1-1-1,-1 0 1,0 1 0,0-1 0,0 1 0,0 0 0,0 0 0,0 0-1,-1 1 1,1-1 0,-1 1 0,1 0 0,-1-1 0,1 2 0,-1-1-1,0 0 1,0 1 0,1 0 0,-1-1 0,0 2 0,0-1 0,1 0 0,-1 1-1,-4 1 1,3-1-33,0 0-1,0 0 0,1 1 0,-1 0 1,1 0-1,-1 0 0,1 1 1,0 0-1,0-1 0,0 1 0,0 1 1,0-1-1,1 0 0,-1 1 1,-4 7-1,4-4-431,0 0-1,0 0 1,1 1-1,0-1 1,0 1-1,1 0 1,0 0 0,-2 14-1,3 4-727,0-1-1,1 1 1,2-1 0,1 0-1,6 27 1,0-7 3763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4:11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24575,'11'-7'0,"-10"5"0,1 1 0,0-1 0,0 1 0,0 0 0,0-1 0,1 1 0,-1 0 0,0 0 0,0 1 0,1-1 0,-1 0 0,0 1 0,1-1 0,2 1 0,-4 2 0,0 0 0,0 1 0,-1-1 0,1 0 0,-1 0 0,1 1 0,-1-1 0,0 0 0,0 1 0,0-1 0,0 0 0,-1 1 0,1-1 0,-1 3 0,0 2 0,2 77-197,-1-76 152,1 1-1,1 0 0,-1-1 1,1 1-1,1-1 0,0 1 1,5 11-1,-7-19 43,0 1 0,0 0 0,0-1-1,0 0 1,0 1 0,0-1 0,1 0 0,-1 1 0,0-1 0,1 0-1,-1 0 1,1 0 0,-1 0 0,1 0 0,-1-1 0,1 1 0,0 0-1,-1-1 1,1 1 0,0-1 0,0 1 0,-1-1 0,1 0 0,0 0 0,0 0-1,-1 0 1,1 0 0,0 0 0,0-1 0,-1 1 0,1 0 0,0-1-1,0 1 1,-1-1 0,1 0 0,-1 0 0,1 0 0,1-1 0,6-3 4,0 0 1,-1-1 0,0-1-1,0 0 1,7-8-1,86-103-1,-73 82 0,-26 34 49,0-1-1,0 1 0,0-1 0,0 1 0,1 0 1,4-3-1,-7 4-40,0 1 1,1 0 0,-1 0-1,0 0 1,1 0-1,-1 0 1,0 0 0,1 0-1,-1 0 1,0 0-1,1 0 1,-1 0 0,0 0-1,1 0 1,-1 0-1,0 0 1,0 0 0,1 0-1,-1 0 1,0 0-1,1 0 1,-1 0-1,0 1 1,0-1 0,1 0-1,-1 1 1,7 12 96,0 20-543,1 3-1679,2 0-1,24 60 0,-20-66 718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2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474 148 24575,'6'-46'-2791,"-4"28"2810,0-1 1,-1-28 0,-4 32-20,3 15 0,0 0 0,0-1 0,-1 1 0,1 0 0,0 0 0,0 0 0,0 0 0,0 0 0,0-1 0,-1 1 0,1 0 0,0 0 0,0 0 0,0 0 0,-1 0 0,1 0 0,0 0 0,0 0 0,0 0 0,-1 0 0,1 0 0,0 0 0,0 0 0,-1 0 0,1 0 0,0 0 0,0 0 0,0 0 0,-1 0 0,1 0 0,0 0 0,0 0 0,0 0 0,-1 0 0,-1 2 0,0 0 0,0-1 0,1 1 0,-1 0 0,0 0 0,1 0 0,0 0 0,-1 0 0,-1 4 0,-102 228 1529,72-154-1357,-247 607-10967,274-671 9989,-9 22-764,14-36 1786,0-1 0,0 1 0,0-1 0,0 1 0,0-1 0,0 0 0,0 1 0,0-1 0,-1 0 0,-1 1 0,3-2-195,-1-1-1,1 1 1,0-1 0,-1 1 0,1-1 0,0 1-1,-1-1 1,1 0 0,0 1 0,0-1 0,0 1-1,0-1 1,-1 0 0,1 1 0,0-1 0,0 0-1,0 1 1,0-1 0,0 0 0,0 1 0,1-1-1,-1 1 1,0-1 0,0-1 0,2-19 721,13-41 3249,-14 58-4007,0 0 0,1 0 0,0 0-1,0 0 1,0 0 0,0 0 0,1 1-1,-1-1 1,1 1 0,0 0 0,0 0 0,5-5-1,-7 8 13,1-1-1,0 0 0,-1 1 1,1-1-1,0 1 0,-1-1 1,1 1-1,0 0 1,0-1-1,-1 1 0,1 0 1,0 0-1,0 1 0,0-1 1,-1 0-1,1 0 0,0 1 1,-1-1-1,1 1 1,0 0-1,-1-1 0,1 1 1,0 0-1,-1 0 0,1 0 1,-1 0-1,0 0 0,2 2 1,6 5 714,0 1 1,-1 0-1,9 11 0,-8-8 2237,5 4-2537,14 18 90,58 52-1,-77-78-522,0-1 0,1 0 0,0 0-1,0-1 1,0 0 0,1 0 0,0-2-1,0 1 1,1-1 0,-1-1 0,18 3-1,-21-5-324,0-1-1,0-1 1,0 1 0,0-1-1,0-1 1,0 0 0,0 0-1,0 0 1,-1-1-1,1 0 1,-1 0 0,0-1-1,0 0 1,0-1-1,-1 1 1,1-1 0,9-10-1,0-1-783,0 0-1,-2-2 1,0 0 0,-1 0-1,12-23 1,-12 18 886,-1-1 0,-2-1 0,-1 0 0,0 0 0,-2-1 0,-1 0 0,-1-1 0,2-33 1,-6 34 866,-1 0 0,-5-39 1,5 63-767,-6-31 1393,6 32-1121,0-1-1,-1 1 0,1 0 0,-1-1 0,1 1 0,-1 0 0,0-1 0,1 1 0,-1 0 1,0 0-1,0-1 0,0 1 0,0 0 0,0 0 0,0 0 0,0 0 0,0 0 0,-2 0 1,3 1-59,-1 0 1,0 0 0,1 0-1,-1 0 1,1 0 0,-1 0-1,0 0 1,1 1 0,-1-1-1,1 0 1,-1 1 0,0-1 0,1 0-1,-1 1 1,1-1 0,-1 0-1,1 1 1,-1-1 0,1 1-1,0-1 1,-1 1 0,1-1-1,0 1 1,-1 0 0,1-1-1,0 1 1,-1-1 0,1 1 0,0 0-1,0-1 1,0 1 0,0-1-1,0 2 1,-6 24 799,6-25-941,-5 56 5514,5 3-4304,2-30-2861,2 0 0,1 0 1,1 0-1,16 46 0,-14-56 1440,18 33-1,-21-43-132,1-1 1,1 0-1,-1 0 1,2 0 0,12 11-1,4-1 4119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4:1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21 164 24575,'0'-19'0,"1"-5"0,-2 1 0,0 0 0,-1 0 0,-6-23 0,8 45 0,0 1 0,0 0 0,0 0 0,0 0 0,0 0 0,0 0 0,0-1 0,0 1 0,0 0 0,0 0 0,0 0 0,0 0 0,0 0 0,0-1 0,0 1 0,0 0 0,0 0 0,0 0 0,0 0 0,0 0 0,0-1 0,0 1 0,0 0 0,0 0 0,0 0 0,-1 0 0,1 0 0,0 0 0,0-1 0,0 1 0,0 0 0,0 0 0,0 0 0,0 0 0,-1 0 0,1 0 0,0 0 0,0 0 0,0 0 0,0 0 0,0 0 0,-1 0 0,1 0 0,0 0 0,0 0 0,0-1 0,0 1 0,0 0 0,-1 1 0,1-1 0,0 0 0,0 0 0,-3 10 0,1 20 0,16 253-2907,25 3-796,-30-227 3529,28 184-964,32 222-4279,-36-155 5429,-30-272 5124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4:12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13 163 24575,'-4'-16'0,"0"-1"0,0-19 0,3 30 0,1 0 0,0-1 0,0 1 0,1 0 0,0 0 0,0 0 0,0 0 0,1 0 0,2-7 0,-3 11 0,1 0 0,-1 0 0,1 0 0,-1 1 0,1-1 0,0 1 0,0-1 0,0 1 0,-1-1 0,2 1 0,-1 0 0,0 0 0,0 0 0,0 0 0,0 0 0,0 1 0,1-1 0,-1 1 0,0-1 0,1 1 0,-1 0 0,0 0 0,4 0 0,3 0 0,-1 1 0,1 0 0,-1 0 0,1 1 0,8 2 0,-8-1-302,0 0-1,0 1 0,-1 0 1,0 1-1,0-1 0,0 2 1,0-1-1,-1 1 0,0 0 0,0 0 1,0 1-1,-1 0 0,0 0 1,0 1-1,-1 0 0,0 0 1,-1 0-1,1 0 0,-2 1 1,4 9-1,-3-5-208,-1 0 0,0 0 0,-1 0 0,-1 0 0,0 0 0,0 1 0,-2-1 0,0 0 0,0 0 0,-1 0 0,-1 0 0,0 0 0,-8 22 1,5-19 751,-2 0 1,1 0-1,-2-1 1,0 0-1,-1 0 1,0-1 0,-1 0-1,-1-1 1,0 0-1,-15 11 1,25-22-98,1-1 0,-1 0 0,0 1 0,0-1 0,1 0 0,-1 0 0,0 0 0,0 0 0,0-1 0,0 1 0,0 0 0,0-1 0,-1 1 0,1-1 0,0 0 0,0 0 0,0 0 0,0 0 0,-4-1 0,-2-3-363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4:13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24575,'9'-8'0,"-7"6"0,1 0 0,0-1 0,-1 1 0,1 0 0,0 1 0,0-1 0,0 0 0,0 1 0,0 0 0,1-1 0,-1 1 0,0 0 0,4 0 0,-6 1 0,0 1 0,0-1 0,0 0 0,0 1 0,0-1 0,0 1 0,0 0 0,0-1 0,0 1 0,0 0 0,-1-1 0,1 1 0,0 0 0,-1 0 0,1-1 0,0 1 0,-1 0 0,1 0 0,-1 0 0,1 0 0,-1 0 0,1 2 0,8 27 0,-7-23 0,3 14-295,1 0-1,0-1 1,2 0-1,16 28 1,-22-43 240,0-1 0,1 0 1,0 0-1,0-1 0,0 1 1,0-1-1,0 1 0,1-1 0,0 0 1,-1 0-1,1-1 0,0 1 0,1-1 1,-1 0-1,0 0 0,1 0 1,-1 0-1,1-1 0,-1 0 0,1 0 1,0 0-1,-1 0 0,1-1 1,0 0-1,0 0 0,7-1 0,-1-1-80,-1-1 0,1 0-1,-1 0 1,0-1 0,0-1-1,0 0 1,0 0 0,-1-1-1,10-7 1,-12 7 22,0 1 0,0-1 1,0-1-1,-1 1 0,0-1 0,-1 0 0,1 0 1,-1-1-1,-1 0 0,0 0 0,5-12 0,-8 18 199,0 0-1,-1-1 1,1 1-1,-1 0 0,0 0 1,0-1-1,0 1 0,0 0 1,0-1-1,-1 1 0,1 0 1,-1-1-1,1 1 0,-2-4 1,1 5-57,1 1 0,-1-1 0,1 0 0,-1 0 0,1 1 0,-1-1 0,0 1 0,1-1 0,-1 0 0,0 1 0,1-1 0,-1 1 0,0-1 0,0 1 0,1 0 0,-1-1 0,0 1 0,0 0 0,0 0 0,0-1 0,1 1 0,-1 0 0,0 0 0,0 0 0,0 0 0,0 0 0,0 0 0,0 0 0,0 0 0,1 1 0,-1-1 0,0 0 0,0 0 0,0 1 0,0-1 0,1 0 0,-1 1 0,0-1 0,0 1 0,1-1 0,-2 2 0,0-1 44,0 1 0,0 0 0,0 0 0,0 0 0,0 1 0,1-1 0,-1 0 0,0 1 0,1-1 0,0 1 1,0-1-1,-1 1 0,2-1 0,-1 1 0,0 0 0,0 0 0,1 0 0,-1 4 0,0 8 499,1 0 0,1 18-1,-1-24-511,4 41-566,2-1-1,21 78 0,39 96-2448,-30-112 1662,-19-54 667,53 199-3221,-62-219 3389,-2 0 0,-2 0 0,-1 1 0,-5 73 0,1-97 463,-1-1 0,-1 0 0,0 0 0,-1 0-1,-1 0 1,1-1 0,-2 0 0,0 0 0,0 0 0,-1 0 0,-15 17 0,17-23-20,0 0 0,-1-1 0,0 1 0,0-1 1,0-1-1,0 1 0,-1-1 0,0 0 1,0 0-1,0-1 0,0 0 0,-1 0 1,1-1-1,-1 0 0,0 0 0,1-1 1,-1 0-1,0 0 0,0-1 0,0 0 1,-8-1-1,4-1-46,-1-1 0,1 0-1,0-1 1,0-1 0,1 1 0,-1-2 0,1 0 0,0 0 0,0-1 0,1 0 0,-18-17 0,10 7 519,1 0 1,0-1 0,2-2 0,0 1 0,-14-27-1,18 26-88,1 0-1,1-1 0,1 0 1,1 0-1,1 0 1,0-1-1,2 0 0,0 0 1,2 0-1,0-1 0,2 1 1,0-1-1,2 1 0,7-38 1,-3 32 57,2-1 0,2 1 0,0 0 0,2 1 1,1 0-1,1 1 0,1 0 0,1 1 0,2 1 1,34-37-1,0 8-2912,82-63 0,69-35 193,-67 53-1277,-44 21 1880,-62 48 6556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4:13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64 24575,'-2'-6'0,"0"0"0,-1 0 0,0 0 0,-7-9 0,8 13 0,1 0 0,-1 0 0,1 0 0,-1 0 0,0 1 0,0-1 0,1 0 0,-1 1 0,0 0 0,-1-1 0,1 1 0,0 0 0,0 0 0,-1 0 0,-2-1 0,5 2 0,-1 0 0,0 1 0,1-1 0,-1 0 0,0 0 0,1 0 0,-1 0 0,1 1 0,-1-1 0,0 0 0,1 0 0,-1 1 0,1-1 0,-1 1 0,1-1 0,-1 0 0,1 1 0,-1-1 0,1 1 0,-1-1 0,1 1 0,0 0 0,-1-1 0,1 1 0,0-1 0,-1 1 0,1 0 0,0-1 0,0 1 0,0-1 0,0 1 0,-1 0 0,1-1 0,0 1 0,0 0 0,0-1 0,1 2 0,-1 27 0,0-29 0,46 313-8139,-14-120 4237,-26-150 3941,30 226-1364,-31-219 6461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4:14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4 248 24575,'-1'-1'6,"1"-1"-1,-1 1 1,1-1-1,-1 0 1,1 1-1,0-1 1,0 0 0,0 1-1,0-1 1,0 0-1,0 1 1,0-1-1,1 0 1,-1 1-1,1-1 1,-1 0-1,1 1 1,-1-1-1,1 1 1,0-1-1,0 1 1,0 0 0,0-1-1,0 1 1,0 0-1,0-1 1,0 1-1,1 0 1,-1 0-1,0 0 1,3-1-1,6-5-117,0 1 0,0 1 0,17-8-1,-13 7-357,86-38-3467,-37 17 4134,63-36-1,-86 34 649,-43 41-563,1 0 0,0-1 1,1 1-1,0 0 0,1 0 1,0 0-1,3 19 0,-1-7-2797,6 82-2289,41 200 1,-47-300 4816,0 5 236,1 1 0,1-1 0,0 1 0,8 14-1,-11-24-222,-1-1 0,1 0-1,0 1 1,0-1 0,-1 1-1,1-1 1,0 0 0,0 0-1,0 0 1,1 1-1,-1-1 1,0 0 0,0 0-1,1 0 1,-1-1 0,0 1-1,1 0 1,-1-1 0,1 1-1,-1 0 1,1-1 0,-1 0-1,1 1 1,0-1-1,-1 0 1,1 0 0,-1 0-1,1 0 1,0 0 0,-1 0-1,1 0 1,-1-1 0,1 1-1,-1 0 1,1-1 0,0 1-1,-1-1 1,0 0-1,1 0 1,-1 1 0,1-1-1,0-1 1,5-4-71,0 1 1,0-2-1,-1 1 0,0 0 1,0-1-1,-1 0 0,0-1 1,0 1-1,4-9 0,4-13-98,13-35-1,-18 43 282,-8 21-120,0 0-1,0 0 0,0 0 1,0 0-1,-1 0 0,1 0 1,0 0-1,0 0 1,0 0-1,0 1 0,0-1 1,1 0-1,-1 0 1,0 0-1,0 0 0,0 0 1,0 0-1,0 0 1,0 0-1,0 0 0,0 0 1,0 0-1,0 1 1,0-1-1,0 0 0,0 0 1,0 0-1,0 0 0,0 0 1,0 0-1,0 0 1,0 0-1,0 0 0,1 0 1,-1 0-1,0 0 1,0 0-1,0 0 0,0 0 1,0 0-1,0 0 1,0 0-1,0 0 0,0 0 1,0 0-1,1 0 0,-1 0 1,0 0-1,0 0 1,0 0-1,0 0 0,0 0 1,0 0-1,0 0 1,0 0-1,0 0 0,0 0 1,0 0-1,1 0 1,-1 0-1,0 0 0,0 0 1,0 0-1,0 0 0,0 0 1,0-1-1,0 1 1,0 0-1,5 14 2083,3 20 1742,-7-29-3527,0 2-23,1 0 0,0 0 0,1 0 0,0 0 1,0-1-1,0 1 0,7 9 0,-9-14-297,1 0-1,-1-1 1,0 1-1,1-1 0,-1 0 1,1 1-1,-1-1 1,1 0-1,0 0 1,-1 0-1,1 0 1,0 0-1,0-1 0,-1 1 1,1 0-1,0-1 1,0 1-1,0-1 1,0 0-1,0 0 1,0 1-1,0-1 0,0-1 1,0 1-1,0 0 1,0 0-1,0-1 1,0 1-1,0-1 1,-1 1-1,1-1 0,3-2 1,6-4 5,0 0 0,0 0 0,-1-1 0,0-1 0,0 0 0,-1 0 0,0-1 0,-1 0 0,0-1 0,-1 0 0,0 0 0,0 0 0,5-16 0,-15 42 161,0 0 0,1-1-1,1 1 1,1 0 0,2 30 0,-1-27 0,1 1 0,1-1 0,1 1 0,0-1-1,12 29 1,-15-43-161,1-1 0,0 1 0,0-1 0,0 1 0,0-1 0,0 0 0,1 0 0,0 0 0,-1-1 0,1 1 0,0 0 0,0-1 0,0 0 0,1 0 0,-1 0 0,5 2 0,-6-4 0,1 1 0,0 0 0,-1-1 0,1 0 0,0 0 0,-1 0 0,1 0 0,0 0 0,0-1 0,-1 1 0,1-1 0,0 0 0,-1 1 0,1-1 0,-1 0 0,1-1 0,-1 1 0,0 0 0,1-1 0,-1 1 0,0-1 0,0 0 0,0 0 0,3-2 0,2-5-298,0 1 0,0-1 1,-1 0-1,0-1 0,0 0 0,-1 0 0,0 0 0,-1 0 0,0-1 0,-1 1 0,0-1 0,-1 0 0,0 0 0,-1 0 1,0 0-1,0-1 0,-1 1 0,-3-16 0,2 14-56,-1 0 0,0 0 1,-1 0-1,-1 0 0,0 0 0,0 0 0,-2 1 1,1 0-1,-2 0 0,1 1 0,-2 0 1,1 0-1,-1 0 0,-1 1 0,-13-12 1,15 16 198,0 1 1,-1 0-1,0 0 1,0 0 0,-1 1-1,1 1 1,-1-1 0,0 1-1,0 1 1,0-1 0,0 2-1,-10-2 1,-14 2 5290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4:16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24575,'0'0'0,"1"0"0,-1-1 0,0 1 0,0 0 0,0 0 0,0 0 0,0-1 0,0 1 0,0 0 0,1 0 0,-1 0 0,0-1 0,0 1 0,0 0 0,0 0 0,1 0 0,-1 0 0,0 0 0,0 0 0,0-1 0,1 1 0,-1 0 0,0 0 0,0 0 0,1 0 0,-1 0 0,0 0 0,0 0 0,1 0 0,-1 0 0,0 0 0,0 0 0,0 0 0,1 0 0,-1 0 0,0 0 0,0 0 0,1 0 0,-1 0 0,0 0 0,1 1 0,8 10 0,6 19 0,-14-29 0,66 202-6102,-23-65 1640,-44-138 4456,1 5-129,1 0 0,0 0 0,0-1 0,0 0 0,6 9 1,-8-13 135,1 1 0,-1 0 1,1-1-1,0 1 1,-1-1-1,1 1 0,0-1 1,-1 1-1,1-1 1,0 0-1,0 1 0,0-1 1,-1 0-1,1 0 1,0 1-1,0-1 0,0 0 1,0 0-1,-1 0 1,1 0-1,0 0 0,0 0 1,0 0-1,0 0 1,-1-1-1,1 1 0,0 0 1,0 0-1,0-1 1,-1 1-1,1 0 0,0-1 1,0 1-1,-1-1 1,1 1-1,0-1 1,-1 1-1,1-1 0,-1 0 1,1 1-1,0-2 1,15-16 6,-1 0 0,-1-1 1,-1-1-1,19-37 1,-11 19 294,-10 19 58,-1 1-19,0 0 0,2 1 0,18-22-1,-29 38-385,0 0 0,0 0 0,0 0 0,0 0 0,0 0 0,0 0 0,0 0 0,0 1 0,0-1 0,0 0-1,1 1 1,-1-1 0,0 1 0,0 0 0,1-1 0,-1 1 0,0 0 0,1 0 0,-1-1 0,0 1 0,1 0-1,-1 1 1,0-1 0,1 0 0,-1 0 0,0 0 0,1 1 0,-1-1 0,0 1 0,1-1 0,-1 1 0,0-1 0,0 1-1,0 0 1,0 0 0,0-1 0,0 1 0,0 0 0,2 2 0,3 4-319,0 0 0,0 1 0,-1 0 0,8 13 1,-9-14 410,43 80 1438,36 58-3523,-62-115 7173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4:22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1 344 24575,'12'-15'-317,"1"1"0,1 0-1,0 1 1,0 1 0,2 0-1,27-16 1,-38 25 206,1 0 1,0 0 0,0 0-1,0 1 1,0 0 0,1 1-1,-1 0 1,0-1-1,1 2 1,-1-1 0,1 1-1,-1 0 1,1 0 0,-1 1-1,1 0 1,-1 0-1,0 1 1,1-1 0,-1 1-1,0 1 1,0-1 0,0 1-1,7 4 1,-2 1-687,1 1 1,-1 0 0,0 0-1,-1 1 1,0 1 0,0-1-1,-1 2 1,13 20-1,-13-14 256,0-1 0,-1 1 0,0 1 1,-2-1-1,9 39 0,-11-33 622,-1 0 1,-1 0 0,-1 1 0,-1-1 0,-1 0 0,-2 0 0,0 0-1,-1 0 1,-1 0 0,-17 44 0,21-65 302,0-1 0,0 1 0,-1-1 0,1 0 0,-1 1 0,1-1-1,-1 0 1,-2 3 0,4-5-302,-1 0 0,1 0 0,0 0 0,0 1 0,-1-1 0,1 0 0,0 0 0,-1 0-1,1 0 1,0 0 0,0 0 0,-1 1 0,1-1 0,0 0 0,-1 0 0,1 0 0,0 0 0,-1 0 0,1 0-1,0 0 1,-1 0 0,1 0 0,0-1 0,-1 1 0,1 0 0,0 0 0,0 0 0,-1 0 0,-7-15 997,4-3-587,0 0 0,1-1 0,1 1-1,1-1 1,0 0 0,3-20 0,-1 25-110,1-1 1,1 0-1,0 1 1,1 0-1,0 0 1,1 0-1,0 0 1,11-16-1,-15 27-382,1 0 0,-1 0 0,1 1 0,0-1 0,0 0 0,0 1 0,0 0 0,1 0 0,-1 0 0,0 0 0,1 0 0,0 0 0,-1 0 0,1 1 0,0-1 0,0 1 0,0 0 0,0 0 0,0 0 0,0 0 0,0 1 0,1-1 0,-1 1 0,0 0 0,0 0 0,0 0 0,1 0 0,-1 0 0,0 1 0,0-1 0,0 1 0,0 0 0,0 0 0,5 3 0,0 0 0,-1 0 0,1 1 0,-2-1 0,1 2 0,0-1 0,-1 1 0,0 0 0,0 0 0,-1 1 0,0-1 0,0 1 0,4 8 0,-1 2-1189,-1 0-1,-1 1 1,0-1 0,-2 1-1,5 35 1,1 0-374,-10-53 1563,0 0 0,0 1 0,0-1 0,0 0 0,0 1 0,0-1 0,0 0 0,0 1 0,0-1 0,0 0 0,0 1 0,0-1 0,0 0 0,0 1 0,0-1 0,1 0 0,-1 0 0,0 1 0,0-1 0,0 0 0,1 0 0,-1 1 0,0-1 0,0 0 0,1 0 0,-1 1 0,0-1 0,1 0 0,-1 0 0,0 0 0,0 0 0,1 0 0,0 1 0,6-11 0,6-29 0,-10 32 0,2-10 342,0 0 936,1 1 0,0-1 0,1 1 0,1 0 0,0 1-1,11-16 1,-18 30-1275,0 0-1,-1 1 0,1-1 0,-1 0 1,1 1-1,0-1 0,0 1 1,-1-1-1,1 1 0,0-1 1,0 1-1,-1 0 0,1-1 1,0 1-1,0 0 0,0 0 0,0 0 1,0 0-1,-1-1 0,1 1 1,0 0-1,0 1 0,0-1 1,0 0-1,0 0 0,0 0 1,-1 0-1,1 1 0,0-1 0,0 0 1,0 1-1,-1-1 0,1 0 1,0 1-1,0-1 0,-1 1 1,1 0-1,0-1 0,-1 1 1,1-1-1,0 3 0,5 2-80,-1 1-1,-1 0 1,8 13-1,-9-14-100,16 28-1276,-5-10 1249,0 0 0,18 22 1,-28-40 211,0 0 0,0-1 0,0 1 0,1-1 1,0 0-1,-1-1 0,1 1 0,0-1 0,1 0 1,-1 0-1,1-1 0,-1 1 0,1-1 1,11 2-1,-11-4 32,1 0 1,-1 0-1,1-1 1,-1 0-1,1 0 1,-1 0-1,1-1 1,-1 0-1,0 0 1,0-1-1,0 0 1,0 0-1,-1 0 1,1-1-1,-1 0 1,0 0-1,0 0 1,0 0-1,7-10 1,-1 2-256,-1-1 1,0 0-1,13-23 1,0-13-4114,-18 35 4209,-1 0 0,0 0 0,0 0-1,-2-1 1,0 0 0,1-23 0,-3 33-52,0 0 1,-1-1 0,1 1 0,-1 0-1,0 0 1,0-1 0,0 1 0,-1 0-1,0 0 1,0 0 0,0 1 0,-1-1-1,1 0 1,-1 1 0,0 0 0,-1-1 0,1 1-1,-1 0 1,1 1 0,-1-1 0,-7-4-1,8 6 181,0 1-1,1 0 0,-1 1 1,0-1-1,0 0 1,0 1-1,1-1 0,-1 1 1,0 0-1,0 0 0,0 0 1,0 0-1,0 1 1,1-1-1,-1 1 0,0 0 1,0 0-1,1 0 0,-1 0 1,0 0-1,1 0 1,-1 1-1,1-1 0,0 1 1,-4 3-1,-3 2-188,0 1-1,0 0 1,1 0 0,-13 18 0,11-13 658,1 0 0,1 1 1,0 1-1,1-1 1,0 1-1,1 1 0,-5 22 1,9-28-720,0 0 1,1-1 0,0 1 0,1 15-1,0-23 281,0 0 0,0-1 0,0 1 0,0 0 0,0 0-1,1-1 1,-1 1 0,0 0 0,1-1 0,-1 1-1,1 0 1,0-1 0,0 1 0,0-1 0,-1 1 0,1-1-1,0 1 1,1-1 0,-1 0 0,0 0 0,0 1-1,1-1 1,-1 0 0,0 0 0,1 0 0,-1 0 0,1 0-1,-1-1 1,1 1 0,0 0 0,-1-1 0,1 1 0,0-1-1,-1 0 1,1 0 0,0 1 0,0-1 0,1 0-1,3-1 319,-1 0-1,0 0 0,1 0 1,-1-1-1,0 1 0,0-1 1,0-1-1,0 1 0,0-1 0,0 0 1,4-3-1,9-9-278,26-28-1,0-1 2090,-43 44-2132,0-1 0,0 0 0,-1 1 0,1-1 0,0 0 0,0 1 0,0-1 0,-1 1 0,1 0 0,0-1 0,0 1-1,0 0 1,0-1 0,0 1 0,2 0 0,-3 0-15,1 0 0,-1 0 0,1 0-1,-1 0 1,0 1 0,1-1 0,-1 0 0,1 0-1,-1 1 1,0-1 0,1 0 0,-1 0-1,0 1 1,1-1 0,-1 0 0,0 1 0,0-1-1,1 1 1,-1-1 0,0 0 0,0 1 0,0-1-1,0 1 1,1 0 0,0 4 81,0 0 1,-1 0-1,0 1 0,0 9 0,0 0-232,1-5 131,1 1 0,0-1 0,0 0 0,1 1 0,0-1 0,7 14 0,-9-22 0,-1-1 0,1 1 0,1 0 0,-1-1 0,0 1 0,0 0 0,0-1 0,1 0 0,-1 1 0,1-1 0,-1 0 0,1 0 0,0 0 0,-1 0 0,1 0 0,0 0 0,2 0 0,-2 0 0,0-1 0,0 0 0,0 0 0,1-1 0,-1 1 0,0 0 0,0-1 0,0 1 0,0-1 0,0 0 0,0 1 0,0-1 0,0 0 0,-1 0 0,1 0 0,0-1 0,0 1 0,-1 0 0,4-4 0,2-2-144,1-2 1,-1 1-1,-1-1 0,1 0 0,-2 0 0,1-1 1,-1 1-1,-1-1 0,1 0 0,4-20 0,-2 1-2253,-1-1-1,4-50 1,-8 47 1954,-1 0 0,-2 1 0,-1-1 0,-1 1 0,-2-1 0,-2 1 1,0 1-1,-2-1 0,-2 1 0,-1 1 0,-18-35 0,27 61 776,1 0-1,-1 0 0,0 1 0,0-1 1,0 0-1,-6-4 0,9 8-284,0 0 1,-1-1-1,1 1 0,-1 0 0,1 0 0,-1-1 0,1 1 0,-1 0 0,1 0 0,-1-1 0,1 1 0,-1 0 0,1 0 0,-1 0 0,1 0 0,-1 0 0,1 0 1,-1 0-1,1 0 0,-1 0 0,0 0 0,1 0 0,-1 0 0,0 1 0,0 0-67,1-1 0,-1 1 0,0 0 0,1 0 0,-1 0 0,0 0 0,1 0-1,-1 0 1,1 0 0,0 0 0,-1 0 0,1 0 0,0 0 0,-1 0 0,1 0 0,0 0 0,0 0 0,0 1 0,0 13-67,0 0 0,0 0 0,1 0 1,1 0-1,8 27 0,27 71 3984,-7-45-3454,-8-23-3307,41 60 0,-40-72 7494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4:23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7 426 24575,'-1'-3'0,"0"0"0,0-1 0,0 1 0,0-1 0,1 1 0,-1-1 0,1 1 0,0-1 0,0 1 0,0-1 0,1 1 0,-1-1 0,1 1 0,0-1 0,0 1 0,0-1 0,0 1 0,0 0 0,1 0 0,0-1 0,3-4 0,6-7 0,0 1 0,0 0 0,16-14 0,-15 16 0,100-100 0,26-27 0,-126 128 0,-11 11 0,-1 0 0,0 0 0,0 0 0,0 0 0,0 0 0,0 0 0,0 0 0,0 0 0,0 0 0,1 0 0,-1 0 0,0 0 0,0 0 0,0 0 0,0 0 0,0 0 0,0 0 0,0 0 0,0 0 0,1 0 0,-1 0 0,0 0 0,0 0 0,0 0 0,0 0 0,0 0 0,0 1 0,0-1 0,0 0 0,0 0 0,0 0 0,1 0 0,-1 0 0,0 0 0,0 0 0,0 0 0,0 0 0,0 0 0,0 1 0,0-1 0,0 0 0,0 0 0,0 0 0,0 0 0,0 0 0,0 0 0,0 0 0,0 1 0,0-1 0,0 0 0,0 0 0,0 0 0,0 0 0,0 0 0,0 0 0,0 0 0,-8 28 0,3-14 0,-5 31-362,1 0 0,3 1-1,1 0 1,3 0 0,1 0-1,3 0 1,2 0 0,9 47 0,-11-82 275,1 0 1,0-1 0,0 1 0,7 14 0,-9-23 89,0 0 0,0 0 1,1-1-1,-1 1 0,0 0 1,1 0-1,-1-1 0,1 1 1,0-1-1,-1 1 0,1-1 1,3 2-1,-4-2-1,1-1 0,-1 0 0,0 1-1,1-1 1,-1 0 0,0 0 0,1 0 0,-1 0 0,1 0 0,-1 0 0,0 0-1,1 0 1,-1 0 0,0-1 0,1 1 0,-1-1 0,0 1 0,0-1 0,1 1-1,-1-1 1,0 0 0,2-1 0,4-3 19,0-1 0,0 0 0,-1 0 0,0-1 0,0 0 0,-1 0 0,1 0 0,4-9 0,31-71 317,-7 17-191,-34 69-135,1 0 1,-1 0 0,1 0-1,-1 0 1,1 0 0,0 0-1,0 0 1,-1 0 0,1 0 0,0 0-1,0 0 1,0 1 0,0-1-1,0 0 1,2 0 0,-3 1 5,1 0-1,-1 0 1,1 0 0,-1 0 0,0 0 0,1 0 0,-1 0 0,1 0 0,-1 1-1,0-1 1,1 0 0,-1 0 0,1 0 0,-1 1 0,0-1 0,1 0 0,-1 0-1,0 1 1,1-1 0,-1 0 0,0 1 0,0-1 0,1 0 0,-1 1 0,0-1 0,0 0-1,0 1 1,1 0 0,1 5 269,0 0 1,0 0-1,0 0 0,0 9 1,0-8-3,-2-4-259,33 138-4122,-28-127 3513,0 0 0,1 0 0,0-1 0,1 0 0,0 0 0,1-1 0,17 21 0,-24-32 583,0 1 0,0-1 0,0 1 0,1-1 0,-1 0 0,1 1 0,-1-1 0,1 0 0,-1 0 0,1 0 0,-1 0 0,1 0 0,0-1 0,0 1 0,-1 0 0,1-1 0,0 1 0,0-1 0,0 0 0,-1 0 0,1 0 0,0 0 0,0 0 0,0 0 0,0 0 0,0 0 0,0-1 0,-1 1 0,1-1 0,3 0 0,-3-1 0,1 0 0,0 0 0,-1-1 0,1 1 0,-1-1 0,0 1 0,0-1 0,0 0 0,0 0 0,0 0 0,-1 0 0,1 0 0,-1 0 0,0 0 0,0 0 0,1-4 0,2-12 134,-1 1 1,-1-1 0,0 0 0,-2 1-1,-1-23 1,-16-97 1145,8 76-1003,8 57 304,0-1-1,0 0 1,-1 1-1,0 0 1,-2-8 0,3 13-495,1-1 0,0 1 0,0 0 0,0-1 0,-1 1 0,1-1 0,0 1 0,-1 0 0,1-1 0,0 1 0,-1-1 0,1 1 0,0 0 0,-1 0 0,1-1 0,-1 1 0,1 0 0,0 0 0,-1-1 0,1 1 0,-1 0 0,1 0 0,-1 0 0,1 0 0,-1 0 0,0 0 0,0 0-27,0 1-1,0-1 1,0 1-1,0 0 0,0-1 1,0 1-1,1 0 0,-1 0 1,0 0-1,0 0 1,1 0-1,-1 0 0,1 0 1,-1 0-1,1 0 1,-1 0-1,0 1 0,-4 12-589,1-1 0,0 1 0,1-1 0,0 1 0,1 0 0,0 0 0,1 0 1,1 0-1,1 15 0,0-17 48,1 1 0,0-1 1,0 0-1,1 0 0,1 0 0,0-1 1,0 1-1,1-1 0,1 0 1,10 16-1,-12-22 557,-1-1 0,1 1 0,0-1 0,1 0-1,-1 0 1,1 0 0,-1-1 0,1 0 0,0 0 0,0 0 0,1-1 0,-1 1 0,0-1 0,1 0 0,0-1-1,-1 1 1,1-1 0,0 0 0,0-1 0,-1 1 0,1-1 0,0 0 0,0-1 0,9-1 0,0-2 642,-1 0 1,1 0 0,-1-2-1,0 1 1,0-2 0,-1 0 0,0-1-1,16-11 1,0-4-6587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4:24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45 445 24575,'-9'-19'0,"0"0"0,-10-38 0,17 51 0,1 0 0,-1 0 0,1 0 0,1 0 0,-1 0 0,1 0 0,0 0 0,0 0 0,1 0 0,0 0 0,0 0 0,0 0 0,1 0 0,3-8 0,-4 12 0,0 0 0,0 0 0,0 1 0,0-1 0,1 0 0,-1 1 0,1-1 0,-1 1 0,1 0 0,-1 0 0,1-1 0,0 1 0,-1 0 0,1 0 0,0 0 0,0 1 0,0-1 0,0 0 0,0 1 0,0-1 0,0 1 0,0 0 0,0 0 0,0 0 0,0 0 0,0 0 0,0 0 0,0 0 0,0 1 0,0-1 0,0 0 0,0 1 0,0 0 0,0 0 0,2 1 0,5 2 0,1 1 0,-1 0 0,0 1 0,0 0 0,11 10 0,-5-2-430,-1 0 0,0 1 1,-1 1-1,-1 0 0,-1 1 0,0 0 0,-1 1 0,-1 0 0,-1 0 0,0 1 1,-2 0-1,0 0 0,-1 1 0,-1 0 0,0 0 0,-2 0 0,0 0 0,-2 0 1,0 0-1,-6 40 0,13-112 1506,-3 16 1361,11-46-1,-12 73-2156,-1 0 0,1 1 0,0-1 0,1 1-1,0-1 1,0 1 0,1 0 0,0 1 0,0-1-1,11-11 1,-15 18-307,0 0 1,0 0-1,0 0 0,0 0 0,1 0 0,-1 0 0,0 0 1,1 0-1,-1 0 0,0 1 0,1-1 0,-1 0 1,1 1-1,-1-1 0,1 1 0,-1 0 0,1 0 0,-1-1 1,1 1-1,-1 0 0,1 0 0,0 0 0,-1 1 0,1-1 1,-1 0-1,1 1 0,-1-1 0,1 0 0,-1 1 1,1 0-1,-1-1 0,0 1 0,1 0 0,-1 0 0,0 0 1,0 0-1,1 0 0,-1 0 0,0 0 0,0 0 0,0 0 1,0 1-1,0-1 0,0 2 0,5 7-253,0 0 0,-1 0-1,0 0 1,5 20 0,-7-24 257,2 10 23,9 25 0,-13-38 0,0-1 0,1 1 0,-1 0 0,1-1 0,-1 1 0,1-1 0,0 0 0,0 1 0,0-1 0,5 3 0,-6-4 27,1 0 0,-1-1 1,1 1-1,0-1 1,0 0-1,-1 1 0,1-1 1,0 0-1,-1 0 1,1 0-1,0 0 0,0 0 1,-1-1-1,1 1 1,0 0-1,-1-1 1,1 1-1,0-1 0,-1 0 1,1 0-1,-1 1 1,1-1-1,-1 0 0,1 0 1,-1 0-1,0-1 1,3-1-1,3-4 329,0 0 1,0-1-1,7-10 1,3-10 131,-14 22-492,-1 1 0,1 0 0,0 0-1,0 0 1,0 1 0,1-1 0,0 1 0,0-1 0,0 1 0,0 1-1,9-7 1,-12 10 15,1 0 0,-1-1 0,0 1-1,1 0 1,-1 0 0,1 0 0,-1 0 0,0 0-1,1 1 1,-1-1 0,1 0 0,-1 1-1,0-1 1,1 1 0,-1-1 0,0 1 0,1 0-1,-1-1 1,0 1 0,0 0 0,0 0-1,0 0 1,2 2 0,25 31-487,-19-22-437,2 1 297,0 0 0,0-1 0,1-1 0,0 0 1,1-1-1,15 10 0,-25-18 534,0 0 1,1 0-1,-1 0 0,1-1 1,-1 0-1,1 1 0,0-1 0,-1 0 1,1 0-1,0-1 0,0 1 1,0-1-1,-1 0 0,1 0 1,0 0-1,0-1 0,0 1 0,0-1 1,-1 0-1,1 0 0,0 0 1,-1-1-1,1 1 0,-1-1 1,1 0-1,-1 0 0,0 0 0,0 0 1,0 0-1,0-1 0,4-4 1,-2 1-47,0 0 1,-1 0-1,0 0 1,0 0-1,-1 0 1,1-1-1,-1 0 1,-1 1-1,1-1 1,-1 0-1,-1 0 1,1-1-1,-1 1 1,0 0-1,-1-11 1,0 14 92,0 0 1,0-1 0,-1 1-1,0 0 1,0 0 0,0-1-1,0 1 1,-1 0 0,1 0-1,-1 0 1,0 1-1,0-1 1,0 0 0,-1 1-1,1-1 1,-1 1 0,0 0-1,0 0 1,0 0 0,-1 0-1,1 0 1,-1 1-1,1 0 1,-1-1 0,0 1-1,0 1 1,-4-3 0,4 3 258,0 0 1,0 1 0,0-1 0,0 1-1,0-1 1,0 1 0,0 0 0,0 1-1,0-1 1,0 1 0,0 0-1,0 0 1,0 0 0,0 0 0,0 1-1,0 0 1,1-1 0,-1 1 0,1 1-1,0-1 1,-1 0 0,1 1-1,0 0 1,0-1 0,0 1 0,-3 5-1,2-2 88,0-1 0,0 0 0,1 1 0,0-1 0,0 1 0,0 0-1,0 0 1,1 1 0,0-1 0,1 0 0,-1 1 0,1-1 0,0 1 0,1-1-1,0 12 1,0-15-325,0-1 0,0 0-1,1 0 1,-1 0 0,1 1-1,0-1 1,-1 0 0,1 0 0,0 0-1,0 0 1,0 0 0,1 0-1,-1 0 1,0-1 0,1 1-1,-1 0 1,1-1 0,-1 1 0,1-1-1,0 1 1,0-1 0,0 0-1,0 0 1,0 0 0,0 0-1,0 0 1,0 0 0,0-1 0,0 1-1,0-1 1,0 1 0,1-1-1,-1 0 1,0 0 0,0 0-1,1 0 1,-1 0 0,0 0 0,2-1-1,5-1-96,0 0 1,-1 0-1,1 0 0,-1-1 0,0-1 1,0 1-1,0-1 0,12-9 0,51-54-705,-70 67 815,-1 0 0,0 0 0,1 0 0,-1 0 0,1 0 0,-1 0 0,0 0 0,1 0 0,-1 0 0,0 0 0,1 0 0,-1 0 0,1 0 0,-1 0 0,0 0 0,1 0 0,-1 0 0,0 1 0,1-1 0,-1 0 0,0 0 0,1 0 0,-1 0 0,0 1 0,0-1 0,1 0 0,-1 0 0,0 1 0,0-1 0,1 0 0,-1 1 0,0-1 0,0 0 0,0 1 0,1-1 0,-1 0 0,0 1 0,0-1 0,0 0 0,0 1 0,0-1 0,0 0 0,0 1 0,0-1 0,0 1 0,0-1 0,0 1 0,4 25 0,-3-20 0,1 7 398,1 1 1,1-1-1,0 0 0,0 0 0,1-1 0,10 18 0,-13-27-457,0 0 0,0 0 0,0-1 0,0 1 0,0-1 0,1 1 0,-1-1 0,1 0 0,-1 0 0,1 0 0,0 0 0,0-1 0,5 3 0,-5-3-192,-1-1-1,1 1 1,-1-1-1,1 0 1,0 0 0,-1 0-1,1 0 1,-1-1-1,1 1 1,0-1 0,-1 1-1,1-1 1,-1 0 0,1 0-1,-1 0 1,0 0-1,1-1 1,-1 1 0,0 0-1,2-3 1,6-3-164,-1-1-1,0-1 1,-1 1-1,0-1 1,0-1 0,-1 1-1,0-1 1,-1-1 0,0 1-1,0-1 1,-2 0 0,1-1-1,4-18 1,-4 9-174,0-1 1,-2 0 0,-1 0-1,0 0 1,-2 0-1,-3-35 1,0 29 1121,-1 1 1,-1-1-1,-2 0 0,0 1 1,-2 1-1,-1-1 0,-25-45 1,18 50 61,17 21-529,-1 1-1,1 0 1,0-1 0,-1 1 0,1 0-1,0 0 1,-1-1 0,1 1-1,0 0 1,-1 0 0,1-1-1,0 1 1,-1 0 0,1 0-1,-1 0 1,1 0 0,0 0-1,-1 0 1,1 0 0,-1 0 0,1 0-1,0 0 1,-1 0 0,1 0-1,-1 0 1,1 0 0,0 0-1,-1 0 1,1 0 0,-1 0-1,1 0 1,0 1 0,-1-1-1,1 0 1,0 0 0,-1 1-1,1-1 1,0 0 0,-1 0 0,1 1-1,0-1 1,-1 0 0,1 1-1,0-1 1,0 0 0,0 1-1,-1-1 1,1 0 0,0 1-1,0-1 1,0 1 0,0-1-1,0 0 1,0 1 0,0-1 0,-1 1-1,1-1 1,0 0 0,1 2-1,-3 11-65,1 1 0,1 0 0,0 0 0,1 0 0,1 0 0,0 0 0,6 18 0,-5-18 0,15 68-4785,20 40 3537,-29-97 1064,2 0 0,1 0-1,1-1 1,1-1 0,28 38-1,-37-57 2434,-3-6-534,-7-15 358,-10-22-1633,7 21-451,1 0-1,1-1 1,0 0 0,-3-21-1,8 36 42,0-1 0,1 0 0,0 1 0,0-1 0,0 0 0,0 1 0,1-1 0,0 1 0,0-1 0,0 1 0,0-1 0,1 1 0,-1-1 0,1 1 0,0 0 0,1 0 0,-1 0-1,1 0 1,0 1 0,0-1 0,0 1 0,0-1 0,5-3 0,0 1 167,0 1 0,1 0 0,0 0-1,-1 1 1,1 0 0,1 1 0,-1 0 0,1 0 0,-1 1-1,1 0 1,0 0 0,-1 2 0,1-1 0,0 1-1,0 0 1,14 3 0,-17-2-18,-1 1 0,1-1 0,-1 1-1,1 1 1,-1-1 0,0 1 0,0 0 0,0 1 0,-1-1 0,1 1 0,-1 0-1,0 1 1,7 6 0,-8-6-285,0 1 0,0-1-1,0 1 1,-1-1 0,0 1-1,0 0 1,-1 0 0,0 1-1,3 9 1,-3-3-1120,-1 0 0,0 0 0,-1 1-1,-1 14 1,0-15 1225,1 1 0,0-1 1,4 25-1,-2-30-59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4:2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74 147 24575,'-5'6'0,"5"-16"0,5-17 0,5-3-1716,-3 12-1098,6-31 0,-12 48 2814,-1 1 0,0-1 0,0 0 0,1 0 0,-1 1 0,0-1 0,0 0 0,0 0 0,0 1 0,0-1 0,0 0 0,0 0 0,-1 0 0,1 1 0,0-1 0,0 0 0,0 0 0,-1 1 0,1-1 0,0 0 0,-1 1 0,0-2 0,1 2 0,-1 0 0,0 0 0,1 0 0,-1-1 0,1 1 0,-1 0 0,1 0 0,-1 0 0,0 0 0,1 0 0,-1 1 0,1-1 0,-1 0 0,1 0 0,-1 0 0,1 0 0,-1 1 0,0-1 0,1 0 0,-1 0 0,1 1 0,-1-1 0,-3 3 0,0 0 0,1-1 0,-1 1 0,1 0 0,0 1 0,-4 3 0,-1 6-203,1-1 0,-1 1 0,2 0-1,0 1 1,1-1 0,0 1 0,1 0-1,0 1 1,1-1 0,1 0 0,1 1-1,0 0 1,0-1 0,2 1 0,-1 0-1,6 22 1,0-14 2811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28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24575,'-21'39'416,"-37"81"-8205,50-102 5603,-8 39 0,9-8 2251,7-47 0,0-1-1,0 0 0,-1 0 1,1 1-1,0-1 1,0 0-1,1 0 0,-1 1 1,0-1-1,0 0 0,0 0 1,1 1-1,-1-1 0,1 0 1,-1 0-1,1 0 1,-1 0-1,1 0 0,0 0 1,0 1-1,-1-2 0,3 3 1,-2-3-39,0 0 0,0 0 1,0 0-1,0 1 0,0-1 0,0 0 0,0 0 1,0-1-1,0 1 0,0 0 0,0 0 1,0 0-1,0-1 0,0 1 0,0 0 0,-1-1 1,1 1-1,0-1 0,0 1 0,1-2 1,6-4 14,-1 0 1,-1 0 0,1 0-1,9-13 1,-6 6 978,-1-1-1,9-16 1,-16 26-951,0 0 0,0-1 0,0 1 0,-1 0 0,1-1 0,-1 1 0,0-1 0,-1 0 0,1 1 0,-1-1 0,0 0 0,0-5 0,0 9 64,0-1 0,-1 1 0,1 0-1,0 0 1,-1-1 0,1 1 0,-1 0 0,1 0 0,-1-1 0,0 1 0,1 0 0,-1 0 0,0 0 0,0 0-1,0 0 1,0 0 0,0 0 0,0 0 0,0 1 0,0-1 0,0 0 0,0 1 0,-2-2 0,1 1-83,-1 1 0,1 0 0,-1-1 1,1 1-1,-1 0 0,1 0 1,-1 0-1,1 0 0,-1 1 1,1-1-1,-5 2 0,-1 1-84,0 0-1,0 1 0,0 0 1,1 0-1,-1 0 1,-9 9-1,9-6 10,0 1 1,0 0-1,1 0 1,0 1-1,0 0 1,1 0-1,0 1 1,1 0-1,0 0 1,1 0-1,0 0 1,0 1-1,1-1 0,1 1 1,0 0-1,0 0 1,1 0-1,0 20 1,4 4-5768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4:25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356 120 24575,'-1'-3'-64,"-1"0"0,1 0 0,-1 1 0,0-1-1,0 1 1,0 0 0,0-1 0,0 1 0,-1 0 0,1 0 0,-1 0-1,1 1 1,-1-1 0,0 1 0,0-1 0,-5-1 0,3 2-167,1 0 1,-1 0-1,0 1 1,1-1-1,-1 1 1,0 0 0,1 1-1,-1-1 1,0 1-1,-5 1 1,-1 2-324,0-1 0,0 2 1,1-1-1,-1 1 0,1 1 0,0 0 1,1 1-1,-12 9 0,6-1-235,0 0 1,1 1-1,1 1 0,0 0 0,2 1 0,0 0 0,-11 24 1,15-27 810,1 0 1,0 1 0,1 0-1,1 0 1,1 0 0,0 0-1,1 1 1,0-1 0,2 31-1,1-41 106,0 0 0,0-1-1,0 1 1,0 0-1,1-1 1,0 1-1,0-1 1,0 0 0,1 0-1,0 0 1,0 0-1,0 0 1,1 0-1,0-1 1,-1 1-1,6 3 1,-4-4 204,1-1 1,-1 1-1,1-1 0,-1 0 0,1 0 1,0-1-1,0 0 0,1 0 0,-1 0 1,0-1-1,1 0 0,-1 0 1,0-1-1,10 0 0,4-1-627,0-1-1,0-1 0,-1-1 1,0-1-1,1-1 1,-2-1-1,1 0 1,23-13-1,-3-2-969,-1-1 1,58-47-1,-76 53 1026,0-1 0,18-22 0,-29 30 136,-1 0 1,0-1 0,-1 0-1,0 0 1,-1-1-1,5-13 1,-10 23 149,0 0 0,0 0 0,0 0 0,-1 1 0,1-1 0,-1 0 0,0 0 0,1 0 0,-1 0 0,0 0 1,0 0-1,0 0 0,0 0 0,0 0 0,-1 0 0,1 0 0,-1 1 0,1-1 0,-1 0 0,0 0 0,1 0 0,-1 0 0,0 1 0,0-1 0,0 1 0,-1-1 0,1 0 0,0 1 0,-1 0 0,1-1 0,-4-1 0,2 1 130,0 1 0,0 0-1,0 0 1,0 0-1,-1 0 1,1 0-1,0 1 1,-1-1-1,1 1 1,-1 0-1,1 0 1,0 0-1,-1 0 1,1 1 0,0 0-1,-1-1 1,-5 3-1,-1 2 261,0 0 0,0 0-1,0 1 1,1 1 0,0-1 0,0 2 0,0-1-1,1 1 1,0 0 0,1 1 0,0 0-1,0 0 1,1 0 0,0 1 0,0 0-1,1 0 1,1 1 0,0-1 0,0 1-1,1 0 1,0 0 0,-2 19 0,5-27-458,0-1 0,0 1 0,0 0-1,0-1 1,0 1 0,1-1 0,-1 1 0,1 0 0,-1-1 0,1 1 0,0-1 0,0 1 0,0-1 0,1 0 0,-1 1 0,0-1 0,1 0 0,0 0 0,-1 0 0,1 0 0,0 0-1,3 2 1,-2-3-96,0 1-1,0-1 0,0 0 1,0 0-1,1 0 0,-1 0 1,0 0-1,1-1 0,-1 1 1,1-1-1,-1 0 0,1 0 1,-1-1-1,0 1 0,1-1 1,5-1-1,5-3-428,-1 0 1,0 0-1,0-2 1,0 1-1,-1-2 0,0 0 1,0 0-1,15-15 0,-10 9 404,-16 14 150,-1-1 0,0 1 0,1 0 0,-1-1 0,0 1 1,1 0-1,-1-1 0,1 1 0,-1 0 0,0 0 0,1 0 0,-1-1 1,1 1-1,-1 0 0,1 0 0,-1 0 0,1 0 0,-1 0 0,1 0 1,-1 0-1,1 0 0,-1 0 0,0 0 0,1 0 0,-1 0 0,1 0 0,-1 1 1,1-1-1,-1 0 0,1 0 0,-1 0 0,0 1 0,1-1 0,-1 0 1,1 0-1,-1 1 0,0-1 0,1 0 0,-1 1 0,0-1 0,0 0 1,1 1-1,-1-1 0,0 1 0,0-1 0,1 0 0,-1 1 0,9 30 706,-1-6-365,-8-24-349,1-1 0,-1 1 0,1 0 0,0 0 0,-1-1 0,1 1 0,0 0 0,-1-1 0,1 1 0,0-1 0,0 1 0,0-1 0,0 1 0,-1-1 0,1 0 0,0 1 0,0-1 0,0 0 0,0 0 0,0 1 0,0-1 0,2 0 0,-1-1 0,0 1 0,0 0 0,0-1 0,0 0 0,0 1 0,0-1 0,0 0 0,0 0 0,4-3 0,2-2 0,0-1 0,0 0 0,9-11 0,-14 15 0,9-10-27,-1-2 0,0 0 0,0 0 0,-2-1 0,0 0 0,-1-1 0,0 0 0,-2 0 0,5-19 0,-7 23 45,-1-1 0,-1 1 0,0-1 1,-1 0-1,0 0 0,-1 1 0,-1-1 1,0 0-1,-1 0 0,-1 1 1,0-1-1,-8-22 0,9 31 34,0 0-1,-1 1 0,1 0 1,-1-1-1,1 1 1,-8-7-1,10 11-52,0-1-1,0 1 1,0 0-1,0 0 1,0 0-1,-1-1 0,1 1 1,0 0-1,0 0 1,0 0-1,-1 0 1,1-1-1,0 1 1,0 0-1,0 0 0,-1 0 1,1 0-1,0 0 1,0 0-1,-1 0 1,1 0-1,0 0 1,0 0-1,-1 0 0,1 0 1,0 0-1,0 0 1,-1 0-1,1 0 1,0 0-1,0 0 1,-1 0-1,1 0 0,0 0 1,0 0-1,0 0 1,-1 0-1,-3 12-7,5 23 14,2-1-412,1 0-1,2-1 0,21 64 0,-20-75-146,2 1 1,1-2-1,1 1 0,0-1 0,2-1 1,23 30-1,-28-41 391,0-1 1,1 1-1,0-2 1,0 1-1,1-1 1,0-1-1,12 7 1,15 2 5298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4:27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26 684 24575,'-5'7'0,"-11"16"0,12-20 0,7-14 0,151-295-4261,-42 92 1738,-105 200 2860,11-26-617,-14 15 5877,-6 25-4467,-1 7-847,-3 8-566,4 6-121,1-1 0,1 1-1,1 0 1,0 0 0,2-1-1,0 1 1,2-1 0,7 24 0,69 157-4255,-68-172 4449,-5-13-294,12 28 154,-19-42 708,-1 1-1,1-1 1,0 0 0,-1 0-1,0 0 1,1 1-1,-1-1 1,0 0 0,0 0-1,0 1 1,0-1-1,-1 0 1,1 1 0,-1-1-1,1 0 1,-2 3-1,1-3-281,0-1 1,-1 1-1,1-1 0,-1 1 0,1-1 0,-1 0 0,0 0 0,1 0 0,-1 1 1,0-2-1,0 1 0,1 0 0,-1 0 0,0 0 0,-3 0 0,-36 6-192,24-5 19,12-1 172,3-1 39,0 0 0,0 0 0,0 0 0,-1 1 0,1-1 0,0 1 0,0-1-1,0 1 1,1 0 0,-1 0 0,0 0 0,0 0 0,0 0 0,1 0 0,-3 2 0,5-3-85,0 1 0,1-1 0,-1 0 1,0 0-1,0 1 0,0-1 0,0 0 0,0 0 0,0 0 1,1 0-1,-1 0 0,2 0 0,13-3-457,0 1-1,0-2 1,0 0-1,-1-1 1,0-1-1,0 0 1,0-1-1,-1 0 1,1-1 0,-2-1-1,20-16 1,-11 7-520,-2-1 0,0-1 0,-1-1 0,0 0 0,26-44 0,-23 19-1390,-18 36 2452,-1 0-1,-1 0 0,0 0 0,0 0 0,-1 0 0,0-12 0,0 19-36,-1-1-1,0 0 1,0 1 0,-1-1-1,1 0 1,-1 0-1,0 1 1,0-1-1,0 1 1,0-1 0,-1 1-1,1-1 1,-1 1-1,0 0 1,0 0 0,0 0-1,0 0 1,-1 0-1,1 0 1,-1 1 0,0-1-1,0 1 1,0-1-1,0 1 1,0 0 0,0 1-1,0-1 1,-1 0-1,1 1 1,-1 0-1,1 0 1,-1 0 0,-4-1-1,5 1-42,0 1 0,0 0 0,-1-1 0,1 1-1,0 0 1,0 1 0,-1-1 0,1 0 0,0 1-1,0 0 1,0 0 0,-1 0 0,1 0 0,0 0-1,1 1 1,-1-1 0,0 1 0,0 0 0,1 0 0,-1 0-1,1 0 1,-1 0 0,1 0 0,0 1 0,0-1-1,0 1 1,0 0 0,0-1 0,1 1 0,-1 0-1,1 0 1,0 0 0,-2 6 0,0 2-400,0 0 0,1 1 0,0-1-1,1 1 1,1-1 0,0 1 0,0-1 0,3 18 0,0-11-678,1 0 0,11 28 0,-10-33 1180,0-1 1,1 0-1,0-1 0,12 17 1,-14-22 160,1-1-1,-1 1 1,1-1 0,0-1 0,0 1 0,0 0-1,1-1 1,0 0 0,0-1 0,0 1 0,0-1-1,0 0 1,0-1 0,1 1 0,0-1 0,-1 0-1,1-1 1,0 0 0,0 0 0,0 0 0,0-1-1,9-1 1,-6 0-198,0 0 0,0-1 0,0-1 0,-1 1 0,1-2 0,-1 1 0,1-1 0,-1-1 0,-1 1 0,1-1-1,10-9 1,-9 6 28,-1-1-1,0 0 1,0 0-1,-1-1 0,0-1 1,0 1-1,-1-1 1,5-12-1,-3 4-18,-1 0 0,-1-1 1,0 0-1,-2 0 0,-1 0 0,0-1 1,-1 1-1,-1-1 0,-2 0 0,-2-36 0,-1 27-491,-1 0 0,-2 0 0,-1 0 0,-1 1-1,-14-33 1,21 60 345,0 0-1,0 0 1,0 0 0,0 0 0,-1 0-1,1 0 1,0 0 0,-1 0-1,0 1 1,1-1 0,-1 0-1,-2-1 1,4 3 40,0 0-1,-1 0 1,1 0 0,0 0-1,0 0 1,0 0-1,-1 0 1,1 0 0,0 0-1,0 0 1,0 0 0,-1 0-1,1 0 1,0 0 0,0 0-1,-1 0 1,1 0 0,0 0-1,0 0 1,0 0-1,-1 0 1,1 1 0,0-1-1,0 0 1,0 0 0,0 0-1,-1 0 1,1 0 0,0 1-1,0-1 1,0 0-1,0 0 1,0 0 0,-1 0-1,1 1 1,0-1 0,0 0-1,0 1 1,-1 18-28,17 85 2460,-4-57-3209,22 59 1,-5-35-1676,55 95 0,-65-132 5058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4:27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13 24575,'-2'-2'-119,"0"0"0,0 1 1,-1 0-1,1 0 0,-1 0 0,1 0 0,-1 0 0,1 0 0,-1 0 0,0 1 1,1 0-1,-1-1 0,0 1 0,-5 0 0,-38 6-1664,40-5 1945,-1 1 0,0 0 0,0 1 0,1 0 0,-1 0 0,1 0 0,0 1 1,0-1-1,0 1 0,-8 8 0,12-10-105,0 0 1,0 0 0,1 0-1,-1 0 1,1 0-1,-1 0 1,1 1-1,0-1 1,-1 0-1,1 1 1,1-1-1,-1 1 1,0-1-1,0 1 1,1 0-1,0-1 1,-1 1-1,1-1 1,0 1-1,0 0 1,0-1 0,1 1-1,-1 0 1,1-1-1,-1 1 1,1-1-1,0 1 1,0-1-1,0 1 1,3 3-1,2 3-431,1 0 1,0 0-1,1-1 0,-1 0 0,2 0 0,-1-1 0,1 0 1,0 0-1,0-1 0,1-1 0,10 6 0,19 6-2602,64 19 0,-69-24 2578,-11-5 557,30 11-828,-48-17 552,-1 1-1,-1 0 1,1 0-1,0 0 0,0 1 1,-1-1-1,1 1 1,-1 0-1,5 5 1,-8-7 142,1 0-1,0 0 1,-1 0 0,1 0 0,-1 0 0,1 0 0,-1 0 0,0 0-1,1 1 1,-1-1 0,0 0 0,0 0 0,0 0 0,0 0 0,0 1 0,0-1-1,0 0 1,0 0 0,0 0 0,0 1 0,-1 0 0,0 1 35,0-1 1,-1 1 0,1 0 0,-1-1 0,0 1-1,1-1 1,-1 0 0,-3 3 0,-4 3 86,1-1 0,-1 0 1,-15 8-1,6-5-330,0-1 0,-1 0 1,1-2-1,-25 7 0,34-11 193,1-1 0,-1 0 0,0-1 0,0 0 0,0 0 0,0-1-1,0-1 1,0 1 0,0-1 0,0 0 0,-17-6 0,10 0 3432</inkml:trace>
  <inkml:trace contextRef="#ctx0" brushRef="#br0" timeOffset="1">660 254 24575,'14'-2'0,"8"0"0,2-3 0,-4 1 0,-9 0 0,-7 1 0,-6 1 0,-5 1 0,-6 1 0,1 0-8191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4:51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38 208 24575,'4'-12'-2040,"3"-10"2040,1-4 0,-2-1 0,-3 1 993,-6 3-993,-5 3 0,-3 3 0,-1 5 343,-1 4-343,2 2 0,5 1 0,5 2 174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4:51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250 281 24575,'-28'-128'-1090,"22"111"806,0-1-1,-10-18 1,-11-6-4918,26 40 5110,-1 0-1,1 0 1,-1 0 0,0 0 0,0 0 0,0 0 0,0 1-1,0-1 1,0 1 0,0-1 0,0 1 0,0 0 0,-1 0-1,-2-1 1,4 2 80,-1 0-1,0 0 0,1 0 1,-1 1-1,1-1 1,-1 0-1,1 1 0,-1-1 1,1 1-1,0-1 0,-1 1 1,1 0-1,-1-1 1,1 1-1,0 0 0,0 0 1,0 0-1,-1 0 1,1 0-1,0 0 0,0 0 1,0 1-1,0-1 0,1 0 1,-1 1-1,-1 1 1,-8 15-164,1 2 0,1-1 0,1 1 1,0 0-1,-5 33 0,-6 40-583,5 1 0,3 1 0,5 0 0,11 163 0,0-188 1170,19 93-1,-20-139-552,1 0 0,2 0 0,0-1 0,1 0 0,2 0 1,0-1-1,18 26 0,-25-42 267,0-1 0,0 0 1,1 0-1,0 0 1,0 0-1,0-1 1,0 0-1,1 0 1,-1 0-1,1-1 0,0 0 1,0 0-1,1 0 1,-1-1-1,0 0 1,14 2-1,-11-3-119,0-1-1,0 0 1,0 0 0,0-1-1,0 0 1,0-1 0,0 0-1,-1 0 1,1-1 0,-1 0 0,1-1-1,7-4 1,8-6-349,-1 0 0,-1-2 0,-1 0 0,0-2 0,-1 0 1,-1-1-1,0-1 0,-2-1 0,0-1 0,14-25 0,-10 13 521,-3 0-1,-1-1 1,-1-1 0,-2-1-1,-2 0 1,12-55 0,-19 57-40,0 0 0,-3 0 0,-1-1 1,-1 1-1,-2 0 0,-1-1 1,-3 1-1,0 1 0,-2-1 0,-2 1 1,-1 0-1,-1 1 0,-2 1 1,-21-36-1,19 40-661,-3 1 0,-27-33 0,36 49 485,1 1 0,-2 0-1,1 1 1,-1 0 0,-1 0-1,1 1 1,-1 1-1,-1 0 1,1 1 0,-1 0-1,-17-5 1,23 9-9,-1 1 0,1-1 1,-1 1-1,1 0 0,-1 1 0,1 0 0,-1 0 0,1 1 1,-1 0-1,1 0 0,-1 0 0,1 1 0,0 0 0,0 1 1,0 0-1,0 0 0,0 0 0,0 1 0,1 0 0,0 0 1,0 1-1,-8 7 0,5-3 248,0 0 1,1 1-1,1 1 1,-1-1-1,2 1 1,-1 0 0,1 1-1,-7 20 1,4-5 1012,2 1 1,-8 49-1,6-2 524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4:52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71 216 24575,'-21'-138'-8096,"4"83"9005,17 53-878,-1 0-1,0 1 0,1-1 1,-1 1-1,0-1 1,0 1-1,0-1 0,0 1 1,0 0-1,0-1 1,0 1-1,-1 0 0,-2-2 1,4 3-32,0-1 1,0 1-1,-1 0 1,1 0-1,0 0 1,0 0-1,-1 0 0,1 0 1,0 0-1,0 0 1,-1 0-1,1 0 1,0 0-1,-1 0 1,1 0-1,0 0 1,0 1-1,-1-1 1,1 0-1,0 0 1,0 0-1,-1 0 1,1 0-1,0 1 0,0-1 1,0 0-1,-1 0 1,1 0-1,0 1 1,-6 14 247,2 33 682,5-10-2789,8 44 1,-4-48 1930,121 705-3828,57-6 380,-133-540 4742,-40-144 5462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4:52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47 159 24575,'-13'-27'-158,"8"18"15,0-2 0,0 1 0,1 0 0,1-1 0,0 0 0,0 0 0,1 0-1,-2-17 1,4 27 146,0 1 0,0-1-1,0 0 1,1 0 0,-1 0-1,0 1 1,0-1 0,0 0-1,1 0 1,-1 0-1,0 1 1,1-1 0,-1 0-1,0 0 1,1 1 0,-1-1-1,1 0 1,-1 1 0,1-1-1,-1 1 1,1-1 0,0 1-1,-1-1 1,1 1 0,1-1-1,0 0 10,-1 1 0,1 0 0,-1-1-1,1 1 1,-1 0 0,1 0 0,-1 0 0,1 1 0,-1-1-1,1 0 1,-1 0 0,3 2 0,5 1 49,0 1 1,-1 0-1,13 8 1,-19-11-60,14 10-637,1 0 1,-1 1-1,-1 1 1,0 0-1,-1 1 1,-1 1-1,0 0 1,15 23-1,-24-31 359,0 0-1,0 0 1,0 0-1,-1 1 0,0 0 1,0 0-1,-1-1 1,0 2-1,-1-1 0,1 0 1,-2 0-1,1 0 1,-1 1-1,0-1 0,-1 0 1,0 0-1,0 0 1,-1 1-1,0-1 0,0-1 1,-1 1-1,-6 12 1,3-9 11,0-1 0,-1 0 1,0 0-1,-1-1 1,0 0-1,-15 13 0,19-18 454,-1-1 0,1 1 0,-1-1 0,0 0 0,0 0 0,0 0 0,0-1 0,-1 1 0,1-1 0,-1-1 0,1 1 0,-1-1 0,1 0 0,-1 0 0,-11 0 0,2-4 3496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4:53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103 862 24575,'-1'0'0,"1"0"0,-1-1 0,1 1 0,-1 0 0,1 0 0,-1 0 0,1-1 0,-1 1 0,1 0 0,0-1 0,-1 1 0,1 0 0,0-1 0,-1 1 0,1-1 0,0 1 0,-1-1 0,1 1 0,0 0 0,0-1 0,-1 1 0,1-1 0,0 1 0,0-1 0,0 1 0,0-1 0,0 1 0,0-1 0,0 1 0,0-1 0,0 1 0,0-1 0,0 0 0,2-22 0,-2 20 0,18-98-788,-12 75 399,-1 0 0,-1-1 0,1-52 0,-5 75 395,0 0-1,-1-1 1,0 1 0,0 0-1,0 0 1,0 0 0,-1 0-1,1 1 1,-4-7-1,4 9-11,1 0 0,-1 1-1,0-1 1,1 0-1,-1 0 1,0 1 0,0-1-1,1 0 1,-1 1-1,0-1 1,0 1 0,0-1-1,0 1 1,0-1-1,0 1 1,0 0 0,0 0-1,0-1 1,0 1-1,0 0 1,0 0 0,0 0-1,0 0 1,0 0-1,0 0 1,0 0-1,0 0 1,0 1 0,0-1-1,0 0 1,0 0-1,0 1 1,0-1 0,1 1-1,-1-1 1,0 1-1,0-1 1,0 1 0,0 0-1,1-1 1,-1 1-1,0 0 1,-1 1 0,-5 6-369,0 0 0,0 1 0,0-1 0,1 1 0,0 1 0,1-1 0,0 1 0,1 0 0,0 0 0,0 0 0,1 1 0,-4 19 0,4-7 12,0 1 1,1-1-1,2 0 1,4 46 0,-3-58 374,1-1 1,0 1 0,0-1-1,1 0 1,1 1 0,0-1-1,0-1 1,1 1 0,0-1-1,13 18 1,-14-23 98,0 1 0,0-1 0,1 0 0,-1 0 0,1-1 1,0 1-1,0-1 0,0 0 0,0-1 0,1 1 0,-1-1 0,1 0 0,0 0 0,-1-1 1,1 1-1,0-1 0,0 0 0,0-1 0,0 0 0,12-1 0,-10 1 679,0-2 1,0 1-1,0-1 0,0-1 0,-1 1 0,15-8 0,-12 5-1260,0-2 1,0 1-1,-1-1 0,1-1 0,-2 0 1,1 0-1,9-13 0,-6 5-1197,1-1 0,-2-1 0,13-26 1,3-21 2024,-24 57-358,-2 5 0,0-1 0,0 0 0,1 0 0,-1 1 0,5-7 0,-6 9 0,1 1 0,-1 0 0,0-1 0,0 1 0,1 0 0,-1 0 0,0-1 0,1 1 0,-1 0 0,0 0 0,1 0 0,-1-1 0,0 1 0,1 0 0,-1 0 0,1 0 0,-1 0 0,0 0 0,1 0 0,-1 0 0,1 0 0,-1 0 0,0 0 0,1 0 0,0 0 0,0 1 0,0-1 0,0 1 0,0-1 0,0 1 0,0 0 0,0-1 0,-1 1 0,1 0 0,0 0 0,0 0 0,-1-1 0,2 3 0,27 52 3004,1 3-1343,-27-53-1583,1 0 0,-1-1 0,1 1 0,0-1 1,0 0-1,0 0 0,1 0 0,7 5 0,-9-8 283,-1 1 0,1-1 0,-1 0 0,1 0 0,0 0 0,-1-1 0,1 1-1,0-1 1,0 1 0,5-1 0,-3-1-486,1 1 1,-1-1-1,1 0 0,-1-1 0,0 1 1,1-1-1,-1 0 0,7-5 0,3-1-603,-1-1 0,-1-1 0,22-19 0,-12 8 450,36-44 1,-54 59 194,1-1-1,-2 0 1,1 0 0,-1 0 0,0-1-1,-1 0 1,1 1 0,-2-1 0,1 0-1,-1-1 1,2-15 0,-4 23 135,1 0 0,-1-1 0,0 1 0,0 0 0,0-1 0,0 1 0,-1 0 0,1-1 1,0 1-1,-1 0 0,1 0 0,0-1 0,-1 1 0,0 0 0,1 0 0,-1 0 0,0 0 0,1 0 0,-1 0 1,0 0-1,0 0 0,0 0 0,0 0 0,0 0 0,-2-1 0,1 1 133,0 1-1,-1-1 1,1 0-1,0 1 1,-1 0-1,1 0 1,0 0-1,-1 0 1,1 0 0,0 0-1,-1 0 1,1 1-1,-3 0 1,-7 3 541,0 0 1,0 1 0,0 0 0,-13 9-1,13-7-726,1 1 0,-1 0 0,1 1 0,1 1 0,-10 10 0,16-16 0,0 0 0,1 0 0,-1 0 0,1 1 0,1-1 0,-1 1 0,0 0 0,1 0 0,0 0 0,0 0 0,1 0 0,-1 1 0,1-1 0,0 0 0,0 12 0,1-16 0,0 1 0,0-1 0,1 1 0,-1-1 0,0 1 0,1-1 0,-1 1 0,1-1 0,-1 1 0,1-1 0,0 1 0,-1-1 0,1 0 0,0 1 0,0-1 0,0 0 0,0 0 0,0 0 0,0 0 0,1 0 0,1 2 0,-1-2 0,1 0 0,-1 0 0,0-1 0,1 1 0,-1-1 0,0 1 0,1-1 0,-1 0 0,1 0 0,-1 0 0,1 0 0,3-1 0,3-1 0,0-1 0,0 1 0,0-2 0,-1 1 0,1-1 0,8-6 0,-7 5-384,-1-2-1,-1 1 0,1-1 1,-1 0-1,0-1 1,-1 1-1,0-2 1,0 1-1,-1-1 0,0 0 1,7-13-1,-10 17 639,0 0 0,0 1 0,1 0-1,0 0 1,0 0 0,0 0 0,0 1 0,9-6-1,-8 5 62,1 0-1,-1 0 1,0 0-1,0-1 0,0 0 1,5-7-1,-4 2-276,-1 0 0,-1 0 0,0-1-1,0 1 1,-1-1 0,0 0 0,-1 0 0,0 0 0,-1 0-1,0 0 1,-1-1 0,0 1 0,-1 0 0,-2-11-1,-2-10-426,-13-47 0,-2 10-3019,13 48 1504,-8-33 544,5 19-916,0 1-1,-24-51 0,27 75 4734,10 23-2045,10 24-626,128 270 1226,-6-15-2122,-128-275 4205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4:53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24 184 24575,'-11'-17'0,"10"16"0,0 0 0,0 0 0,0 0 0,0 0 0,0 0 0,0 0 0,0-1 0,1 1 0,-1 0 0,0 0 0,1-1 0,-1 1 0,1 0 0,0 0 0,-1-1 0,1 1 0,0 0 0,0-1 0,0 1 0,0-1 0,0 1 0,0 0 0,0-1 0,0 1 0,0 0 0,1-1 0,-1 1 0,1 0 0,-1-1 0,1 1 0,-1 0 0,1 0 0,0 0 0,-1-1 0,1 1 0,0 0 0,0 0 0,0 0 0,0 0 0,2-1 0,6-6-476,0 1 1,0 0-1,1 0 0,0 1 0,13-6 1,59-23-4039,-56 25 3665,-14 5 212,-4 1-188,1 1-1,-1 0 1,19-4-1,-26 7 810,1-1-1,0 1 1,-1 0 0,1 0 0,-1 0-1,1 0 1,-1 0 0,1 0 0,-1 0-1,1 1 1,-1-1 0,1 1 0,-1-1-1,1 1 1,-1-1 0,1 1 0,-1 0-1,0-1 1,1 1 0,-1 0 0,0 0-1,0 0 1,1 0 0,-1 0 0,0 1-1,0-1 1,0 0 0,-1 0 0,2 3-1,5 13-68,-2 1-1,0 0 0,-2 0 0,1 0 1,0 27-1,2 7 2855,-2-28-2341,9 32 1,-9-44 912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4:53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29 116 24575,'-1'-4'0,"-4"-2"0,-2-1 0,0-1 0,1-2 0,4-1 0,1 0 0,4-1 0,1 0 0,2 2-6784,0 1 6784,0 0-1144,-2 3 1144,-2 5 0,-1 5 0,-1 1-263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29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288 255 24575,'1'-1'0,"-1"1"0,1 0 0,0 0 0,-1-1 0,1 1 0,-1-1 0,1 1 0,0-1 0,-1 1 0,1-1 0,-1 1 0,0-1 0,1 1 0,-1-1 0,1 0 0,-1 1 0,0-1 0,1 0 0,-1 1 0,0-1 0,0-1 0,0 2 0,0-1 0,0 1 0,0-1 0,0 1 0,0 0 0,-1-1 0,1 1 0,0 0 0,0-1 0,0 1 0,-1 0 0,1-1 0,0 1 0,-1 0 0,1 0 0,0-1 0,-1 1 0,1 0 0,0 0 0,-1 0 0,1-1 0,0 1 0,-1 0 0,1 0 0,-1 0 0,1 0 0,0 0 0,-1 0 0,1 0 0,-1 0 0,1 0 0,0 0 0,-1 0 0,1 0 0,-1 0 0,1 0 0,0 0 0,-1 0 0,0 1 0,-8 1 0,-1 0 0,1 0 0,0 1 0,0 1 0,0 0 0,0 0 0,-9 6 0,-3 4 0,-31 24 0,43-30 0,1 0 0,0 0 0,1 0 0,0 1 0,0 0 0,0 0 0,-9 21 0,14-27 0,0 0 0,1 1 0,0-1 0,-1 1 0,1 0 0,1-1 0,-1 1 0,0 0 0,1 0 0,0-1 0,0 1 0,0 0 0,0 0 0,0 0 0,1-1 0,0 1 0,0 0 0,0-1 0,0 1 0,1-1 0,-1 1 0,1-1 0,0 0 0,0 1 0,0-1 0,0 0 0,5 4 0,0 0-296,1-1 0,1 0 0,-1 0 0,1-1 0,0 0 0,0-1-1,1 0 1,18 6 0,86 14-3442,-79-18 3357,-22-4 381,-9-2 0,0 0 0,0 1 0,0-1 0,0 1 0,0 0 0,0 0 0,0 0 0,-1 1 0,1 0 0,0-1 0,-1 1 0,1 0 0,3 4 0,-7-6 0,1 1 0,-1-1 0,0 1 0,0-1 0,0 1 0,0 0 0,0-1 0,0 1 0,0-1 0,0 1 0,0 0 0,0-1 0,0 1 0,0-1 0,0 1 0,0-1 0,-1 1 0,1-1 0,0 1 0,0 0 0,-1-1 0,1 1 0,0-1 0,-1 0 0,1 1 0,0-1 0,-1 1 0,1-1 0,-1 1 0,1-1 0,-1 0 0,1 1 0,-1-1 0,-19 13 0,18-11 0,-26 12 848,0 0 0,-1-2 0,-1-1 0,1-2 0,-1-1 0,-1-1 0,-40 4 0,62-10-1075,0 0-1,0-1 1,0 0-1,0-1 1,-18-3-1,12-1-6598</inkml:trace>
  <inkml:trace contextRef="#ctx0" brushRef="#br0" timeOffset="1">460 106 24575,'72'-65'-1007,"-34"30"867,-38 34 142,0 1 1,1 0-1,-1-1 0,0 1 0,1 0 0,-1-1 0,0 1 1,1 0-1,-1-1 0,0 1 0,1 0 0,-1 0 0,1-1 0,-1 1 1,0 0-1,1 0 0,-1 0 0,1 0 0,-1 0 0,1 0 1,-1 0-1,1 0 0,-1 0 0,0 0 0,1 0 0,-1 0 0,1 0 1,-1 0-1,1 0 0,-1 0 0,1 1 0,0-1 9,-1 1-1,1 0 1,0 0 0,-1 0-1,0 0 1,1 0 0,-1 0-1,0-1 1,1 1 0,-1 0-1,0 0 1,0 0 0,0 0-1,0 2 1,-2 44 300,1-38-285,-6 281-10624,31-1 7097,-16-231 9990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4:54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32 215 24575,'2'0'0,"-4"6"0,-9 19 0,-2 5 0,11-23 0,0 0 0,1-1 0,0 1 0,0 0 0,0 0 0,1 0 0,0 0 0,1 0 0,-1 0 0,3 8 0,-3-13 0,1 0 0,-1-1 0,1 1 0,-1 0 0,1 0 0,0-1 0,0 1 0,0-1 0,0 1 0,0-1 0,0 1 0,0-1 0,1 1 0,-1-1 0,0 0 0,1 0 0,-1 0 0,1 0 0,-1 0 0,1 0 0,-1 0 0,1 0 0,0-1 0,0 1 0,-1 0 0,1-1 0,0 0 0,0 1 0,0-1 0,-1 0 0,1 0 0,0 0 0,0 0 0,0 0 0,0-1 0,-1 1 0,1 0 0,0-1 0,0 0 0,-1 1 0,1-1 0,2-1 0,0 1 0,0-1 0,0 0 0,0 0 0,-1 0 0,1 0 0,0-1 0,-1 1 0,0-1 0,0 0 0,0 0 0,0 0 0,0-1 0,0 1 0,-1 0 0,0-1 0,1 0 0,-2 0 0,1 1 0,0-1 0,-1 0 0,1 0 0,-1-1 0,0 1 0,-1 0 0,1 0 0,-1 0 0,1-6 0,-2 3 0,1-1 0,-1 1 0,0-1 0,0 1 0,-1-1 0,0 1 0,0 0 0,-1 0 0,0 0 0,0 0 0,-1 1 0,0-1 0,0 1 0,-8-9 0,-30-26 0,42 41 0,-1 0 0,1 0 0,0 0 0,0 0 0,0 0 0,0 0 0,0 0 0,-1 0 0,1 0 0,0 0 0,0 0 0,0 0 0,0-1 0,0 1 0,0 0 0,0 0 0,-1 0 0,1 0 0,0 0 0,0 0 0,0-1 0,0 1 0,0 0 0,0 0 0,0 0 0,0 0 0,0 0 0,0-1 0,0 1 0,0 0 0,0 0 0,0 0 0,0 0 0,0-1 0,0 1 0,0 0 0,0 0 0,0 0 0,0 0 0,0 0 0,0-1 0,0 1 0,0 0 0,0 0 0,0 0 0,0 0 0,0 0 0,1-1 0,9 1 0,13 6 0,-15-3-82,0 0 1,0 0-1,0 1 0,0 0 0,-1 1 0,0 0 0,0 0 0,0 0 0,-1 1 1,0 0-1,0 0 0,10 12 0,-9-6-51,1 0 0,-2 1 0,0-1 0,0 1 0,-1 0 0,-1 1 0,4 14 0,-7-24 133,-1-1 0,1 1 0,0-1 0,0 1 0,0-1 0,1 0 0,1 5 0,-2-8 0,-1 1 0,1-1 0,-1 1 0,1 0 0,-1-1 0,1 1 0,0-1 0,-1 0 0,1 1 0,-1-1 0,1 1 0,0-1 0,0 0 0,-1 0 0,1 1 0,0-1 0,-1 0 0,1 0 0,0 0 0,0 0 0,-1 0 0,1 0 0,0 0 0,0 0 0,0 0 0,-1 0 0,1 0 0,0 0 0,-1-1 0,1 1 0,0 0 0,0 0 0,-1-1 0,1 1 0,1-1 0,7-5-11,0-1 0,-1 1 0,1-1 0,-1-1 0,-1 1 0,0-2 0,8-9 0,-8 9 84,1 0 1,0 0 0,1 0 0,0 1 0,14-10-1,-22 17-45,0 1 0,0-1 0,0 1 0,0-1 0,0 1 0,0 0 0,0-1 0,0 1 0,0 0 0,0 0 0,0 0 0,0 0 0,0 0 0,0 0 0,0 0 0,0 0 0,0 0 0,0 0-1,0 1 1,0-1 0,0 0 0,0 1 0,2 0 0,20 18 615,-21-16-608,0-1 1,0 0-1,0 0 1,0 0-1,0 0 0,1-1 1,-1 1-1,1 0 1,-1-1-1,1 0 0,0 0 1,4 2-1,-4-3-35,-1 0 0,0 0 0,1-1 0,-1 1 0,0-1 0,0 1 0,1-1 0,-1 0 0,0 0 0,0 0 0,0 0 0,0 0 0,0 0 0,0 0 0,0-1 0,0 1 0,-1-1 0,1 0 0,0 1 0,-1-1 0,3-3 0,2-5 0,1 0 0,-2 0 0,6-12 0,-9 17 0,9-18 0,-2-1 0,0 0 0,-2-1 0,-1 1 0,6-50 0,18 167 0,69 152-7250,-93-231 6960,-4-9-20,1-1 0,-1 1 1,-1 0-1,1 0 0,-1 0 0,0 1 0,0-1 0,0 0 0,-1 0 1,0 0-1,0 1 0,-1 6 0,0-9 322,0 1 1,-1-1-1,1 0 1,-1 0-1,1 0 0,-1 0 1,0 0-1,-1 0 0,1-1 1,0 1-1,-1 0 1,1-1-1,-1 0 0,0 0 1,0 0-1,0 0 0,0 0 1,0-1-1,-6 3 1,-26 10 508,-2-3 2087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4:54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1093 24575,'-21'9'0,"14"-7"0,15-6 0,352-135-5743,10 17-561,-335 111 6270,1011-280 3781,15 47-7239,-737 175 1360,78-17 4350,-137 23-4832,-230 54 2785,51-20 0,-84 29-89,-1-1 23,1 1 1,0-1-1,0 1 0,-1-1 0,1 0 0,0 0 1,-1 1-1,1-1 0,-1 0 0,1-1 0,-1 1 1,1 0-1,-1 0 0,0-1 0,1 1 0,-1-1 1,0 1-1,0-1 0,0 1 0,0-1 0,0-2 1,-4-6 3318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00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5 24575,'-2'29'0,"-6"24"-731,-16 122-6745,20-132 5811,2 0 0,3 47 1,0-82 1664,0 0 1,0 0-1,0-1 1,1 1 0,0 0-1,1-1 1,4 11-1,-6-17 26,0 1-1,0 0 0,0-1 1,0 1-1,1-1 1,-1 1-1,0-1 0,1 1 1,-1-1-1,1 0 1,-1 0-1,1 0 0,0 0 1,-1 0-1,1 0 0,0 0 1,0-1-1,-1 1 1,1 0-1,0-1 0,0 0 1,0 1-1,0-1 1,0 0-1,0 0 0,0 0 1,0 0-1,0 0 0,0-1 1,0 1-1,0-1 1,-1 1-1,1-1 0,3-1 1,1 0 35,-1-1 1,0 1-1,1-1 1,-1 0 0,0-1-1,0 1 1,-1-1-1,1 0 1,-1-1-1,0 1 1,0-1 0,0 1-1,0-1 1,-1 0-1,0 0 1,0-1-1,0 1 1,-1-1 0,0 0-1,0 1 1,0-1-1,0-7 1,0 1 29,-1 1 1,0-1 0,-1 0-1,0 1 1,-1-1-1,0 0 1,-1 1 0,0-1-1,-1 1 1,-6-18-1,-6-4-673,-2 0 0,0 2 0,-35-46-1,1 0 604,50 76-23,0-1 1,0 1-1,0-1 1,0 1-1,1-1 1,-1 1-1,0-1 1,1 0-1,-1 0 1,1 1-1,-1-3 1,1 3 2,0 1 0,1 0 0,-1 0 0,0-1 0,0 1 1,0 0-1,0 0 0,0 0 0,1-1 0,-1 1 1,0 0-1,0 0 0,0 0 0,1-1 0,-1 1 0,0 0 1,0 0-1,1 0 0,-1 0 0,0 0 0,0 0 1,1 0-1,-1-1 0,0 1 0,0 0 0,1 0 1,-1 0-1,0 0 0,1 0 0,-1 0 0,0 0 0,0 0 1,1 0-1,-1 0 0,0 1 0,0-1 0,1 0 1,-1 0-1,0 0 0,7 3 173,0-1 1,0 1 0,12 8-1,3 2-134,0 1-1,-1 1 1,-1 1 0,0 1-1,-1 0 1,-1 2 0,0 0-1,-2 1 1,0 0 0,-2 2-1,0 0 1,-1 0 0,-1 1-1,-1 1 1,8 27 0,-12-24-40,-6-20 0,1 0 0,-1 0 0,2 0 0,-1-1 0,1 1 0,0 0 0,0-1 0,0 0 0,7 8 0,-9-13 35,0-1 1,-1 1-1,1-1 0,0 1 1,0-1-1,0 1 1,0-1-1,0 0 1,0 1-1,0-1 1,0 0-1,0 0 0,0 0 1,0 0-1,0 0 1,0 0-1,0 0 1,0 0-1,1 0 1,-1-1-1,0 1 0,0 0 1,-1-1-1,1 1 1,0-1-1,0 1 1,0-1-1,0 1 1,0-1-1,0 0 0,-1 1 1,1-1-1,0 0 1,1-1-1,26-31 2386,-25 30-2100,43-62 2308,-19 22-5328,36-77 1,-62 119 2698,-1 0 0,1-1 0,-1 1 0,1-1 0,0 1 0,-1-1 0,1 1 0,0 0 0,0 0 0,0-1 0,0 1 0,0 0 0,0 0 0,1 0 0,1-1 0,-2 2 0,0 1 0,0-1 0,-1 1 0,1-1 0,0 1 0,0 0 0,0-1 0,0 1 0,-1 0 0,1 0 0,0-1 0,-1 1 0,1 0 0,-1 0 0,1 0 0,-1 0 0,1 0 0,-1 0 0,0 0 0,1 0 0,-1 0 0,0 0 0,0 1 0,25 69-747,-16-39 2907,3 0-1,16 34 1,-22-55-1805,0-1 0,1 0-1,13 15 1,-14-19-925,0 1 0,1-1-1,0-1 1,0 1 0,14 7-1,-2-4-1732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0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1027 24575,'0'-5'0,"1"0"0,0 0 0,0 0 0,0 0 0,4-9 0,2-7 0,34-137-1283,31-139-4888,-60 234 4595,-3 0 1,2-112-1,-11 168 1399,0-2 245,0 0-1,0 0 1,-1 0 0,0 0 0,0 0-1,-1 0 1,0 0 0,-1 0-1,-5-13 1,7 22 71,1-1 1,-1 0 0,1 0-1,-1 0 1,1 1-1,-1-1 1,1 0-1,-1 1 1,1-1-1,-1 0 1,0 1-1,0-1 1,1 1 0,-1-1-1,0 1 1,0-1-1,0 1 1,0-1-1,0 1-109,1 0-1,-1 0 1,0 1-1,1-1 1,-1 0-1,1 0 1,-1 0-1,1 0 1,-1 0-1,1 1 1,-1-1-1,1 0 1,0 0-1,-1 1 1,1-1-1,-1 0 1,1 1-1,0-1 1,-1 1 0,1-1-1,0 0 1,-1 1-1,-1 3-7,0-1 0,1 0 0,-1 0 0,1 1 0,0-1 0,0 1-1,-1 5 1,-1 15-150,1-1-1,1 1 0,1 0 0,2 0 0,4 25 0,29 120-1494,-31-155 1972,18 73-1682,-5-23 400,-2 2 0,7 78 1,-21-134 754,-1 0 0,0 0 1,0 0-1,-1 1 0,-5 18 0,6-27 208,-1 0 0,1 0-1,-1 0 1,1 0-1,-1-1 1,0 1 0,0 0-1,0 0 1,0 0 0,0-1-1,-1 1 1,1-1-1,0 1 1,-1-1 0,1 1-1,-1-1 1,0 0 0,1 1-1,-1-1 1,0 0-1,0 0 1,1-1 0,-1 1-1,0 0 1,0-1-1,0 1 1,0-1 0,0 1-1,0-1 1,0 0 0,0 0-1,0 0 1,-1 0-1,1 0 1,-3-1 0,-7-2-73,0 0 0,1-1 1,-18-9-1,-5-1 2742,69 23 5080,3-7-3829,-22-3-4009,-1 0 1,-1-1-1,21-6 0,-14 2-1527,-1-1-1,0-1 0,0 0 0,-1-2 0,28-18 0,-32 17 1458,-1 0 0,0-1-1,0-1 1,-1 0-1,-1 0 1,-1-2-1,0 1 1,11-20-1,-18 27 294,0 0-1,0 0 0,-1 0 0,0 0 0,-1-1 0,1 1 0,-1-1 0,-1 0 0,1 0 0,-2 0 0,1 1 0,-1-1 0,0 0 0,0 0 0,-1 0 0,0 0 0,-1 0 0,0 1 1,0-1-1,0 1 0,-5-11 0,5 15 47,0 0 0,0-1 0,0 1 0,0 0 0,0 1 0,-1-1 0,1 0 0,-1 1 0,0-1 0,0 1 0,0 0 0,0 0 0,0 0 0,0 0 0,-1 0 0,1 1 0,0 0 0,-1-1 0,-3 0 0,4 2-81,0 0 0,0 0 1,0 0-1,0 0 0,0 1 0,0-1 0,0 1 1,0-1-1,0 1 0,0 0 0,1 0 0,-1 0 1,0 1-1,0-1 0,1 1 0,-1 0 1,1-1-1,0 1 0,-1 0 0,1 0 0,0 0 1,0 1-1,0-1 0,-1 3 0,-3 5-511,0-1-1,1 1 1,1 0-1,0 0 1,0 0-1,1 0 1,0 1-1,0-1 1,1 1-1,1 0 1,0 0-1,1-1 1,0 1-1,1 14 1,1-12-102,-1 0 0,2 0 1,0 0-1,0 0 1,2-1-1,-1 0 0,1 0 1,1 0-1,0 0 0,1-1 1,13 17-1,-15-22 469,1 0 0,-1 0 0,1 0 0,1-1 0,-1 0 0,1-1 0,0 1-1,0-1 1,0 0 0,1-1 0,13 5 0,-15-7 105,-1 0 0,1 0 1,-1 0-1,1-1 0,-1 1 0,1-1 0,-1-1 0,1 1 1,-1-1-1,1 0 0,-1 0 0,0-1 0,0 1 0,1-1 0,-1 0 1,0-1-1,0 1 0,6-6 0,0 1-26,-1-2 0,-1 1 0,1-1 0,-1 0 1,-1-1-1,0 0 0,0-1 0,10-19 0,-9 13-127,-1-1-1,-1 0 0,0-1 1,-2 1-1,5-25 1,-5 5-254,-1 0 0,-2 0 0,-1-1 0,-3 1 0,-7-53 0,1 40 55,-2-1-1,-2 2 1,-3 0-1,-1 0 1,-30-61-1,33 94 1383,13 17-1073,0 0 0,0-1 0,0 1 0,0 0 1,0 0-1,-1 0 0,1 0 0,0 0 0,0 0 0,0 0 0,0 0 0,-1 0 0,1 0 1,0 0-1,0 0 0,0 0 0,0 0 0,-1 0 0,1 0 0,0 0 0,0 0 0,0 0 0,0 0 1,-1 0-1,1 0 0,0 0 0,0 0 0,0 0 0,0 1 0,0-1 0,-1 0 0,1 0 0,0 0 1,0 0-1,0 0 0,0 0 0,0 0 0,0 1 0,0-1 0,-1 0 0,1 0 0,0 0 0,0 0 1,0 1-1,0-1 0,0 0 0,0 0 0,0 0 0,0 1 0,-1 3 386,1 0 0,-1 0 0,1 1 0,0-1 0,0 0 0,2 7 0,6 39 1589,3-1 0,22 60 1,-17-57-1306,118 317-11516,-110-316 13407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01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15 192 24575,'-1'0'0,"1"0"0,-1 0 0,1 0 0,-1 0 0,1 0 0,-1 0 0,1 0 0,-1 0 0,1-1 0,-1 1 0,0 0 0,1 0 0,-1 0 0,1-1 0,-1 1 0,1 0 0,-1 0 0,1-1 0,0 1 0,-1 0 0,1-1 0,-1 1 0,1-1 0,0 1 0,-1-1 0,1 1 0,0 0 0,-1-1 0,1 1 0,0-1 0,0 1 0,0-1 0,-1 0 0,1 1 0,0-1 0,0 1 0,0-1 0,0 1 0,0-1 0,0 1 0,0-1 0,0 1 0,0-1 0,0 0 0,0 1 0,1-1 0,-1 1 0,0-1 0,0 1 0,1-1 0,0-2 0,0 0 0,0 0 0,1 1 0,-1-1 0,1 0 0,-1 1 0,1 0 0,3-4 0,11-8-1201,2 1 0,0 0 0,0 1-1,1 1 1,38-16 0,-13 10-2403,77-18 0,-95 32 5895,-25 3-2210,-1 0 1,0 0 0,0 0 0,1 0 0,-1 0 0,0 0 0,0 0-1,0 0 1,1 0 0,-1 0 0,0 0 0,0 1 0,1-1-1,-1 0 1,0 0 0,0 0 0,0 0 0,1 0 0,-1 1 0,0-1-1,0 0 1,0 0 0,0 0 0,1 1 0,-1-1 0,0 0 0,0 0-1,0 1 1,0-1 0,0 0 0,-7 13 1256,-2-4-1015,-14 18 6445,19-14-6975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02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24575,'1'0'-58,"1"1"0,0 0 0,0 0 0,0 0 0,-1 0 0,1 0 0,-1 0 0,1 0 0,-1 0 0,1 1 0,-1-1 0,0 1 0,1-1-1,-1 1 1,0-1 0,0 1 0,0 0 0,0 0 0,-1-1 0,1 1 0,0 0 0,-1 0 0,1 0 0,-1 0 0,0 0 0,0 0 0,1 0 0,-1 0 0,0 0 0,-1-1-1,1 5 1,-3 4-712,1 1 0,-2-1 0,1 0 0,-10 18 0,4-7-608,1-3 255,0 1 1277,0 1 0,1 0 0,-6 32 0,12-47-169,0 1 1,0 0 0,1 0-1,0 0 1,1-1-1,-1 1 1,1 0-1,0 0 1,3 8-1,-3-10-279,1-1 1,0 1-1,-1-1 0,1 0 0,1 1 0,-1-1 0,0 0 1,1 0-1,4 4 0,2 0-81,0-1 0,1 0-1,0 0 1,0-1 0,0 0 0,0-1-1,1 0 1,15 3 0,10 1 196,43 4-1,-77-11 183,3-1 5,0 1-1,0 0 1,0 0 0,0 0 0,7 3-1,-12-4-6,1 0-1,-1 1 0,0-1 1,1 0-1,-1 0 1,1 1-1,-1-1 0,0 0 1,1 1-1,-1-1 1,0 0-1,1 1 0,-1-1 1,0 1-1,0-1 1,1 0-1,-1 1 0,0-1 1,0 1-1,0-1 1,0 1-1,0-1 0,0 0 1,1 1-1,-1 0 1,-1 0-1,1 1-1,-1-1 1,1 0 0,-1 0 0,1 0 0,-1 0 0,1 0 0,-1 0-1,0 0 1,0 0 0,0 0 0,1 0 0,-1 0 0,-2 1 0,-7 6 371,0-1 1,0 0-1,-1-1 1,0 0 0,-1 0-1,-18 5 1,9-4-54,0-1 0,-43 6 0,30-9 2290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02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262 370 24575,'-16'7'-260,"-135"45"-7977,86-37 7717,43-13 1192,15-4 66,13-3-132,36-13-2042,1 1 1,68-15-1,-66 19 1525,1033-225-3224,-338 126 3640,-716 106 5510,-36 5-4852,-17 0-1510,6 1-826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03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27 192 24575,'-27'-192'-5579,"97"593"783,-28-127 2122,-31-225 3666,-7-35 2874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03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91 24575,'0'-15'0,"-1"-26"0,1 39 0,0 0 0,0 1 0,-1-1 0,1 0 0,-1 0 0,1 0 0,-1 0 0,0 0 0,0 1 0,1-1 0,-1 0 0,-1 0 0,1 1 0,0-1 0,0 1 0,-3-3 0,4 4 0,0 0 0,0 0 0,0 0 0,0 0 0,0-1 0,0 1 0,0 0 0,0 0 0,-1 0 0,1 0 0,0 0 0,0-1 0,0 1 0,0 0 0,0 0 0,-1 0 0,1 0 0,0 0 0,0 0 0,0 0 0,-1 0 0,1 0 0,0 0 0,0 0 0,0-1 0,0 1 0,-1 0 0,1 0 0,0 0 0,0 0 0,0 1 0,-1-1 0,1 0 0,0 0 0,0 0 0,0 0 0,0 0 0,-1 0 0,1 0 0,0 0 0,0 0 0,0 0 0,0 0 0,-1 1 0,1-1 0,0 0 0,0 0 0,0 0 0,0 0 0,0 0 0,-1 1 0,1-1 0,0 0 0,0 0 0,0 0 0,0 0 0,0 1 0,0-1 0,0 0 0,0 0 0,0 0 0,0 1 0,0-1 0,5 15 0,19 11 0,0 0 0,45 36 0,-5-4 0,124 137-1724,-143-142-200,73 115 1,-96-130 1127,-2 0 0,-2 1 0,-1 1 0,15 53-1,-24-60 494,-1-1-1,-2 1 1,-1 0-1,-2 1 0,-1-1 1,-4 45-1,-2-34-69,-3 0-1,-1 0 1,-2-1 0,-2 0-1,-2-1 1,-2-1-1,-1 0 1,-2-1 0,-2-1-1,-34 46 1,47-73 806,-1-1 0,1 0 0,-2 0 0,-13 11 0,22-20-318,0 0 1,-1 0-1,1-1 0,0 1 1,-1-1-1,1 0 0,-1 1 1,1-1-1,-1 0 0,0-1 1,1 1-1,-1 0 0,0-1 1,0 1-1,1-1 0,-1 0 0,0 0 1,0 0-1,0 0 0,1-1 1,-1 1-1,0-1 0,0 0 1,1 0-1,-1 1 0,0-2 1,1 1-1,-1 0 0,-2-2 1,-5-5 1852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04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12 381 24575,'-6'-63'-2758,"4"51"2036,0-1-1,1 0 1,1 1-1,0-1 1,2-16-1,1 36 685,0 0 0,0 0 0,-1 0 0,3 11 0,49 317-3941,29 129-1142,-75-431 5324,1 0 0,1-1-1,2 0 1,19 35 0,-26-58-116,0-1 1,1 1-1,0-1 0,1 0 0,0 0 0,0-1 0,15 12 1,-17-15-66,1-1 1,-1 0 0,1 0-1,0 0 1,0 0-1,0-1 1,0 0 0,0-1-1,1 1 1,-1-1 0,0 0-1,1-1 1,10 0 0,-7-1-50,1-1 0,-1 0 0,0-1 0,0 0 0,0 0 0,0-1 0,-1 0 0,0-1 0,1 0 0,-2 0 0,1-1-1,0-1 1,-1 1 0,-1-1 0,12-13 0,2-4-287,-1-1-1,-1-1 1,27-50-1,-27 41 736,-1-1-1,-3-1 1,0 0 0,-3-1 0,8-40 0,-14 48-55,-2 0 1,-1 0-1,-1-1 0,-2 1 1,-1-1-1,-1 1 1,-8-36-1,-29-89-2552,15 81 2561,-3 2 0,-67-127 0,85 183-719,-19-32 1640,26 45-1120,0-1 0,0 1 0,-1 0 1,0 0-1,0 0 0,0 0 0,0 1 0,0-1 0,0 1 1,-5-3-1,8 5-176,0 0 0,-1 0 0,1 0 0,0 0 0,0 0 0,0 0 0,0 0 0,-1 0 0,1 0 0,0 0 0,0 0 0,-1 0 0,1 0 0,0 0 0,0 0 1,0 0-1,-1 0 0,1 0 0,0 0 0,0 0 0,0 0 0,-1 0 0,1 0 0,0 0 0,0 0 0,0 0 0,0 0 0,-1 1 0,1-1 0,0 0 0,0 0 0,0 0 0,0 0 0,-1 0 1,1 1-1,0-1 0,0 0 0,0 0 0,0 0 0,0 1 0,0-1 0,0 0 0,0 0 0,-1 1 0,1 13-6,7 15 96,-7-29-82,10 30 467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29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51 278 24575,'-15'-13'0,"11"9"0,-1 0 0,0 0 0,1-1 0,-1 1 0,-3-7 0,8 10 0,-1 0 0,0 0 0,1 0 0,-1-1 0,1 1 0,-1 0 0,1 0 0,0 0 0,-1-1 0,1 1 0,0 0 0,0 0 0,0-1 0,0 1 0,0 0 0,0 0 0,0-1 0,1 1 0,-1 0 0,0 0 0,1-1 0,-1 1 0,1 0 0,-1 0 0,1 0 0,0 0 0,-1 0 0,1 0 0,0 0 0,1-2 0,8-6-357,0 0 0,0 0 0,1 1 0,0 0 0,0 1 0,1 1 0,19-9 0,92-29-3955,-105 39 3940,90-24-3471,2 6 3708,-3 1 4869,-187 30 2050,77-7-6784,0 0 0,-1 0 0,1 0 0,0 1 0,0-1 0,0 1 0,0 0 0,0 0 0,0 0 0,1 0 0,-1 0 0,0 1 0,1-1 0,0 1 0,0-1 0,0 1 0,0 0 0,0 0 0,-3 6 0,-1 6 0,0 0 0,1 1 0,-3 17 0,0-5 0,5-19-8,-2 7-150,1 1 0,0 0 1,1 0-1,-2 23 0,5-36 129,0 0 0,0 1 0,0-1-1,1 0 1,0 0 0,0 0 0,0 0 0,0 0 0,0 0-1,1 0 1,-1-1 0,1 1 0,0 0 0,1-1 0,-1 1-1,0-1 1,1 0 0,0 0 0,0 0 0,0 0-1,0 0 1,0-1 0,7 5 0,2-1 32,0-1 1,0 1-1,1-2 1,0 0-1,20 4 1,69 4-115,-66-8 780,40 7 0,-75-11-659,0 0 1,0 0-1,0 1 0,0-1 1,0 0-1,0 0 0,0 1 1,0-1-1,0 1 1,0-1-1,0 1 0,0-1 1,0 1-1,0-1 1,-1 1-1,1 0 0,0-1 1,0 1-1,-1 0 1,1 0-1,0 0 0,-1 0 1,1 1-1,-1-1-7,0 0 0,0 0 1,0 0-1,0 0 0,0 0 0,0 0 0,-1-1 0,1 1 0,-1 0 0,1 0 1,0 0-1,-1 0 0,1 0 0,-1 0 0,0-1 0,1 1 0,-1 0 0,0-1 1,-1 2-1,-5 4-19,-1 0 0,0 0 1,-14 7-1,-29 13-1843,-92 31-1,96-40-2612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0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3 192 24575,'-1'-41'-1797,"0"25"311,0 0 0,1-1 0,5-30 1,-2 48 3231,0 7-1161,3 12 41,2 90-241,-7-80-321,1 0-1,1 0 0,10 40 1,-12-69-84,-1 1 1,0-1 0,1 1-1,-1-1 1,1 1 0,-1-1 0,1 0-1,0 1 1,0-1 0,0 0-1,-1 0 1,1 1 0,0-1-1,0 0 1,1 0 0,1 2-1,-2-3 25,0 0 0,-1 0 0,1 0 0,0 0-1,0 0 1,-1 1 0,1-1 0,0-1-1,-1 1 1,1 0 0,0 0 0,0 0 0,-1 0-1,1 0 1,0-1 0,-1 1 0,1 0 0,0-1-1,-1 1 1,1 0 0,0-1 0,-1 1-1,2-2 1,2-2-648,0-1 1,0 1-1,-1-1 0,1 0 0,-1 0 1,4-9-1,13-33-1254,15-54 1,-21 56 1216,31-68 1,-44 111 836,-1 1-1,1-1 1,0 1 0,0-1-1,-1 1 1,1 0-1,0-1 1,0 1-1,0 0 1,1-1 0,-1 1-1,0 0 1,0 0-1,1 0 1,-1 0-1,0 0 1,1 1 0,-1-1-1,3-1 1,-3 3-72,1-1 1,-1 0 0,0 1-1,0-1 1,1 1 0,-1-1-1,0 1 1,0-1 0,0 1-1,0 0 1,0 0-1,0-1 1,0 1 0,0 0-1,0 0 1,0 0 0,0 0-1,-1 0 1,1 0 0,0 0-1,-1 1 1,1-1 0,0 0-1,0 2 1,13 28-235,-2 0 0,18 66 0,-23-71-83,0 0 0,2 0 0,0-1 0,2 0 0,25 42 1,-35-65 204,0 0 0,0-1 0,0 1 0,0 0 0,1-1 1,-1 1-1,1-1 0,-1 1 0,1-1 0,0 0 0,0 0 1,-1 0-1,1 0 0,0 0 0,0 0 0,0 0 1,0 0-1,0-1 0,0 1 0,0-1 0,0 0 0,3 1 1,-2-2-7,-1 1 1,0-1-1,1 0 1,-1 0-1,0 0 1,1 0-1,-1 0 1,0-1-1,0 1 1,0-1-1,0 1 1,0-1-1,0 0 1,-1 0-1,1 0 1,0 0-1,-1 0 1,2-3-1,5-8 29,-1-1-1,-1 0 0,0 0 0,-1-1 0,0 1 1,-2-1-1,1 0 0,-2 0 0,2-22 0,-4 23 709,0 0-1,0 0 0,-3-15 1,3 23 1272,4 23 1209,6 24 697,-7-34-3892,8 25-760,21 40 0,-29-64 654,1-1 0,1 1 0,-1-1-1,1 0 1,0-1 0,1 1-1,0-1 1,0 0 0,0-1 0,0 1-1,9 4 1,-13-9 113,1 1 0,-1-1 0,1 0 0,0 0 0,-1 0 0,1 0 0,0-1-1,0 1 1,0-1 0,0 1 0,-1-1 0,1 0 0,0 0 0,0-1 0,0 1 0,0 0 0,-1-1 0,1 0 0,3-1 0,-1 0-3,-1 0 0,0-1 1,0 1-1,0-1 1,0 0-1,-1 0 1,1-1-1,-1 1 0,0-1 1,5-6-1,-1-2 83,0 1 0,-1-2-1,0 1 1,0-1 0,-2 1-1,1-1 1,2-16 0,-5 15-377,-1 1 1,0 0 0,0-1-1,-2 1 1,-3-26-1,3 32 105,0 0 1,-1 0-1,0 1 0,0-1 0,0 0 0,-1 1 0,0-1 0,-1 1 1,1 0-1,-1 0 0,0 0 0,-10-9 0,4 8-39,2 2-939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05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64 24575,'-9'13'-179,"0"1"1,1 0-1,1 1 0,0-1 0,1 1 1,1 1-1,-7 28 0,12-43 168,-1 0 0,1 1 0,0-1 0,-1 0 0,1 1 0,0-1 0,0 1 0,0-1 0,0 0 0,0 1 0,0-1-1,1 0 1,-1 1 0,0-1 0,1 0 0,-1 1 0,1-1 0,-1 0 0,1 0 0,-1 1 0,1-1 0,0 0 0,1 2 0,0-3 8,-1 1 0,0-1 1,1 1-1,-1-1 0,0 1 1,1-1-1,-1 0 0,1 0 1,-1 0-1,1 1 0,-1-1 0,1-1 1,-1 1-1,1 0 0,-1 0 1,0-1-1,1 1 0,1-1 1,6-2 64,-1-1 1,1 0 0,0 0 0,-1-1-1,12-8 1,-8 2-517,1 0-1,-1 0 1,-1-1 0,15-20 0,-22 28 266,0-2 1,-1 1 0,1 0 0,-2-1 0,1 1 0,0-1 0,-1 0 0,0 0 0,0 0-1,-1 0 1,0 0 0,0 0 0,0 0 0,-1-13 0,0 18 182,0-1 0,-1 1 0,1-1 1,0 0-1,-1 1 0,1-1 0,-1 1 0,0 0 0,1-1 1,-1 1-1,0-1 0,0 1 0,0 0 0,0 0 0,0-1 1,0 1-1,0 0 0,-1 0 0,1 0 0,-2-1 1,0 1 24,1 0 1,-1 0 0,1 0 0,-1 1 0,1-1 0,-1 1 0,0-1 0,1 1 0,-1 0 0,0 0 0,-3 1 0,-2 0-355,0 0-1,0 1 1,1 0-1,-1 0 0,0 1 1,1 0-1,-9 5 1,7-2-40,0 0 1,1 0-1,-1 1 0,1 0 1,1 1-1,-1 0 0,1 0 1,1 0-1,0 1 1,0 0-1,0 0 0,1 0 1,1 1-1,-6 15 0,5-9 492,1 0-1,0 1 0,2-1 0,0 1 0,1-1 1,0 1-1,1 0 0,4 25 0,2 0 5216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06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61 24575,'-2'-4'24,"-1"0"-1,0 1 1,0-1 0,0 0-1,-1 1 1,1 0 0,-1 0-1,0 0 1,0 0-1,0 1 1,0-1 0,0 1-1,-1 0 1,-5-2 0,8 4-90,-1-1 0,0 1 1,1 0-1,-1 0 0,0 0 1,0 0-1,1 0 1,-1 1-1,0-1 0,1 1 1,-1-1-1,1 1 1,-1 0-1,1 0 0,-1 0 1,1 1-1,0-1 1,-1 0-1,1 1 0,0 0 1,0-1-1,0 1 1,0 0-1,0 0 0,1 0 1,-3 4-1,-2 3-632,-1 1 0,2 0 0,0 0 0,0 1 0,1 0-1,0 0 1,1 0 0,-3 18 0,4-20 378,1-1 1,0 1-1,0 0 0,1-1 0,1 1 0,-1-1 1,1 1-1,1-1 0,0 1 0,0-1 1,0 0-1,5 10 0,-5-15 316,-1 0 0,1 1-1,0-1 1,1 0 0,-1 0 0,1 0-1,-1 0 1,1-1 0,0 1 0,0-1-1,0 0 1,0 1 0,0-1 0,0-1-1,1 1 1,-1 0 0,1-1 0,-1 0 0,1 0-1,4 1 1,-2-1-3,0-1 0,0 0 0,1 0 1,-1 0-1,0-1 0,0 0 0,0 0 0,-1-1 0,1 1 1,0-1-1,0-1 0,5-2 0,-3 1 29,0-1 1,0 0-1,0 0 0,-1-1 0,1 0 1,-1-1-1,10-12 0,-13 15 33,0-1 0,-1 1-1,0-1 1,0 0 0,0 0 0,-1 0-1,0-1 1,0 1 0,0-1 0,0 1-1,-1-1 1,1-8 0,-2 11 223,0-1-1,0 1 1,-1-1 0,1 1 0,-1 0-1,0-1 1,0 1 0,0 0 0,0-1-1,-1 1 1,1 0 0,-4-5 0,2 3-302,-1 0 1,0 1-1,0-1 1,-1 1-1,1 0 1,-9-6-1,-4 0-683,-1 1 1,0 0-1,-25-8 0,39 15 717,3 2 180,0-1-1,0 1 1,0 0 0,-1-1 0,1 1 0,0-1 0,0 0 0,0 1 0,0-1 0,0 0 0,1 0 0,-1 1-1,-1-2 1,2 1-174,0 1-1,0 0 1,0 0 0,0-1-1,0 1 1,0 0-1,0 0 1,0-1-1,0 1 1,0 0 0,0 0-1,0-1 1,0 1-1,0 0 1,0 0-1,0-1 1,0 1 0,1 0-1,-1 0 1,0-1-1,0 1 1,0 0-1,0 0 1,1 0 0,-1-1-1,0 1 1,0 0-1,0 0 1,1 0-1,-1 0 1,0 0-1,0-1 1,0 1 0,1 0-1,3-1-41,-1-1 1,1 1-1,0 0 0,0 0 1,-1 0-1,7 0 0,2 0-99,1 1 1,-1 0-1,0 1 0,1 0 0,-1 1 0,0 0 0,23 8 0,-28-7 58,0-1 1,-1 2-1,1-1 1,-1 1-1,0 0 0,0 0 1,0 1-1,-1 0 1,1 0-1,-1 0 0,0 1 1,-1-1-1,1 1 0,5 11 1,12 36 33,-8-14 208,-14-38-161,1-1-1,-1 1 1,0-1 0,0 1 0,0-1-1,0 1 1,1-1 0,-1 1 0,0-1 0,0 1-1,1-1 1,-1 0 0,0 1 0,1-1-1,-1 1 1,0-1 0,1 0 0,-1 1-1,1-1 1,-1 0 0,1 1 0,-1-1 0,1 0-1,-1 0 1,1 0 0,-1 1 0,1-1-1,-1 0 1,1 0 0,-1 0 0,1 0-1,-1 0 1,1 0 0,-1 0 0,1 0 0,-1 0-1,1 0 1,0 0 0,-1 0 0,1-1-1,-1 1 1,1 0 0,-1 0 0,1 0 0,-1-1-1,0 1 1,1 0 0,-1-1 0,1 1-1,-1 0 1,1-1 0,-1 0 0,21-26 271,-17 20 387,4-4-258,19-30 1988,54-61-1,-79 100-2386,-1 0-1,1 0 1,0 1 0,0-1-1,0 1 1,0-1 0,0 1-1,0 0 1,0 0-1,0 0 1,0 0 0,1 0-1,-1 0 1,0 0 0,1 1-1,3-1 1,-4 1-77,0 0-1,0 1 1,0-1 0,0 1 0,0 0 0,0-1-1,0 1 1,0 0 0,-1 0 0,1 0-1,0 0 1,-1 0 0,1 1 0,0-1-1,-1 1 1,0-1 0,1 1 0,-1-1 0,2 4-1,5 7-1874,-1 0-1,11 23 1,7 29-516,6 12 1033,-16-47 882,-1-6 6011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07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112 600 24575,'-33'-29'0,"-13"-15"0,42 40 0,0-1 0,1 1 0,0-1 0,0 1 0,0-1 0,0 0 0,1 0 0,-3-9 0,4 12 7,1 0 0,-1 0-1,1 1 1,0-1 0,0 0 0,0 0-1,0 0 1,0 0 0,0 0-1,0 1 1,1-1 0,-1 0 0,1 0-1,-1 0 1,1 1 0,0-1-1,0 0 1,-1 1 0,1-1 0,2-1-1,-1 0 8,1 0 0,0 0 1,0 1-1,0 0 0,0-1 0,0 1 0,0 0 0,0 0 0,6-1 0,1-1-215,0 1-1,0 0 1,0 0-1,1 1 1,-1 1-1,15-1 1,-18 2-29,1 1 0,0-1 0,-1 1 0,1 1-1,-1 0 1,0 0 0,1 0 0,-1 1 0,0-1 0,0 2 0,0-1 0,-1 1 0,1 0 0,-1 1 0,0-1-1,0 1 1,10 11 0,-10-8 55,0 1 0,0-1 0,-1 1 0,0 0 1,-1 0-1,0 1 0,0-1 0,-1 1 0,0 0 0,0 0 0,-1 0 0,-1 0 0,1 12 0,-2 2 103,-1 0 0,-1 0-1,-1 0 1,-1 0 0,-8 29 0,-48 116-268,55-154 349,9-17 85,15-24-381,-15 19-132,16-23-31,-2-2 0,-2 0 0,0 0-1,-3-2 1,-1 0 0,-1 0 0,-1-1 0,-3 0 0,-1-1-1,2-41 1,-5 11 305,-4-1-1,-2 1 1,-4-1-1,-22-102 1,26 159-204,2 3 402,0 1 1,0 0 0,-1-1 0,0 1 0,-1 0 0,1 0 0,-6-8-1,3 10 2564,5 12-1862,7 13 2,7 6 3398,26 38 0,58 63-6405,6 8-3810,-77-95 5948,-2 1 1,-2 1 0,-1 2-1,-3 0 1,-1 1 0,11 49-1,-23-69 140,-1 0-1,-1 1 0,-1-1 1,-1 1-1,-2 0 0,-1-1 1,0 1-1,-2 0 0,-2-1 1,0 0-1,-1 0 0,-18 43 0,11-39 440,-1-1 1,-1-1-1,-2 0 0,-1-1 0,-1-1 0,-33 35 0,28-38-939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08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1007 24575,'-13'-3'-416,"0"0"-1,0-1 1,0 0-1,1-1 1,0 0-1,0-1 1,0-1-1,1 0 0,0 0 1,0-1-1,1 0 1,0-1-1,0 0 1,1-1-1,0 0 1,1 0-1,0-1 1,1 0-1,0 0 1,0-1-1,1 0 1,1 0-1,0-1 0,1 1 1,0-1-1,-3-21 1,4 6 415,1-1 1,1 0-1,1 0 1,2 0-1,0 0 1,2 0-1,2 0 1,13-42-1,13-24-1331,49-98 0,-69 167 1152,7-15-292,21-53 1064,-79 168 5774,36-67-5728,0 0 0,1 0-1,0 1 1,-1 14-1,3-20-449,0 1-1,0 0 1,0 0-1,0-1 1,1 1-1,-1 0 1,1 0-1,-1-1 1,1 1-1,0-1 1,0 1-1,1-1 1,-1 1-1,0-1 1,1 0-1,3 5 1,1 2-76,0 0 0,-1 1 0,0 0 0,0 0 0,-1 0 0,0 0 0,-1 1 0,2 11 0,3 4-700,43 148-7740,50 235 2041,-88-345 5951,-3-1-1,3 113 1,-13-145 491,-1 1 1,-2 0-1,-2-1 1,0 0-1,-2 0 1,-1 0-1,-19 44 1,21-62-144,0-1 0,-1 1 0,-1-2 1,0 1-1,0-1 0,-1 0 0,0-1 1,-1 0-1,0-1 0,-1 0 0,0 0 1,0-1-1,-1 0 0,0-1 0,0-1 1,-25 10-1,23-12 265,1 0 1,-1-1-1,0 0 1,-1-1 0,1-1-1,0 0 1,0-1-1,0 0 1,-1-2-1,-19-3 1,28 4-202,0-1-1,0 0 1,0 0 0,0-1 0,0 1-1,0-1 1,1 0 0,-1-1 0,1 1-1,0-1 1,0 0 0,-5-7 0,-6-8 2680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0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14 186 24575,'-3'-9'-534,"0"0"-1,1-1 0,0 1 0,1-1 1,-1 0-1,2-18 0,0 24 336,1-1 0,-1 1 0,1 0 0,1-1 0,-1 1 0,0 0 0,1 0 0,0 0 0,0 0 0,0 1 0,1-1 0,-1 0 0,1 1 0,0 0 0,0-1-1,0 1 1,0 1 0,4-4 0,-3 3 55,0 0 0,0 0 0,1 1 0,-1-1 0,1 1 0,-1 0 0,1 0 0,0 1 0,0-1 0,0 1 0,0 0 0,0 0 0,0 1 0,0-1 0,0 1 0,0 1 0,0-1 0,0 0 0,0 1 0,0 0 0,0 1 0,0-1 0,-1 1 0,1 0 0,5 2 0,0 2 56,-1 0 0,0 0-1,-1 1 1,1 0 0,-1 0 0,0 1-1,-1 0 1,0 0 0,0 1-1,8 15 1,-5-6 90,-2-1-1,0 1 1,-1 1 0,-1-1-1,-1 1 1,0 0-1,-1 0 1,-2 1 0,0-1-1,0 30 1,-5 7 4,-2 0 0,-17 74 0,21-115 1145,8-26 1535,8-26 2683,30-98-9759,-28 79 2763,2 2 0,45-92 0,-61 140 1693,1 0 1,-1 1 0,1-1-1,1 1 1,6-8-1,-10 12-39,0 1-1,0-1 0,0 0 0,0 0 1,-1 1-1,1-1 0,0 1 1,0-1-1,0 1 0,1-1 1,-1 1-1,0 0 0,0 0 1,0-1-1,0 1 0,0 0 1,0 0-1,0 0 0,0 0 0,1 0 1,-1 0-1,0 0 0,0 1 1,0-1-1,0 0 0,0 1 1,0-1-1,0 1 0,0-1 1,0 1-1,0-1 0,0 1 1,0-1-1,0 1 0,-1 0 1,1 0-1,0 0 0,0-1 0,-1 1 1,1 0-1,0 1 0,12 17-26,-1 0 0,-1 1 0,12 29 0,4 7 0,-13-30-62,52 92-919,-56-103 948,1 0 0,0-1-1,0 0 1,1-1 0,19 16 0,-6-13 998,-4-8 1886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09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61 24575,'-8'-23'0,"8"20"0,-1 0 0,0 0 0,0 0 0,0 0 0,0 1 0,0-1 0,-1 0 0,1 0 0,-1 1 0,0-1 0,-3-4 0,14 47-285,45 228-2868,-19-72-2639,-25-154 4182,1 0 1,28 63-1,-32-92 1259,-1 1 0,2-1 0,0 0 0,12 14 0,-17-23 466,1 0 0,0 0 0,0-1 0,0 1 1,0-1-1,0 0 0,6 2 0,-8-4-21,0 0 0,0 0-1,0 0 1,0 0 0,1-1 0,-1 1 0,0-1 0,0 0-1,1 0 1,-1 0 0,0 0 0,1 0 0,-1 0-1,0 0 1,1-1 0,2 0 0,10-6 5013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10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68 24575,'-4'-2'0,"-3"-1"0,-3 1 0,-1 0 0,-1 1 0,0 2 0,0 1 0,0 0 0,0 0 0,4-2 0,5-2 0,6-2 0,5-2 0,6-2 0,4-2 0,17-7 0,2-1-8191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10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17 418 24575,'0'0'0,"-1"0"0,1 1 0,-1-1 0,1 0 0,-1 0 0,1 0 0,-1 0 0,1 0 0,-1 0 0,1 0 0,-1 0 0,1 0 0,0 0 0,-1 0 0,1 0 0,-1 0 0,1-1 0,-1 1 0,1 0 0,-1 0 0,1 0 0,0-1 0,-1 1 0,1 0 0,0-1 0,-1 1 0,1 0 0,0-1 0,-1 1 0,1 0 0,0-1 0,-1 1 0,1-1 0,0 1 0,0 0 0,0-1 0,-1 1 0,1-1 0,0 1 0,0-1 0,0 1 0,0-1 0,0 1 0,0-1 0,0 1 0,0 0 0,0-1 0,-1-25 0,3 11-667,0-1-1,1 1 1,0 0-1,2 1 1,6-17-1,37-73-5887,-18 44 4802,-17 32 1444,8-16-1911,-13 15 4298,-8 29-2055,1-1 0,-1 1 0,0 0 0,0 0 0,0-1 0,0 1 0,0 0 0,1 0 0,-1 0-1,0-1 1,0 1 0,0 0 0,0 0 0,0-1 0,0 1 0,0 0 0,0 0 0,0-1 0,0 1 0,0 0 0,0 0 0,0-1 0,0 1 0,0 0 0,0 0 0,-1-1 0,1 1 0,0 0 0,0 0 0,0 0 0,0-1 0,0 1 0,-1 0 0,1 0 0,0 0 0,0-1 0,0 1 0,0 0 0,-1 0 0,1 0 0,0 0 0,0 0 0,-1-1 0,1 1 0,0 0 0,-1 0 0,-8 10 341,0 10-274,1 0 1,1 1 0,0-1-1,2 2 1,-4 31 0,7-45 121,-3 26 787,1-1 0,1 1 0,3 41 0,1-59-1416,0-1 1,1-1-1,1 1 1,0 0-1,1 0 1,0-1 0,2 0-1,-1 0 1,13 21-1,-16-32 420,0 0-1,1 1 0,-1-1 1,0 0-1,1-1 1,0 1-1,0 0 0,0-1 1,0 1-1,0-1 0,0 0 1,1 0-1,-1 0 1,1-1-1,-1 1 0,1-1 1,0 0-1,0 0 1,-1 0-1,1 0 0,0-1 1,0 0-1,0 0 1,0 0-1,0 0 0,-1 0 1,1-1-1,0 1 1,0-1-1,6-3 0,-1 1 215,0-1 0,0 0-1,-1-1 1,1 0 0,-1 0-1,-1-1 1,1 0 0,-1-1-1,0 1 1,0-1 0,9-13-1,-4 3 1713,19-36 0,-22 34-2002,-1-1 0,0 0 0,8-38 0,-13 41-71,0-1 0,-1 0 0,-1 0 0,-2-31 0,-1 35 919,0-1 0,-1 2 0,-6-22 0,9 33-775,5 6 0,-2-1 0,80 71 287,135 93 1,-215-165-328,17 10 309,-14-12-512,-8-9-756,-3-1-4641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11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72 148 24575,'36'-115'-1956,"-30"91"1874,-6 16 674,-6 12-322,-8 15-200,14-18-70,-19 27-852,-25 50 0,39-67 356,0 1-1,0 0 0,1 0 0,1 0 1,0 0-1,1 1 0,-2 22 0,4-31 475,0 0-1,1 0 1,-1 0 0,1 0-1,0 0 1,0 0-1,0 0 1,1 0-1,-1-1 1,1 1 0,0 0-1,0-1 1,0 0-1,1 1 1,-1-1 0,1 0-1,0 0 1,0 0-1,0 0 1,0-1-1,0 1 1,7 3 0,5 1-87,0 1 1,0-2-1,1 0 1,20 4-1,-13-3 264,10 3-498,36 12 1852,-50-15 1076,28 13 1,-45-19-2586,-1 0 0,1 0 0,0 0 0,0 0 0,0 0 0,0 1 0,-1-1 0,1 0 0,-1 1 0,1-1 0,-1 1 0,0 0 0,1-1 0,-1 1 0,0 0 0,0 0 0,0 0 0,0 0 0,0 0 0,0 3 0,-1-3 0,0 0 0,-1 1 0,1-1 0,0 0 0,-1 0 0,1 0 0,-1 0 0,0 0 0,0 0 0,0 0 0,0 0 0,0 0 0,0 0 0,-1 0 0,1 0 0,-1-1 0,1 1 0,-1-1 0,-1 2 0,-7 5-127,-1 0 1,0-1-1,0 0 0,0-1 0,-1-1 1,0 1-1,0-2 0,-18 5 1,-1 0-5575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30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195 433 24575,'-17'-8'-280,"0"-1"1,1-1-1,0-1 0,1 0 0,0-1 1,1-1-1,0 0 0,-17-22 0,26 28 171,1 1-1,-1-1 1,1 1-1,1-1 1,0 0-1,0-1 1,0 1-1,0-1 1,1 1 0,1-1-1,-1 0 1,1 1-1,1-1 1,-1 0-1,1 0 1,1 0-1,-1 0 1,1 1-1,1-1 1,-1 0-1,1 1 1,6-15-1,-3 12-86,0 1-1,1 1 0,0-1 0,0 1 1,0 0-1,1 0 0,1 1 0,-1 0 1,1 0-1,0 0 0,1 1 0,14-7 0,-17 10 22,-1 0-1,1 0 0,0 1 0,0 0 0,0 1 0,1-1 0,-1 1 1,0 0-1,12 0 0,-14 1 126,0 1 0,0-1 0,0 1 0,0 0 0,0 0 0,0 0 0,0 1 0,0 0 0,-1-1 0,1 1 0,0 0 0,-1 1 0,0-1 0,1 1 1,5 5-1,-4-2-90,-1 0 0,1 1 0,-1-1 0,0 1 0,-1 0 0,1 0 0,-1 0 1,-1 1-1,0-1 0,3 16 0,-1 0-373,-1 1 0,-1 31 0,-6 20 476,-14 87-1,-4 63-771,22-221 1015,0-1 0,0 1 0,0-1 0,1 1 0,-1-1 0,1 1 0,0-1 0,0 1 0,0-1 0,0 0 0,1 0-1,-1 1 1,1-1 0,2 4 0,-2-6-131,0 1 0,-1-1 0,1 0 0,0 0-1,0 0 1,0 0 0,0 0 0,-1 0 0,1 0-1,1 0 1,-1-1 0,0 1 0,0-1 0,0 0 0,0 1-1,0-1 1,0 0 0,0 0 0,1 0 0,-1-1-1,0 1 1,0 0 0,0-1 0,2 0 0,10-4 272,0 0-1,0-1 1,-1-1 0,0 0 0,0 0 0,-1-2-1,21-17 1,-6 3-2159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11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0 838 24575,'18'-30'-1052,"5"-10"-1782,-14 20 2926,7-17-30,-2 0 0,14-56 0,-27 92-32,-1 0-1,0 0 1,1 0 0,-1 0-1,0 0 1,0 0 0,0 0-1,0-1 1,0 1 0,0 0-1,0 0 1,0 0 0,0 0-1,-1 0 1,1 0 0,0 0 0,-1 0-1,0-2 1,1 3 16,-1 0 0,1-1 0,-1 1 0,1 0 0,-1 0-1,1 0 1,-1 0 0,1 0 0,-1 0 0,1 0 0,-1 0 0,1 0 0,-1 0 0,1 0 0,-1 0 0,1 0 0,-1 1 0,1-1 0,-1 0 0,1 0 0,-1 0-1,1 1 1,-1-1 0,1 0 0,0 1 0,-1-1 0,-4 4 212,1-1 0,0 1-1,0 0 1,0 0 0,0 0 0,-2 5-1,-2 5-535,1 0 1,0 1-1,1-1 0,1 1 0,0 1 0,1-1 1,1 0-1,0 1 0,0 20 0,2-22 47,1-1-1,0 1 1,1-1-1,0 1 1,2-1-1,-1 1 1,2-1-1,-1 0 1,2 0-1,0-1 1,8 16-1,-9-22 224,-1 0-1,2-1 0,-1 1 1,1-1-1,-1 0 0,2-1 1,-1 1-1,0-1 1,1 0-1,0 0 0,0 0 1,0-1-1,0 0 0,0 0 1,1-1-1,-1 0 1,1 0-1,0 0 0,0-1 1,0 0-1,0 0 0,-1-1 1,1 0-1,0 0 0,0 0 1,0-1-1,0 0 1,0-1-1,0 1 0,-1-1 1,1-1-1,-1 1 0,1-1 1,5-4-1,1 0 733,-1-1-1,-1-1 0,0 0 1,0 0-1,16-18 1,-18 15-711,0-1 0,0 1 0,-1-1 0,-1-1 0,0 1 0,-1-1 0,0 0 0,-1-1 0,-1 0 0,0 1 0,-1-1 0,-1 0 0,0-1 0,-1-23 0,-1 29 116,1-6 42,-1 1-1,-1-1 0,-1 1 1,0-1-1,0 1 1,-7-18-1,0 84-170,7-29-382,0-1 0,2 1 1,1 0-1,6 42 0,-5-56 265,-1-1 1,1 1-1,0 0 1,1-1-1,0 1 1,0-1-1,1 0 1,0 0-1,0 0 1,0-1 0,1 1-1,0-1 1,0 0-1,1-1 1,-1 1-1,13 8 1,-15-12 58,1 0 0,-1 0 1,1-1-1,-1 1 0,1-1 1,0 0-1,-1 0 0,1 0 1,0 0-1,0-1 0,0 1 1,0-1-1,0 0 0,-1 0 0,8-2 1,-6 1-119,0-1-1,0 1 1,0-1 0,0-1 0,0 1-1,-1-1 1,1 0 0,-1 0 0,0 0-1,6-6 1,0-1-173,0-1 0,-1-1 0,0 0 1,-1 0-1,-1-1 0,0 0 0,8-20 0,-4 3 54,-2 1-1,-1-2 1,-2 1-1,0-1 1,-3 0 0,0 0-1,-2 0 1,-5-59-1,-3 36-210,-3 0 0,-1 1 1,-3 1-1,-26-64 0,34 102 572,4 6-62,-1 0-1,0 0 1,-1 0-1,0 0 1,0 1-1,-8-10 1,12 17 4,0 0 0,0 0 0,0-1-1,0 1 1,0 0 0,-1 0 0,1 0 0,0 0 0,0-1 0,0 1-1,0 0 1,0 0 0,-1 0 0,1 0 0,0 0 0,0-1 0,0 1-1,0 0 1,-1 0 0,1 0 0,0 0 0,0 0 0,0 0 0,-1 0-1,1 0 1,0 0 0,0 0 0,0 0 0,-1 0 0,1 0 0,0 0 0,0 0-1,-1 0 1,1 0 0,0 0 0,0 0 0,0 0 0,-1 0 0,1 0-1,0 0 1,0 0 0,0 1 0,0-1 0,-1 0 0,1 0 0,0 0-1,-3 14 905,5 16 1360,25 104 5101,35 65-8583,-27-113-3021,77 138 0,-49-122 1606,-34-61 3856,-15-23 5357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11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1 198 24575,'1'-2'0,"0"-1"0,0 1 0,0 0 0,1 0 0,-1 0 0,1 0 0,-1 0 0,1 0 0,2-2 0,3-2 0,3-8-616,2 1-1,0 0 0,0 0 0,1 1 1,1 1-1,0 0 0,0 1 0,1 1 1,0 0-1,23-9 0,-10 8 361,32-9-1,-52 17 82,0 1-1,0-1 1,1 1 0,-1 1-1,0-1 1,1 1 0,-1 1-1,16 2 1,-21-2 246,-1 0 1,1 0 0,-1 0-1,0 0 1,0 1-1,0-1 1,0 0-1,1 1 1,-2 0 0,1-1-1,0 1 1,0 0-1,-1 0 1,1 0-1,-1 0 1,1 1-1,-1-1 1,0 0 0,0 0-1,0 1 1,1 4-1,1 4 1059,0 1 0,-1 0-1,0 18 1,0-6-1475,6 35 241,23 151-1209,-26-187-2334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12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163 208 24575,'-16'6'0,"11"-4"0,0 0 0,1-1 0,-1 1 0,0-1 0,1 0 0,-1 0 0,-6 0 0,10-1 0,1 0 0,0 0 0,0 0 0,-1 0 0,1 0 0,0 0 0,0 0 0,-1 0 0,1 0 0,0 0 0,0 0 0,-1 0 0,1 0 0,0 0 0,0 0 0,0 0 0,-1-1 0,1 1 0,0 0 0,0 0 0,0 0 0,-1 0 0,1 0 0,0-1 0,0 1 0,0 0 0,0 0 0,-1 0 0,1-1 0,0 1 0,0 0 0,0 0 0,0 0 0,0-1 0,0 1 0,0 0 0,0 0 0,0-1 0,0 1 0,5-12 0,17-12 0,-19 21 0,31-30-1822,-21 22 561,-2 0-1,1-1 0,-2 0 1,1-1-1,-2 0 1,11-18-1,-19 29 1262,0 1 0,0-1 0,-1 1 0,1 0 0,-1-1 0,1 0 0,-1 1 0,0-1 0,1 1 0,-1-1 0,0 1 0,0-1 0,0 0 0,0 1 0,0-1 0,-1-2 0,0 3 0,1 0 0,-1 0 0,0 0 0,1 0 0,-1 0 0,0 0 0,1 1 0,-1-1 0,0 0 0,0 1 0,0-1 0,0 0 0,1 1 0,-1-1 0,0 1 0,0-1 0,0 1 0,0 0 0,-2-1 0,-1 0 0,0 1 0,-1-1 0,1 1 0,0 0 0,-1 0 0,1 1 0,-1-1 0,1 1 0,0 0 0,-9 3 0,3 0 317,0 1 1,0 0-1,1 1 0,0 0 1,0 0-1,0 1 0,0 0 1,1 1-1,1-1 0,-1 2 1,1-1-1,0 1 0,1 0 1,-9 17-1,8-12 30,0 1-1,1 0 1,1 0 0,-6 31-1,8-29-1840,1 0 0,0 22 0,3-2 1945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1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122 132 24575,'0'-5'0,"0"0"0,-1 0 0,0 0 0,0 0 0,0 0 0,-1 0 0,1 0 0,-1 0 0,-1 1 0,1-1 0,-3-4 0,4 8 0,0 0 0,0-1 0,0 1 0,0 0 0,0 0 0,0 0 0,0 0 0,0 0 0,0 0 0,-1 0 0,1 1 0,0-1 0,0 0 0,-1 1 0,1-1 0,-1 1 0,1-1 0,0 1 0,-1 0 0,1-1 0,-1 1 0,1 0 0,-1 0 0,1 0 0,-1 0 0,1 0 0,-1 1 0,1-1 0,0 0 0,-1 1 0,1-1 0,-1 1 0,1-1 0,0 1 0,-1 0 0,1 0 0,0-1 0,0 1 0,0 0 0,-1 0 0,0 2 0,-3 1 11,1 1 0,0 0 0,0 0-1,0 0 1,0 0 0,1 1 0,0 0-1,0-1 1,1 1 0,0 0 0,0 0 0,0 0-1,0 1 1,1-1 0,0 0 0,0 10-1,1-1-162,0 0-1,1-1 0,0 1 1,1 0-1,8 26 1,-9-35-106,1-1 0,0 1 1,0-1-1,1 1 1,0-1-1,0 0 1,0 0-1,0 0 1,1-1-1,-1 1 1,6 4-1,-6-7 147,0 0 1,0 0-1,0 0 1,1 0-1,-1 0 0,1 0 1,-1-1-1,1 0 0,0 0 1,-1 0-1,1 0 1,0 0-1,0-1 0,0 0 1,-1 1-1,1-1 0,6-1 1,-3 0 185,-1 0 0,0 0-1,0-1 1,0 0 0,0 0 0,0 0 0,0-1 0,0 0 0,-1 0 0,0 0 0,1-1 0,-1 0 0,0 0 0,-1 0-1,1 0 1,-1-1 0,0 0 0,0 0 0,0 0 0,-1 0 0,1 0 0,-1-1 0,-1 0 0,1 0 0,-1 1 0,0-1 0,0-1-1,-1 1 1,0 0 0,0 0 0,0 0 0,-1-1 0,0 1 0,0 0 0,0-1 0,-1 1 0,0 0 0,0 0 0,-1-1-1,0 1 1,0 0 0,0 1 0,-1-1 0,0 0 0,0 1 0,-6-9 0,1 3-859,-1 2 0,1-1 0,-2 1 0,1 1 0,-18-12-1,-3-4-141,29 24 926,0-1 0,0 0 0,1 1 0,-1-1 0,0 0 0,0 1 0,1-1 0,-1 0 0,0 0 0,1 0 0,-1 0 0,1 0 0,-1 1 0,1-1 0,0 0 0,-1 0 0,1 0 0,0 0 0,0-1 0,0 1 0,0 0 0,0 1 0,0-1 0,1 0 0,-1 1 0,0-1 0,0 0 0,1 1 0,-1-1 0,1 1 0,-1-1 0,1 1 0,-1-1 0,1 1 0,-1-1 0,1 1 0,-1-1 0,1 1 0,-1 0 0,1-1 0,0 1 0,6-3 0,-1 1 0,0 0 0,1 1 0,10-2 0,-13 2 0,10-1 55,0 0 0,0 1 0,0 1 0,0 0 0,0 1 1,0 1-1,0 0 0,0 0 0,0 2 0,22 8 0,-26-8-30,-1 0-1,0 1 0,0 0 0,0 1 1,0 0-1,-1 1 0,0-1 1,0 1-1,-1 1 0,0 0 0,0 0 1,-1 0-1,0 1 0,0-1 1,4 12-1,-2-2-1046,-2 0 1,9 38-1,-1-1 2652,-14-54-1611,0 0 0,0 0 0,0 0 0,1 0 0,-1 0 0,0-1 0,1 1 0,-1 0 0,0 0 0,1 0 0,-1 0 0,1 0 0,-1-1 1,1 1-1,0 0 0,-1 0 0,1-1 0,0 1 0,-1 0 0,1-1 0,0 1 0,0-1 0,0 1 0,0-1 0,-1 1 0,1-1 0,0 0 0,0 1 0,0-1 0,0 0 0,0 0 1,0 0-1,0 0 0,0 0 0,0 0 0,0 0 0,0 0 0,0 0 0,0 0 0,0 0 0,0-1 0,0 1 0,-1 0 0,1-1 0,1 0 0,4-2-42,0-1-1,0 0 0,0-1 0,-1 0 0,7-6 1,-3 3-3,22-22 18,88-74 2019,-116 102-1677,0 0 0,0 0 0,0 0 0,0 0 0,0 1 0,0-1 0,0 1 0,0 0 0,1 0 1,4-1-1,-6 2-248,0 0 0,-1 0 0,1 0 0,0 1 0,-1-1 0,1 0 0,0 1 0,-1-1 0,1 1 0,0 0 0,-1-1 0,1 1 0,-1 0 0,0 0 0,1 0 0,-1 0 0,0 0 0,1 1 0,-1-1 0,0 0 0,0 0 0,2 3 0,9 16-81,-1-1 0,-1 2 1,-1-1-1,8 26 0,-1-2-1396,0-7-5435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13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24575,'0'-14'0,"1"-1"0,3-22 0,-3 34 0,0-1 0,-1 0 0,1 1 0,1-1 0,-1 1 0,0-1 0,1 1 0,0-1 0,0 1 0,0 0 0,0 0 0,0 0 0,1 0 0,0 0 0,3-2 0,-5 4 0,0 0 0,1 0 0,-1 0 0,1 1 0,-1-1 0,1 0 0,-1 1 0,1 0 0,-1-1 0,1 1 0,-1 0 0,1 0 0,0-1 0,-1 1 0,1 0 0,0 1 0,-1-1 0,1 0 0,3 1 0,-3 0 0,1 1 0,0-1 0,-1 1 0,1-1 0,-1 1 0,1 0 0,-1 0 0,0 0 0,0 0 0,3 3 0,0 1 0,-1 1 0,0-1 0,0 1 0,0 0 0,0 0 0,-1 0 0,3 12 0,-3-1-578,0 0 0,-1 0 1,-1 1-1,-1-1 0,0 0 0,-2 1 0,0-1 0,-5 19 0,-4 11-2099,-31 80-1,39-121 2723,1-3-74,0 0 1,1 1 0,-1-1-1,1 1 1,0-1 0,0 6 0,1-9 52,0-1 0,0 0 0,0 1 0,0-1 0,0 1 1,0-1-1,0 1 0,0-1 0,0 0 0,1 1 0,-1-1 0,0 1 1,0-1-1,0 0 0,1 1 0,-1-1 0,0 0 0,1 1 0,-1-1 1,0 0-1,0 1 0,1-1 0,-1 0 0,1 0 0,-1 1 1,1-1-1,0 0 126,1 0 0,-1 1 1,1-1-1,-1 0 1,1 0-1,-1 0 0,0-1 1,1 1-1,-1 0 0,1 0 1,-1-1-1,2 0 1,68-28 2731,16-6-1046,-77 31-2282,0 1 0,1 1 0,-1 0 0,1 1 0,0 0 0,16 0 0,-25 1 347,0 0 0,0 0 0,1 0 1,-1 1-1,0-1 0,0 0 0,0 1 1,1-1-1,-1 1 0,0 0 0,0 0 1,0 0-1,0 0 0,0 0 0,0 0 0,-1 1 1,1-1-1,0 0 0,0 1 0,-1 0 1,1-1-1,-1 1 0,0 0 0,1 0 1,-1-1-1,0 1 0,0 0 0,0 0 1,0 1-1,-1-1 0,1 0 0,-1 0 0,1 0 1,-1 0-1,0 1 0,1-1 0,-1 0 1,0 0-1,0 0 0,-1 3 0,0 4 369,-1 0-1,0 0 1,-1 0-1,0-1 1,0 1-1,-1-1 1,0 1-1,-8 11 1,2-6-71,0-1 1,0 0-1,-2-1 0,1 0 1,-2-1-1,-25 19 0,28-23 44,0-1-1,0 0 1,-1-1-1,0 0 1,0-1-1,0 0 1,0 0-1,0-1 0,-1-1 1,-18 2-1,25-4 188,0 0 0,-1 0-1,1-1 1,-10-2-1,-7-5-1825,9 0-3479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13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24575,'23'-18'0,"-17"13"0,0 0 0,0 1 0,0 0 0,10-5 0,-14 8 0,0 0 0,1 0 0,-1 1 0,1-1 0,-1 1 0,0-1 0,1 1 0,-1 0 0,1 0 0,-1 0 0,1 0 0,-1 1 0,0-1 0,1 1 0,-1-1 0,1 1 0,3 2 0,18 9-220,0 1 1,-1 1-1,0 1 0,-2 1 0,1 0 0,-2 2 0,-1 1 0,27 32 1,-24-23-394,-1 2 1,-1 0-1,-1 1 1,-2 1-1,23 62 1,-29-58-317,-1-1 1,-2 1-1,-2 1 1,-1-1-1,-2 1 0,-1 0 1,-6 62-1,-3-39 666,-2-1-1,-3 0 1,-37 110 0,30-118 782,-1-2 0,-38 63 0,43-86-474,-2-1 1,-1 0-1,-1-1 0,0-1 1,-38 32-1,34-36 1088,3-6 1849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19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0 24575,'-1'4'0,"1"-1"0,-1 1 0,-1-1 0,1 1 0,0-1 0,-1 0 0,0 0 0,0 0 0,-3 5 0,-3 5 0,-217 414-11826,222-422 11519,1 0 21,0-1 0,1 1 0,-1-1 0,1 1 0,-2 7 0,3-12 339,0 0 0,0 1-1,0-1 1,1 0 0,-1 0-1,0 0 1,0 1 0,0-1 0,0 0-1,0 0 1,0 0 0,0 1-1,0-1 1,1 0 0,-1 0-1,0 0 1,0 0 0,0 1-1,0-1 1,1 0 0,-1 0 0,0 0-1,0 0 1,0 0 0,1 0-1,-1 0 1,0 1 0,0-1-1,0 0 1,1 0 0,-1 0-1,0 0 1,0 0 0,1 0 0,-1 0-1,0 0 1,0 0 0,0 0-1,1 0 1,-1 0 0,0-1-1,0 1 1,1 0 0,-1 0-1,0 0 1,0 0 0,0 0 0,1 0-1,-1 0 1,0-1 0,0 1-1,17-8-454,-11 5 593,1 0-152,0 1 0,0-1 0,0 2 0,0-1 0,0 1 1,1 0-1,-1 1 0,0-1 0,1 2 0,-1-1 1,0 1-1,8 1 0,8 4 292,0 1 0,31 13 0,-36-12-190,0-1-1,0-1 1,1-1-1,29 5 1,-44-10-40,0 0 0,0 0 0,0 0 0,0-1 1,-1 0-1,1 0 0,0 0 0,-1 0 1,1 0-1,0-1 0,-1 0 0,0 0 0,1 0 1,-1 0-1,0 0 0,0-1 0,0 1 1,0-1-1,0 0 0,-1 0 0,0 0 0,1 0 1,-1 0-1,0 0 0,0-1 0,2-4 1,-2 2 152,1 0 1,-1 1 0,0-1 0,0-1-1,0 1 1,-1 0 0,0 0 0,-1-1-1,1 1 1,-1 0 0,0-1 0,-1 1 0,1 0-1,-1-1 1,-2-6 0,-1 9 587,0 11-710,0 15-211,4 10-1841,1 1-1,1-1 1,2 1-1,16 62 1,-12-66 1974,15 33 1,-10-33 2658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19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0 213 24575,'2'-15'868,"2"-28"-2248,0 13-3734,9-39 0,-2 36 4793,-11 32 394,0 0 0,1-1 0,-1 1 0,1 0 0,-1 0 0,1 0 0,-1 0 0,1 0 0,0 0 0,-1 0 0,1 0 0,0 0 0,0 0 0,0 0 0,0 0 0,0 0 0,0 1 0,0-1 0,0 0 0,0 1 0,0-1 0,2 0 0,-2 1-22,1 0 1,-1 0-1,0 0 1,0 1-1,1-1 0,-1 0 1,0 1-1,0-1 1,0 1-1,1-1 1,-1 1-1,0-1 0,0 1 1,0 0-1,0 0 1,0-1-1,0 1 1,0 1-1,6 6 159,0 0 0,-1 1 0,0-1 0,4 11 0,-8-17-140,79 162 4320,-58-107-6177,-3 0 1,-1 1 0,-4 1 0,16 119 0,-25-98 1365,-4 0-1,-3 1 1,-3-1-1,-4 0 1,-35 151 0,35-201 677,-1 0 1,-2 0 0,-20 41 0,12-37 4879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14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595 157 24575,'-1'-11'0,"-6"-29"0,7 38 0,0 1 0,-1 0 0,1 0 0,0-1 0,-1 1 0,1 0 0,-1 0 0,1-1 0,-1 1 0,0 0 0,0 0 0,1 0 0,-1 0 0,0 0 0,0 0 0,0 0 0,0 0 0,0 0 0,0 1 0,0-1 0,-1 0 0,-1 0 0,2 1 0,0 0 0,0 0 0,0 0 0,0 0 0,0 0 0,-1 1 0,1-1 0,0 0 0,0 1 0,0-1 0,0 1 0,0-1 0,0 1 0,0 0 0,0-1 0,0 1 0,1 0 0,-1-1 0,0 1 0,0 0 0,1 0 0,-1 0 0,0 0 0,0 1 0,-15 28 0,15-27 0,-17 39-1179,2 1 1,2 1-1,-11 56 0,-12 139-4670,13 82 869,18-108 6786,5-154 106,1-50-1643,-4 36-32,3-52 3373,-3-16-2684,3-9-632,-1 7 515,2-1 0,4-51 0,-4 77-809,0 0 0,0 0 0,0-1 0,0 1 0,0 0 0,0 0 0,0 0 0,0-1 0,0 1 0,0 0 0,0 0 0,0 0 0,1-1 0,-1 1 0,0 0 0,0 0 0,0 0 0,0-1 0,0 1 0,0 0 0,0 0 0,1 0 0,-1 0 0,0-1 0,0 1 0,0 0 0,0 0 0,1 0 0,-1 0 0,0 0 0,0 0 0,0 0 0,1 0 0,-1-1 0,0 1 0,0 0 0,0 0 0,1 0 0,-1 0 0,0 0 0,0 0 0,1 0 0,8 9 0,8 19 0,-15-24 0,10 16 290,0-1 0,1 0 1,1-1-1,0 0 0,2-1 0,31 27 1,-40-39-136,1 1 0,-1-1 0,1-1 0,1 0 1,-1 0-1,1 0 0,-1-1 0,15 3 0,-16-5-106,0 0 0,-1 0 0,1-1 0,0 0 0,0 0-1,0-1 1,-1 0 0,1 0 0,0-1 0,0 0 0,-1 0-1,12-5 1,-7 1-393,-1 0 0,1-1 0,-1 0 0,0 0 0,-1-1-1,0-1 1,0 0 0,-1 0 0,0 0 0,-1-1 0,1 0-1,-2-1 1,0 1 0,0-1 0,-1-1 0,0 1 0,-1-1 0,3-12-1,-2 4-384,-1-1-1,-1 0 0,-1 0 0,0 0 0,-2 0 0,0 0 0,-2 0 1,0 0-1,-10-37 0,-1 16 851,-2 0 0,-1 1 0,-3 0 0,-1 2 0,-2 0 1,-1 1-1,-39-46 0,4 15 455,-2 3 0,-112-94 1,58 70-2683,93 75 1460,-2 0-1,0 2 1,-34-14 0,49 24 756,0 0 1,0 1-1,0 0 0,0 0 1,-1 1-1,-15-1 0,20 2 18,-1 0 0,1 1 0,-1-1-1,1 1 1,0 0 0,-1 0 0,1 1 0,0-1 0,-1 1-1,1 0 1,0 0 0,0 0 0,1 1 0,-5 2 0,-8 12 4821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15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24575,'2'-4'0,"0"-3"0,1 1 0,1 6 0,0 13 0,1 10 0,0 8 0,1 8 0,2 14 0,1 6 0,1-1 0,0-5-4247,2-5 4247,-3-11-3944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30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93 134 24575,'-63'-95'-6063,"33"56"7147,33 42-1057,0-1 0,0 0 0,-1 0 0,1 0 0,0-1 0,5 3 1,4 3 137,6 3-84,167 106-65,-139-83-622,82 72-1,-108-84 254,0 0 0,-1 2-1,-1 0 1,-1 0-1,19 37 1,-27-41 53,0 1-1,-1 0 1,-1 0-1,-1 1 1,-1 0-1,0 0 1,-2 1-1,1 26 1,-4-16 176,-1-1 0,-2 0 0,-1 0 0,-1 0 0,-2 0 0,-15 41-1,6-29 284,-2 0-1,-2-2 1,-42 66-1,35-66 2450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15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31 24575,'-5'44'0,"4"-36"0,0 0 0,0 0 0,1 0 0,0 15 0,1-20 0,-1 0 0,1 0 0,0 0 0,0 0 0,0 0 0,1 0 0,-1 0 0,1 0 0,-1 0 0,1-1 0,0 1 0,0-1 0,0 0 0,0 1 0,1-1 0,3 3 0,-1-2-165,-1 0-1,1-1 1,0 0-1,0 0 1,0 0-1,0 0 0,0-1 1,0 1-1,0-1 1,1-1-1,-1 1 1,0-1-1,1 0 1,-1 0-1,0 0 1,1-1-1,-1 0 1,0 0-1,0 0 0,1-1 1,-1 0-1,0 0 1,-1 0-1,7-4 1,-3 2-131,0 0 1,-1-1-1,1 0 0,-1-1 1,0 0-1,0 0 1,-1 0-1,0-1 0,0 1 1,0-2-1,-1 1 1,0-1-1,6-13 0,-10 19 310,0 0 0,0 0 1,0 0-1,-1 0 0,1 0 0,-1 0 0,1 0 0,-1 0 0,0 0 0,1 0 0,-1 0 0,0 0 0,-1 0 0,1 0 0,0 0 0,-1 0 0,1 0 0,-1 0 0,1 0 0,-1 0 0,0 0 0,0 0 0,0 0 0,0 0 1,0 1-1,0-1 0,-1 0 0,1 1 0,0-1 0,-3-1 0,1 1 19,1 1 1,-1 0 0,1 0 0,-1 0-1,1 1 1,-1-1 0,0 0-1,0 1 1,1 0 0,-1 0-1,0 0 1,1 0 0,-1 0 0,0 0-1,0 1 1,1-1 0,-1 1-1,1 0 1,-1-1 0,0 1-1,1 1 1,0-1 0,-3 2-1,-2 1 234,0 1-1,0 0 0,1 0 0,0 1 0,0 0 0,1 0 0,-1 0 0,1 1 0,1 0 0,-1 0 0,1 0 0,1 0 0,-1 1 1,1-1-1,0 1 0,1 0 0,0 0 0,0 0 0,0 0 0,1 0 0,1 0 0,-1 1 0,2-1 0,-1 0 0,2 10 0,-1-11-458,1 0 0,-1 0 0,1 1 0,1-1 0,0-1 0,0 1 0,0 0 0,0-1 0,1 1 0,8 9 0,8 6-5772</inkml:trace>
  <inkml:trace contextRef="#ctx0" brushRef="#br0" timeOffset="1">606 158 24575,'4'-6'-103,"0"0"0,0-1 0,-1 0 0,0 0 0,-1 0 0,0 0 0,0 0 1,0-1-1,-1 1 0,1-8 0,-2 11 25,0 0 0,0 0 0,0 0 0,0 1 0,-1-1 0,0 0 1,0 0-1,0 0 0,-2-5 0,2 7 59,0 0 1,0 0-1,-1 1 0,1-1 1,0 0-1,-1 1 1,1-1-1,-1 1 0,1-1 1,-1 1-1,0 0 0,0 0 1,1 0-1,-1 0 1,0 0-1,0 0 0,0 0 1,-3 0-1,3 0-16,0 0-1,-1 1 1,1-1-1,0 1 1,-1 0-1,1-1 1,0 1-1,-1 0 1,1 1-1,-1-1 1,1 0 0,0 1-1,-1-1 1,1 1-1,0 0 1,0 0-1,-1 0 1,1 0-1,0 0 1,-3 2 0,3-1 27,-1 1 0,0 0 0,1 0 0,0 0 1,0 0-1,0 0 0,0 0 0,0 0 0,1 1 1,-1-1-1,-1 8 0,0 3-628,0 0 1,1 0-1,1 1 0,0-1 0,3 23 1,5 33-167,24 99 1,31 69-2030,-30-121 2862,67 275-2038,-75-284 7143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1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1166 24575,'8'-45'-923,"2"-1"0,3 1-1,1 0 1,2 2 0,2-1-1,2 2 1,2 1 0,30-43-1,85-103 2123,17-26-6200,-142 193 4618,0-1-1,-1 0 0,-2-1 0,8-24 1,-13 36 439,-2 1 0,1-1 0,-1 0 0,-1-1 0,0 1 0,0 0 0,-1 0 1,-1 0-1,0-1 0,0 1 0,0 0 0,-4-10 0,3 16 61,1 0 0,-1 1 0,1-1-1,-1 1 1,0 0 0,-1 0 0,1-1-1,0 2 1,-1-1 0,0 0 0,1 0 0,-1 1-1,0-1 1,-1 1 0,1 0 0,0 0 0,-1 0-1,1 1 1,-1-1 0,-3-1 0,5 3 3,-1-1 0,1 1 0,0 0 0,0 0 1,-1 0-1,1 0 0,0 0 0,0 0 0,-1 0 0,1 1 1,0-1-1,0 1 0,-1 0 0,1-1 0,0 1 0,0 0 0,0 0 1,0 1-1,0-1 0,1 0 0,-1 1 0,0-1 0,0 1 1,1-1-1,-1 1 0,1 0 0,-1 0 0,1 0 0,0-1 1,0 1-1,0 0 0,0 1 0,0-1 0,-1 3 0,0 4-172,0-1 0,0 1-1,0 0 1,1 0 0,1-1 0,-1 1-1,1 0 1,2 11 0,14 73-1131,-13-78 1017,138 464-2361,-54-211 1216,-84-259 1351,90 349 761,-84-309-691,-1 0 0,-3 1 0,-2 0 0,-3 0 0,-6 66 0,-4-62 2498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16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0 616 24575,'0'-26'-4163,"2"-19"4163,3-13 0,4-5-7630,3-1 7630,4 3 0,5 7 0,4 5-1925,1 7 1925,15-5 455,5 5-455,1 5-2108,-7 9 9288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16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109 379 24575,'-4'-13'-959,"0"0"0,0-1 0,2 1 0,0 0 0,0-1 0,1-13 0,0 10 573,-1-55-137,3 52 268,-1 0-1,-1 0 1,0 0 0,-2 0-1,0 0 1,-8-23 0,11 42 255,0 0 0,-1 0 0,1 0 0,0 1 0,-1-1 0,1 0 0,0 0 0,-1 0 0,1 0 0,-1 0 0,1 1 0,-1-1 0,0 0 0,1 0 0,-1 1 0,0-1 0,1 0 0,-1 1 0,0-1 0,0 1 0,1-1 0,-1 1 0,0-1 0,0 1 0,0 0 0,0 0 0,0-1 0,0 1 0,0 0 0,0 0 0,0 0 0,0 0 0,1 0 0,-1 0 0,-2 0 0,1 1 0,0 0 0,1 0 0,-1 0 0,0 0 0,1 1 0,-1-1 0,1 0 0,-1 1 0,1 0 0,0-1 0,0 1 0,0 0 0,-1-1 0,2 1 0,-1 0 0,-1 4 0,-3 7 588,1 0 0,1 1 0,1-1 0,0 1 0,0 0 0,2-1 0,0 19 0,1-13 353,1 1 0,1-1 0,1 0 0,10 32 0,-10-41-1017,0 1 1,1-1-1,0 0 0,0 0 0,1-1 0,1 1 0,-1-1 0,2-1 1,-1 1-1,1-1 0,0 0 0,1-1 0,0 0 0,0-1 1,0 0-1,1 0 0,16 7 0,14 1-6750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1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58 537 24575,'-4'-2'-180,"1"0"-1,0 0 1,-1 0-1,1 0 1,0 0-1,0-1 0,0 1 1,0-1-1,1 0 1,-1 0-1,1 0 1,0 0-1,0-1 1,0 1-1,0 0 1,0-1-1,1 0 0,-1 1 1,1-1-1,0 0 1,0 0-1,0-7 1,-1-7-1007,0-1 1,1 0-1,3-26 0,2 3 287,2-1-1,2 1 1,2 0-1,24-67 0,-33 106 849,0-1 37,1 1-1,-1-1 1,1 1-1,0-1 1,-1 1 0,2-1-1,3-4 1,-6 8 43,0 0 0,1 0 1,-1 0-1,1 0 0,-1 0 1,0 0-1,1 0 0,-1 0 1,0 0-1,1 0 0,-1 0 0,1 0 1,-1 0-1,0 0 0,1 1 1,-1-1-1,0 0 0,1 0 1,-1 0-1,0 0 0,0 1 1,1-1-1,-1 0 0,0 1 1,0-1-1,1 0 0,-1 0 1,0 1-1,0-1 0,0 0 0,1 1 1,-1-1-1,0 0 0,0 1 1,0-1-1,0 0 0,0 1 1,0-1-1,0 1 0,0-1 1,0 1-1,7 21 1481,-6-20-1441,11 43 1911,19 42 0,-25-73-1407,1-1 0,0 0 0,0 0 0,1 0 0,1-1-1,0 0 1,13 13 0,-19-22-485,0-1 0,0 1 0,0-1 0,0 0 1,0 0-1,0 0 0,0 0 0,1 0 0,-1-1 0,1 0 0,-1 0 0,1 0 0,0 0 0,-1 0 0,1-1 0,0 1 0,6-1 0,-5-1-66,1 0-1,-1 0 1,0 0-1,0-1 1,0 0-1,0 0 1,-1 0-1,1-1 1,0 1-1,-1-1 0,6-5 1,1-1-36,-2 0 1,0-1-1,0 0 0,0 0 1,-1-1-1,-1 0 1,0 0-1,0-1 0,5-16 1,-8 18 57,-1-1 1,0 0 0,-1 0-1,0 0 1,0 0 0,-1-22-1,-1 27-22,-1 0-1,1 0 1,-1 0-1,0 0 0,0 1 1,-1-1-1,0 0 1,0 1-1,0-1 0,-1 1 1,1 0-1,-1 0 0,-1 0 1,-6-9-1,9 13-16,0 0 0,0 0 0,0 0-1,0 0 1,0 0 0,0 0 0,-1 0-1,1 0 1,0 1 0,0-1 0,-1 0 0,1 1-1,0-1 1,-1 1 0,1 0 0,-1-1-1,1 1 1,0 0 0,-1 0 0,1 0-1,-1 0 1,1 0 0,-1 0 0,1 0 0,-1 0-1,1 1 1,0-1 0,-1 0 0,1 1-1,0 0 1,-1-1 0,1 1 0,0 0 0,-1-1-1,1 1 1,0 0 0,0 0 0,0 0-1,0 0 1,0 0 0,0 0 0,-1 2 0,-2 2-95,1 0 1,-1 1 0,1-1 0,0 1 0,1 0 0,-1 0-1,1-1 1,-2 12 0,1 4-582,0 0 0,2 0-1,1 1 1,0-1 0,1 1 0,2-1-1,0 0 1,1 0 0,1 0 0,1 0-1,1-1 1,11 22 0,-16-37 660,1 1 0,1 0 0,-1-1 0,1 0 0,0 0 0,0 0 0,0 0-1,10 7 1,-12-10 30,0-1 1,0 0-1,0 0 0,0 0 0,0 0 0,0 0 0,0-1 0,0 1 0,0 0 0,0-1 0,0 0 0,0 1 0,0-1 1,0 0-1,1 0 0,-1 0 0,0 0 0,0-1 0,0 1 0,0-1 0,0 1 0,0-1 0,0 0 0,0 1 1,0-1-1,0 0 0,0 0 0,0-1 0,2-1 0,4-4 581,0 0 0,-1 0 0,0-1 1,0 0-1,-1-1 0,0 1 0,-1-1 0,0-1 0,0 1 1,4-11-1,4-18-121,12-49 0,-19 66-678,-4 13 200,3-9 0,-2 18 0,1 10 0,0 9 39,3 14 399,14 43 0,-18-69-375,0 0 0,1 0 0,-1 0 0,1-1 0,1 0 0,-1 1 0,2-1 0,-1-1-1,0 1 1,13 10 0,-16-16-63,0 1 0,0-1 0,0 0 0,0 0 0,0 0 0,0 0 0,0-1 0,0 1 0,0 0 0,1-1 0,-1 0 0,0 1 0,1-1 0,-1 0 0,0 0 0,0 0 0,5-1 0,-3 0 0,1-1 0,-1 1 0,1-1 0,-1 0 0,1 0 0,-1 0 0,0-1 0,4-2 0,3-4 0,-1 0 0,0 0 0,-1-1 0,0 0 0,9-13 0,-11 12 0,-6 8 0,1-1 0,0 1 0,0 0 0,0-1 0,1 1 0,-1 0 0,1 0 0,-1 1 0,1-1 0,0 1 0,0-1 0,4-1 0,-6 4 12,0 0-1,0 0 0,-1 0 1,1 1-1,0-1 0,0 0 1,-1 1-1,1-1 1,0 1-1,-1-1 0,1 0 1,0 1-1,-1-1 0,1 1 1,-1 0-1,1-1 0,-1 1 1,1 0-1,-1-1 1,1 1-1,-1 0 0,1-1 1,-1 1-1,0 0 0,0 0 1,1-1-1,-1 1 0,0 1 1,7 28-940,-6-26 161,2 14-6059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1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73 24575,'-2'-4'0,"0"-1"0,0 0 0,0 0 0,0 1 0,-1-1 0,0 1 0,0 0 0,0 0 0,-1 0 0,-3-4 0,6 7 0,-1 0 0,0 0 0,1-1 0,-1 2 0,0-1 0,1 0 0,-1 0 0,0 0 0,0 1 0,0-1 0,1 1 0,-1-1 0,0 1 0,0 0 0,0 0 0,0 0 0,0 0 0,0 0 0,0 0 0,0 1 0,0-1 0,1 0 0,-1 1 0,0 0 0,0-1 0,0 1 0,1 0 0,-1 0 0,-2 2 0,-4 3-259,1 0-1,-1 0 1,1 1-1,1 0 1,0 0-1,0 1 1,0 0-1,1 0 1,0 0-1,0 1 1,1 0-1,0-1 1,1 1-1,0 1 1,0-1-1,1 0 1,0 1-1,1-1 0,0 12 1,-1-3-130,2-1 1,1 1-1,0-1 1,1 1-1,1-1 1,0 0-1,1 1 0,1-2 1,13 29-1,-13-35 571,1 0 1,0 0-1,0 0 0,1-1 0,1 0 1,-1-1-1,1 1 0,1-1 0,0-1 1,0 0-1,0 0 0,1-1 0,0 0 1,0-1-1,1 0 0,-1 0 0,1-1 1,0-1-1,0 0 0,0 0 0,1-1 1,-1 0-1,1-1 0,-1-1 0,1 1 1,-1-2-1,1 0 0,-1 0 0,1-1 1,-1-1-1,0 1 0,0-2 0,0 0 1,0 0-1,14-9 0,-10 5-197,-1-1-1,0-1 0,-1 0 1,0-1-1,0 0 0,13-17 1,59-83-112,-76 99 125,-9 11 43,1 1-1,-1-1 1,0 1-1,1-1 1,-1 1-1,0-1 1,1 1-1,-1-1 1,0 1-1,0-1 1,1 1-1,-1-1 1,0 0-1,0 1 1,0-1-1,0 1 1,0-1-1,0 0 1,0 1-1,0-1 1,0 0-1,0 1 1,0-1-1,0 1 1,0-1-1,-1 0 0,1 1 1,0-1-1,0 1 1,-1-1-1,1 1 1,0-1-1,-1 0 1,0 1-11,1 0 1,-1 0 0,1-1-1,0 1 1,-1 0-1,1 0 1,-1 0 0,1 0-1,-1 0 1,1 0-1,0 0 1,-1 0-1,1 0 1,-1 0 0,1 0-1,0 1 1,-1-1-1,1 0 1,-1 0 0,1 0-1,0 0 1,-1 1-1,1-1 1,-1 0 0,1 0-1,0 1 1,0-1-1,-1 0 1,1 1-1,0-1 1,-1 0 0,1 1-1,0-1 1,0 0-1,0 1 1,-1-1 0,1 1-1,0-1 1,0 0-1,0 1 1,0-1-1,0 1 1,0-1 0,0 1-1,25-25-30,-13 9-253,-1 0-1,0-1 1,-1-1-1,11-27 1,-18 37 168,0 0 1,-1-1-1,1 1 1,-2-1-1,1 1 1,-1-1-1,0 0 0,-1 1 1,1-1-1,-2 0 1,1 0-1,-1 1 1,0-1-1,-3-8 1,4 14 82,-1 0 0,1 1 0,-1-1 0,1 0 1,-1 1-1,0-1 0,0 1 0,1-1 0,-1 1 0,0-1 0,-1 1 0,1-1 1,0 1-1,0 0 0,0 0 0,-1 0 0,1-1 0,-1 1 0,1 1 0,-1-1 1,1 0-1,-1 0 0,0 1 0,1-1 0,-1 0 0,0 1 0,1 0 0,-1-1 1,0 1-1,0 0 0,1 0 0,-1 0 0,0 0 0,0 0 0,1 0 0,-1 1 1,0-1-1,1 1 0,-4 0 0,-2 2 221,1 0-1,0 0 1,0 1 0,0 0 0,1 0 0,-1 0-1,1 1 1,0-1 0,-5 7 0,1 1-377,1 0 1,-1 1-1,2 0 1,0 1-1,1-1 1,0 1-1,1 1 1,0-1-1,1 1 1,1-1-1,1 1 1,-2 26-1,3-29-10,1 1 1,0 0-1,1-1 1,0 1-1,1 0 1,1-1-1,0 0 0,0 0 1,1 0-1,1 0 1,0 0-1,0-1 0,2 0 1,-1 0-1,12 14 1,-12-19-12,0 1 0,1-1 1,0-1-1,0 1 1,0-1-1,1-1 0,0 1 1,0-1-1,0-1 1,0 1-1,0-1 0,1-1 1,-1 0-1,1 0 1,0 0-1,0-1 0,13 0 1,-4-2-126,0 0 0,0-1-1,0-1 1,0-1 0,-1 0 0,1-1 0,25-12 0,2-4 2912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2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405 412 24575,'0'-13'-30,"0"-43"-2256,-9-71-1,7 110 1723,-1 1 0,-1-1 0,-1 1-1,0 0 1,-1 0 0,0 0 0,-2 1 0,-15-25 0,21 36 553,-1 1-1,0-1 1,0 0 0,0 1-1,-1 0 1,1 0 0,-1 0 0,1 0-1,-1 0 1,0 1 0,0 0 0,-1-1-1,-6-1 1,8 3 55,-1 0 0,1 1 0,-1-1-1,1 1 1,-1 0 0,0 0 0,1 1 0,-1-1-1,1 0 1,-1 1 0,1 0 0,-1 0 0,1 0 0,0 1-1,-1-1 1,1 1 0,-6 3 0,-5 5 373,1 1 0,0 0 0,0 0 0,1 2 0,1-1 0,0 2 0,1-1 0,0 1 0,-14 29 0,10-14 295,1 1 0,1 1 1,2 0-1,-9 41 1,15-51-1459,1 0 1,0 37 0,3-41 826,1 1 0,1 0 0,0-1 1,2 1-1,0-1 0,1 0 0,0 0 0,2 0 0,0-1 0,13 24 0,-9-24-887,0-1 1,0 1-1,2-2 0,0 0 1,21 18-1,-11-13 668,2-1 0,1-1 1,0-2-1,52 24 0,119 31-4096,-80-31 2803,-108-36 1806,1 1 0,-2 0 0,1 0 0,0 1 0,8 6 0,-15-10-384,0 1-1,0 0 1,0 0-1,0 0 1,0 0-1,0 0 1,-1 0 0,1 0-1,-1 0 1,1 1-1,-1-1 1,0 0-1,0 1 1,0-1-1,-1 1 1,1 0-1,0-1 1,-1 1-1,0-1 1,1 1-1,-1 0 1,0-1-1,-1 4 1,0 0-178,-1 0 0,1 0 0,-2-1 0,1 1 0,0-1 0,-1 1-1,0-1 1,0 0 0,-1 0 0,1 0 0,-8 7 0,-3 2 935,-1 0 1,-22 15-1,6-7-889,-1-1 1,-1-2 0,0-1-1,-52 19 1,63-29 218,-1-1 0,1 0 0,-1-2 0,0-1 0,-1-1 0,1 0 0,-1-2 0,-33-3 0,20-4-1074,10-3 5627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20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24575,'19'-38'0,"-5"76"0,-5-3-140,28 99-2119,-30-113 1446,2 1-1,0-1 1,24 39-1,-31-57 689,0 0-1,0 0 1,0 0-1,0-1 1,1 1-1,-1-1 1,1 1 0,0-1-1,0 0 1,0 0-1,0 0 1,0 0 0,0 0-1,0-1 1,0 0-1,1 1 1,-1-1 0,1 0-1,-1-1 1,8 2-1,-6-3 59,0 1 0,0-1 1,1 0-1,-1 0 0,0-1 0,0 1 0,0-1 0,-1 0 0,1 0 0,0-1 0,-1 0 0,0 0 0,7-5 0,1-2 311,-2 0 0,0-1 0,0 0 0,-1 0 0,0-1 0,-1 0 0,0-1 0,-1 1 0,9-23 0,-11 24 3,-1 0 1,-1-1-1,0 1 1,0 0-1,-1-1 0,-1 0 1,0 0-1,0 1 1,-1-1-1,-1 0 1,0 0-1,-3-16 0,1 20-179,1 0 0,-2 0 0,1 0 0,-6-10 1,7 16 90,1-1 1,-1 1 0,0 0 0,1-1 0,-1 1 0,0 0 0,0 0 0,0 0 0,-1 0 0,1 0 0,0 1 0,-1-1 0,1 1 0,-1 0 0,1-1 0,-6 0 0,8 2-141,-1-1 0,0 1 0,1 0 0,-1 0 0,0 0 0,1 0 0,-1 0-1,0 0 1,1 0 0,-1 1 0,0-1 0,1 0 0,-1 0 0,0 0 0,1 1 0,-1-1 0,0 0 0,1 1 0,-1-1 0,1 1 0,-1-1 0,1 0 0,-1 1 0,1-1 0,-1 2 0,0-1-5,0 1 0,0 0 0,0-1 0,0 1 0,1 0 1,-1 0-1,1 0 0,0-1 0,-1 4 0,0 5-54,1 0-1,3 19 0,-3-25 37,12 77-961,32 120-1,41 79-2645,-67-224 2960,47 140 507,56 185-6233,-78-187 4775,-19 2 4092,-22-168-2879,-2 1 1,-1-1-1,-5 33 0,5-52 591,-1 0-1,0 0 0,0 0 0,-1 0 0,-1 0 0,1 0 1,-1-1-1,-1 0 0,1 0 0,-2 0 0,1 0 0,-1-1 0,-9 9 1,12-13 20,0 0 0,0-1 0,-1 1 1,1-1-1,-1 0 0,0 0 1,1 0-1,-1-1 0,0 1 0,0-1 1,0 0-1,0 0 0,-1 0 0,1-1 1,-8 1-1,6-1-167,-1-1 1,1 0-1,0-1 0,0 1 1,-1-1-1,1 0 0,0-1 1,1 1-1,-10-6 0,1-2-98,0 0 0,1 0 0,0-2-1,0 1 1,1-2 0,-20-27 0,14 14-429,2-2-1,0 0 1,2-1 0,1-1 0,2 0 0,-13-51 0,11 24-83,3 0 1,-4-104 0,13 115-387,9-70 0,-3 74 1316,3 1-1,1 0 1,2 1 0,2 0-1,1 1 1,39-72-1,-33 76-1545,33-42 0,-19 35 6307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21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4 163 24575,'-1'-8'-121,"0"0"0,0 0 0,1-1 0,0 1 0,0 0 1,1 0-1,0 0 0,1 0 0,-1 0 0,2 0 0,-1 0 0,6-11 0,-6 16 73,-1 0 0,1 0 1,0 0-1,0 0 1,0 0-1,0 1 0,0-1 1,1 1-1,-1 0 0,1 0 1,0 0-1,-1 0 0,1 0 1,0 0-1,0 1 0,0-1 1,0 1-1,1 0 0,-1 0 1,0 0-1,0 0 0,1 1 1,-1-1-1,1 1 1,-1 0-1,0 0 0,1 0 1,-1 0-1,0 1 0,1-1 1,-1 1-1,4 1 0,0 0-46,0 0-1,0 1 0,-1 0 1,1 0-1,-1 1 1,1 0-1,-1 0 0,0 0 1,-1 1-1,1-1 0,-1 1 1,6 7-1,-5-3-253,0-1 1,-1 1-1,1 0 0,-2 0 1,1 0-1,-2 1 0,6 18 0,-4-7-248,-2-1 0,0 1 0,-2-1 0,0 1 0,-1-1 0,-1 1 0,-8 40 0,4-38 592,-10 31 0,13-49 118,0 1 0,0-1 0,-1 0 0,1 0 0,-1 0 0,-1 0 0,1 0 0,-1 0 0,1-1 1,-1 0-1,-5 5 0,8-9 43,0 1 0,0 0 1,0 0-1,-1 0 0,1-1 1,0 1-1,0 0 0,0-1 1,-1 1-1,1-1 0,0 0 1,-1 1-1,1-1 1,0 0-1,-1 0 0,1 0 1,0 0-1,-1 0 0,1 0 1,0 0-1,-1 0 0,1-1 1,-3 0-1,2 0-156,0 0-1,1-1 1,-1 1-1,0 0 1,1-1-1,-1 1 1,1-1-1,0 0 1,-1 0-1,1 1 1,0-1 0,0 0-1,-1-3 1,-1-3 160,0 0-1,1 1 1,-3-16 0,2-2 3839,2 4-3831,1-1-1,2 1 1,0-1-1,1 1 1,7-25-1,-7 34-176,1 0 0,0-1 0,1 2-1,0-1 1,1 0 0,0 1 0,1 0 0,0 1 0,18-20 0,-23 28 8,1-1 1,-1 1 0,1 0-1,0 0 1,0 0 0,0 0-1,0 0 1,0 0-1,1 1 1,-1 0 0,0 0-1,1 0 1,-1 0 0,1 0-1,-1 0 1,1 1 0,5 0-1,-4 0-2,-1 1-1,1 0 1,0 0 0,-1 1-1,1-1 1,-1 1-1,0 0 1,1 0-1,-1 0 1,0 1-1,6 5 1,1 1 29,-1 1 1,0 0-1,-1 1 0,0 0 1,0 0-1,-2 1 0,13 23 1,-12-17 397,-1 0 0,9 35 0,-11-32-786,-2 1 1,0-1-1,-1 1 1,-1-1-1,-1 1 0,-1-1 1,-1 1-1,-6 27 1,6-48 360,1-9 0,1-14 0,6-49 992,4 0 0,26-100 0,-33 159-992,1 1 0,0-1 0,1 1 0,9-17 0,-13 26 0,0 0 0,0 0 0,0 1 0,0-1 0,1 1 0,-1-1 0,0 1 0,1-1 0,-1 1 0,1 0 0,-1-1 0,1 1 0,0 0 0,-1 0 0,1 0 0,0 0 0,0 1 0,0-1 0,-1 0 0,1 1 0,0 0 0,0-1 0,0 1 0,0 0 0,0 0 0,0 0 0,0 0 0,0 0 0,0 0 0,0 1 0,0-1 0,0 1 0,0-1 0,0 1 0,0 0 0,2 1 0,2 2 26,0 0 0,0 1-1,0 0 1,-1 0 0,1 0-1,-1 1 1,-1-1 0,1 1 0,-1 0-1,4 8 1,4 8-733,15 38 1,-13-23-4376,16 70 1,-23-72 4701,-1 1 0,0 40 0,-5-55 4622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22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19 181 24575,'-3'-6'4,"0"0"-1,1 0 1,0 0-1,0-1 0,0 1 1,1-1-1,-1 1 1,2-1-1,-1-8 1,1 12-11,0 0 0,1 1 1,0-1-1,-1 0 1,1 1-1,0-1 0,0 0 1,1 1-1,-1 0 0,0-1 1,1 1-1,-1 0 1,1-1-1,0 1 0,0 0 1,0 0-1,0 1 1,0-1-1,0 0 0,1 1 1,-1-1-1,0 1 0,1 0 1,-1-1-1,4 0 1,-2 0-98,1 1 1,0-1 0,0 1 0,-1-1 0,1 1 0,0 1 0,0-1 0,0 1 0,0 0 0,0 0 0,0 0 0,0 1 0,0-1 0,0 1 0,0 1 0,0-1 0,-1 1 0,1-1 0,-1 1 0,1 1 0,-1-1 0,1 1-1,-1-1 1,0 1 0,0 0 0,-1 1 0,1-1 0,-1 1 0,1-1 0,3 7 0,-1-1-393,0 0 0,0 1 0,-1-1 0,-1 1 0,1 0 0,-2 0 0,1 0 0,-2 0 0,1 1 0,-1 0 0,-1-1 0,0 1 1,0 14-1,-3-5-674,0 1 0,-1-1 0,-7 23 1,7-33 1569,0-1 0,-1 1 0,0-1 1,-8 15-1,12-24-390,0 0 1,0 1-1,-1-1 0,1 0 1,0 0-1,0 1 0,0-1 1,0 0-1,0 0 0,0 1 1,0-1-1,0 0 0,-1 0 1,1 0-1,0 1 0,0-1 1,0 0-1,0 0 0,-1 0 1,1 0-1,0 1 1,0-1-1,0 0 0,-1 0 1,1 0-1,0 0 0,0 0 1,-1 0-1,1 0 0,0 0 1,0 0-1,-1 0 0,1 0 1,0 0-1,0 0 0,-1 0 1,1 0-1,0 0 0,0 0 1,-1 0-1,1 0 0,0 0 1,0 0-1,-1 0 0,1 0 1,-4-15 1091,4-21 2733,1 29-3720,20-137 589,-17 127-713,0 0 0,1 0 0,1 0 0,0 1 0,2 0 0,10-17 0,-17 31 12,0 0 0,0 0 0,0 0 0,0 0 0,1 1 0,-1-1 0,1 0 0,-1 1 1,1 0-1,0-1 0,-1 1 0,1 0 0,0 0 0,0 0 0,0 0 0,0 0 0,0 0 0,0 0 0,0 1 0,0-1 0,4 0 0,-3 2-13,-1-1-1,1 1 1,-1-1-1,1 1 1,-1 0 0,1 0-1,-1 0 1,0 0 0,1 0-1,-1 1 1,0-1 0,0 1-1,0-1 1,0 1-1,3 3 1,2 3 164,0 1 0,-1 0-1,1 0 1,-2 1 0,1 0-1,-1 0 1,4 14 0,-2-1 958,-2 1 0,-1 0 0,3 40 0,2 19 93,-9-83-1205,0 1 0,0-1 0,0 1 0,0-1 0,0 0 0,0 1 0,0-1 0,0 1 0,0-1 0,0 1 0,0-1 0,1 1 0,-1-1 0,0 1 0,0-1 0,0 0 0,1 1 0,-1-1 0,0 0 0,0 1 0,1-1 0,-1 1 0,0-1 0,1 0 0,-1 0 0,0 1 0,1-1 0,-1 0 0,1 0 0,0 1 0,7-12 0,7-29 0,-14 37 0,23-80 0,-8 24 0,43-101 0,-57 156 0,1 0 0,-1-1 0,0 1 0,1 0 0,0 0 0,4-4 0,-7 8 0,1-1 0,0 0 0,-1 1 0,1 0 0,-1-1 0,1 1 0,0-1 0,0 1 0,-1 0 0,1 0 0,0-1 0,-1 1 0,1 0 0,0 0 0,0 0 0,0 0 0,-1 0 0,1 0 0,0 0 0,0 0 0,-1 0 0,1 0 0,0 0 0,0 0 0,-1 1 0,1-1 0,0 0 0,0 0 0,-1 1 0,1-1 0,0 1 0,-1-1 0,1 0 0,-1 1 0,1 0 0,0-1 0,-1 1 0,1-1 0,-1 1 0,1-1 0,-1 1 0,0 0 0,1 0 0,-1-1 0,1 2 0,12 21-1431,0 1-1,16 44 0,7 14-1057,-13-39 1151,2-1-1,36 45 1,-41-62 3946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33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24575,'3'-22'-870,"2"0"-1,10-28 0,-13 44 498,0-1 0,1 1 0,0 1 0,0-1-1,1 0 1,-1 1 0,1-1 0,0 1 0,1 0 0,-1 1 0,1-1-1,7-5 1,-10 9 367,0 0 1,0 0-1,0-1 0,0 1 0,0 1 0,0-1 0,0 0 0,0 0 0,1 1 1,-1-1-1,0 1 0,0 0 0,1 0 0,-1 0 0,0 0 0,1 0 0,-1 0 1,0 0-1,0 1 0,4 0 0,-2 1-71,-1 0 0,0 0 1,1 0-1,-1 0 0,0 0 0,0 1 1,0-1-1,-1 1 0,1 0 0,-1 0 0,4 4 1,0 3-344,0 1 0,0 0 1,-1 0-1,0 0 1,-1 0-1,5 23 1,-5-14 76,-2 1 1,-1 0 0,0 0 0,-3 25 0,-15 84-319,15-121 123,2-8 626,-1 1 1,1 0 0,0-1-1,-1 1 1,1 0 0,0 0-1,0-1 1,0 1 0,0 0-1,1-1 1,-1 1 0,0 0-1,1-1 1,-1 1 0,1 0-1,-1-1 1,1 1 0,0-1-1,0 1 1,0-1 0,0 1-1,2 1 1,-1-1 4,1-1 0,-1 0 0,1 0 0,-1 0 0,1 0 0,-1 0 0,1-1 0,0 1 0,-1-1 0,1 0-1,0 1 1,-1-1 0,6-1 0,75-8 3348,-63 6-3574,1 0 0,-1 2 1,1 0-1,29 3 0,-49-2 144,0 0 1,0 0 0,0 0-1,-1 0 1,1 0 0,0 0 0,0 1-1,0-1 1,0 0 0,0 1-1,0-1 1,0 0 0,-1 1-1,1-1 1,0 1 0,0 0-1,-1-1 1,1 1 0,0 0 0,-1-1-1,1 1 1,0 0 0,-1 0-1,1-1 1,-1 1 0,0 0-1,1 0 1,-1 0 0,0 0-1,1 0 1,-1 0 0,0-1 0,0 1-1,0 0 1,0 0 0,1 0-1,-2 0 1,1 0 0,0 0-1,0 0 1,0 0 0,0 0-1,0 0 1,-1 0 0,1 0-1,0-1 1,-2 3 0,-1 3-122,0 1 1,-1 0 0,1-1-1,-9 10 1,-4 4-356,-1-1 1,0-1-1,-2-1 0,0 0 0,0-1 1,-2-1-1,0-2 0,0 0 1,-2 0-1,-27 10 0,43-21 746,1 0-1,0 0 1,-1-1-1,0 0 1,1 0-1,-13 0 1,-1-3 2899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22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19 602 24575,'-1'1'0,"0"0"0,1 0 0,-1 0 0,0 0 0,0-1 0,0 1 0,0 0 0,0-1 0,0 1 0,0 0 0,0-1 0,0 0 0,-2 1 0,3-1 0,0 0 0,-1 0 0,1 0 0,0 0 0,0-1 0,0 1 0,-1 0 0,1 0 0,0 0 0,0-1 0,0 1 0,0 0 0,-1 0 0,1-1 0,0 1 0,0 0 0,0-1 0,0 1 0,0 0 0,0 0 0,0-1 0,0 1 0,0 0 0,0 0 0,0-1 0,0 1 0,0 0 0,0-1 0,0 1 0,0 0 0,0 0 0,1-1 0,10-36 0,-9 31 0,42-117 0,-41 116 98,-2 8 56,0 17-529,-1-5-632,13 170-5315,-9-159 5593,0 0 0,2 0 0,1 0 0,0 0 0,17 34 0,-22-54 507,1 0-1,-1 0 1,0-1 0,1 1 0,0-1-1,0 1 1,0-1 0,0 0 0,0 0-1,1 0 1,-1 0 0,5 2 0,-5-4 155,-1 0 1,1 0 0,-1-1 0,1 1-1,-1 0 1,1-1 0,-1 0-1,1 1 1,-1-1 0,1 0 0,-1 0-1,1-1 1,0 1 0,-1-1 0,1 1-1,-1-1 1,1 0 0,-1 0 0,0 0-1,1 0 1,2-2 0,4-3 178,0 0 1,0-1-1,-1 0 1,0-1-1,0 0 0,-1 0 1,0 0-1,-1-1 1,11-18-1,-4 2-67,0-1-1,14-43 1,-17 34-16,-2 0 1,0-1-1,-3 0 0,-1 0 1,-1-71-1,-31-177-399,18 222 1108,5 41-542,8 49-207,31 158 2697,0-44-2336,58 151 1,-72-241 2257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2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14 420 24575,'-1'-2'-1,"-2"-11"-355,0 0 1,1 0 0,0 0 0,0-19 0,2 27 233,1-1 0,0 1 0,0-1-1,0 1 1,1-1 0,0 1 0,0 0 0,0 0 0,1 0 0,-1 0 0,1 0-1,1 1 1,4-7 0,22-21-1229,0 2 0,2 2 0,1 0 0,1 3 0,1 0 0,2 3 0,41-20 0,-49 28 2368,-6 4 4070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23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32 436 24575,'-5'-9'-258,"1"1"1,0-1-1,1 0 0,-1 0 0,2 0 0,-1 0 1,1 0-1,1-1 0,-1-12 0,1-4-449,1-1 0,3-27 0,0 32 542,0 1-1,1-1 1,2 1-1,7-21 0,-8 30-762,0 0 1,1 0-1,0 1 0,13-18 0,-18 28 986,1-1 0,-1 0 0,0 1 0,0-1 0,1 1 0,-1-1-1,1 1 1,-1 0 0,1 0 0,0-1 0,-1 1 0,1 0 0,0 1 0,0-1 0,0 0 0,0 0 0,3 0-1,-4 1-77,1 1 0,-1-1 0,1 1 0,-1-1-1,0 1 1,1-1 0,-1 1 0,0 0-1,0 0 1,0 0 0,0-1 0,1 1 0,-1 0-1,0 0 1,0 1 0,-1-1 0,1 0 0,0 0-1,0 0 1,-1 1 0,1-1 0,0 0-1,-1 0 1,1 1 0,0 2 0,13 41-726,-1 0 0,7 48 0,-13-53 238,2 0 1,2-1-1,22 56 0,-32-93 633,-1 0 1,1 0-1,0 0 0,0 0 0,1-1 0,-1 1 1,0 0-1,1-1 0,-1 1 0,1 0 0,-1-1 1,1 0-1,-1 1 0,1-1 0,0 0 0,0 0 1,3 1-1,-3-1-98,0-1 1,0 0 0,-1 1-1,1-1 1,0 0-1,0-1 1,0 1-1,0 0 1,-1 0 0,1-1-1,0 1 1,0-1-1,-1 1 1,1-1-1,0 0 1,2-1 0,2-3 429,0 1 0,0-1 0,0-1 0,0 1 0,-1-1 0,0 0 0,0 0 0,5-9 0,-1 0-425,-1-1 0,0 0-1,-2-1 1,1 0-1,6-29 1,-6 4 1068,4-52 1,-7 98 2762,11 26-3929,7 26-4558,32 58-1,-34-80 6577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2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84 24575,'-1'2'0,"-1"0"0,1 0 0,0 0 0,0 0 0,0 0 0,0 0 0,0 0 0,1 0 0,-1 0 0,0 5 0,2-2 0,3-18 0,-2 5 0,-1 0 0,0 0 0,0 0 0,-1 0 0,0-10 0,0 16 0,0 0 0,0 1 0,0-1 0,-1 0 0,1 0 0,0 0 0,-1 0 0,1 0 0,-1 0 0,0 0 0,0 1 0,0-1 0,0 0 0,0 0 0,0 1 0,0-1 0,0 1 0,-1-1 0,1 1 0,-1 0 0,1-1 0,-1 1 0,1 0 0,-1 0 0,0 0 0,-2-1 0,2 2 2,1 0 1,-1-1-1,0 1 0,1 0 0,-1 1 0,1-1 1,-1 0-1,1 0 0,-1 1 0,1-1 0,-1 1 1,1-1-1,0 1 0,-1-1 0,1 1 0,-1 0 0,1 0 1,0 0-1,0 0 0,0 0 0,0 0 0,-1 0 1,1 0-1,0 0 0,1 1 0,-1-1 0,-1 3 0,-1 1-45,0 0-1,0 0 0,1 0 1,0 0-1,0 1 0,-1 6 0,2 1-890,0-1-1,0 1 0,2-1 0,-1 1 1,2-1-1,2 15 0,3 9-468</inkml:trace>
  <inkml:trace contextRef="#ctx0" brushRef="#br0" timeOffset="1">387 532 24575,'3'-1'-309,"-6"11"-486,-13 28-1454,-8 20 209,20-42 1866,0-1-1,1 1 0,0 0 1,1 0-1,1 0 1,1 0-1,0 0 1,1 0-1,6 29 1,-6-39 106,0 0 0,1 0 1,0 0-1,1-1 0,-1 1 1,1-1-1,0 1 0,0-1 1,1 0-1,-1 0 0,1 0 1,0-1-1,1 1 0,-1-1 1,1 0-1,0-1 0,0 1 1,0-1-1,0 0 0,1 0 1,-1 0-1,1-1 0,0 1 1,0-2-1,-1 1 1,1-1-1,0 1 0,11-1 1,-7 0-36,0-2 1,0 1-1,0-1 1,1-1 0,-1 1-1,-1-2 1,1 1 0,0-2-1,-1 1 1,16-9 0,-11 4 275,-1 0 0,0 0 0,-1-1-1,0-1 1,0 0 0,14-16 0,-9 4 652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24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458 433 24575,'1'0'0,"-1"-1"0,0 1 0,0-1 0,0 1 0,0-1 0,0 0 0,0 1 0,0-1 0,0 1 0,-1-1 0,1 1 0,0-1 0,0 0 0,0 1 0,-1-1 0,1 1 0,0-1 0,0 1 0,-1-1 0,1 1 0,-1 0 0,1-1 0,-1 0 0,0 1 0,1 0 0,-1 0 0,1 0 0,-1 0 0,1 0 0,-1 0 0,1 0 0,-1 0 0,1 1 0,-1-1 0,1 0 0,-1 0 0,1 0 0,-1 1 0,1-1 0,-1 0 0,1 0 0,0 1 0,-1-1 0,0 1 0,-20 24 0,-3 18-1294,1 1 0,3 1 0,1 1 0,-11 48 0,11-39 224,11-30 334,-64 200-5168,55-162 5290,-15 102 1,29-147 1196,1-22 455,0-33 1000,2 25-1731,-6-67-424,-1-34 415,7 110-207,-1 0 0,2 1 0,-1-1-1,0 1 1,0-1 0,1 0 0,0 1-1,-1-1 1,1 1 0,2-5-1,-3 7-74,1-1 0,-1 1 0,0-1 0,1 1 0,-1 0 0,0-1 0,1 1 0,-1 0 0,1 0 0,-1-1 0,0 1 0,1 0 0,-1 0 0,1 0 0,-1-1 0,1 1 0,-1 0 0,1 0 0,-1 0 0,0 0 0,1 0 0,-1 0 0,2 0 0,-1 0-3,1 1 0,-1-1 0,0 1 0,1-1-1,-1 1 1,0 0 0,1-1 0,-1 1 0,0 0-1,0 0 1,2 1 0,35 32 63,19 17 313,65 43 0,-98-78-671,0-1 0,2-1 0,0-1-1,0-1 1,54 16 0,-69-26 142,-1 0 0,1 0 1,0-1-1,-1 0 0,1-1 0,0-1 0,-1 1 0,16-4 1,-19 2 83,0 0 1,1-1 0,-1 1 0,-1-1 0,1-1 0,0 1 0,-1-1 0,0-1 0,0 1 0,0-1 0,0 0 0,-1 0 0,6-8 0,-2 2-2,-1-1 1,-1-1 0,0 1 0,-1-1-1,0 0 1,-1-1 0,0 1 0,-2-1-1,1 0 1,-1 0 0,-1-1-1,-1 1 1,0 0 0,-2-20 0,-1-3 479,-2 1 0,-1-1 0,-2 1 0,-17-52 1,6 36 265,-3 0 0,-2 2 0,-52-86 1,-18 3-340,-10 10-3963,68 85 2490,-52-42-1,62 61 2248,-41-26-1,56 39-1204,1 1 1,-1 1-1,0-1 0,0 2 1,0-1-1,-16-2 0,21 5 3,0 0 1,1 1-1,-1 0 0,0 0 0,0 0 0,0 1 0,0-1 1,0 1-1,0 0 0,1 1 0,-1-1 0,0 1 0,1 0 1,0 0-1,-1 0 0,-4 4 0,1 1 218,0 0-1,1 0 1,0 1 0,0 0-1,1 0 1,0 1 0,1 0-1,0 0 1,0 0-1,1 0 1,0 1 0,-4 15-1,0 3 106,1 1-1,2 0 0,-2 36 1,5 47-2757,5-61 3171,3 0-1,2 0 1,15 52-1,3-12 1950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24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24575,'2'-4'0,"3"1"0,0 4 0,-2 7 0,-3 7 0,0 7-4336,0 6 4336,-1 6-4686,0 4 4686,1 7 0,1 2 0,4 10 0,1 0 0,5-3-3795,2-5 3795,1-9-1048,0-7 1048,-2-10 5674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25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3 170 24575,'-2'36'-1019,"2"25"-3350,0-56 4012,1 0 0,-1-1-1,1 1 1,1-1 0,-1 0-1,1 1 1,-1-1 0,1 0-1,0 0 1,5 7 0,-5-9 292,0 0 0,0 0 0,0-1 0,0 1 0,0-1 0,0 1 0,1-1 1,-1 0-1,0 0 0,1 0 0,-1 0 0,1 0 0,-1 0 0,1-1 0,-1 0 0,1 1 0,0-1 1,-1 0-1,1 0 0,-1 0 0,1 0 0,0-1 0,-1 1 0,5-2 0,3-1-371,-1 0-1,1 0 0,-1-1 1,0-1-1,10-5 0,-9 4 256,-1-1 0,1 0-1,-1-1 1,0 0 0,14-17-1,-19 20 175,0 0 0,-1-1 0,1 1 0,-1-1-1,0 1 1,-1-1 0,1 0 0,-1 0 0,0 0-1,0 0 1,-1-1 0,1-8 0,-2 13 89,0 0 0,0 0 0,0 1 0,0-1 0,0 0 0,0 1 0,0-1 0,-1 0 0,1 1 0,-1-1 0,1 1 0,-1-1 0,0 1 0,1-1 0,-1 1 0,0-1 0,0 1 0,0-1 0,0 1 0,0 0 0,-1 0 0,1 0 0,0-1 0,0 1 0,-1 0 0,1 1 1,-1-1-1,1 0 0,-1 0 0,1 1 0,-1-1 0,0 1 0,1-1 0,-1 1 0,0-1 0,1 1 0,-1 0 0,0 0 0,1 0 0,-1 0 0,0 0 0,1 1 0,-4 0 0,-2-1 80,1 2 0,-1-1-1,1 1 1,-1 0 0,1 0 0,0 1 0,0 0 0,0 0-1,-10 7 1,9-4 130,0 1-1,1 0 1,0 0-1,0 0 1,1 0-1,-1 1 1,2 0-1,-1 0 1,1 0-1,-5 17 1,5-14-759,1 1 0,0-1 0,1 1 0,1 0 1,0-1-1,0 1 0,3 23 0,3-2 2319</inkml:trace>
  <inkml:trace contextRef="#ctx0" brushRef="#br0" timeOffset="1">508 274 24575,'17'-34'-1537,"13"-42"-1,-25 62 1084,-1 0 1,-1 0-1,0-1 1,0 1-1,-2-1 1,0-15-1,-4 3 177,3 26 275,0 0-1,0 0 1,0 0 0,0 0-1,-1 0 1,1 0 0,0 0-1,-1 0 1,1 0 0,-1 1-1,1-1 1,-1 0 0,1 0-1,-1 0 1,0 0 0,1 1-1,-1-1 1,0 0 0,0 1-1,1-1 1,-1 1-1,0-1 1,-1 0 0,1 1 2,0 1 0,0-1 0,0 1 0,0-1 0,0 1 0,1-1 0,-1 1 0,0 0 0,0 0 0,1-1 0,-1 1 0,0 0 0,1 0 0,-1 0 0,1 0 0,-1-1 0,1 1 0,0 0 0,-1 0 0,1 0 0,0 0 0,-1 0 0,1 0 0,0 0 0,0 2 0,-1 0 0,-5 22 310,1 0 1,1 1-1,2-1 0,0 1 1,3 31-1,17 130 1330,-16-174-1915,60 345-9014,19-2 7712,-21-96 6881,-31-120-4620,-19-81-641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25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1 967 24575,'61'-124'-4673,"6"3"-1,110-154 1,-149 237 3785,52-78-126,-67 95 987,-1-1 1,0-1-1,11-36 1,-20 51 273,-1 0 0,-1-1 1,1 1-1,-2 0 0,1-1 0,-1 1 0,0-1 0,-1 1 1,0 0-1,-3-14 0,3 18 51,0 0 1,0 0-1,-1 1 0,0-1 1,0 0-1,0 1 1,0-1-1,0 1 0,-1 0 1,-4-4-1,5 4 244,0 1 0,-1 1 0,0-1 0,1 0 0,-1 1-1,0-1 1,0 1 0,0 0 0,0 0 0,0 0 0,0 0 0,0 1 0,0-1 0,-6 0-1,8 1-512,0 0-1,0 0 0,0 0 0,1 1 0,-1-1 1,0 0-1,0 0 0,0 0 0,0 1 0,1-1 1,-1 0-1,0 1 0,0-1 0,1 1 0,-1-1 0,0 1 1,1-1-1,-1 1 0,1-1 0,-1 1 0,0 0 1,1-1-1,-1 1 0,1 0 0,0 0 0,-1-1 0,1 1 1,-1 0-1,1 0 0,0 0 0,0-1 0,0 1 1,-1 0-1,1 0 0,0 0 0,0 0 0,0-1 0,0 1 1,0 0-1,0 0 0,1 0 0,-1 0 0,0 1 1,2 7-170,0 1 1,0-1-1,5 11 1,-3-6-448,153 578-7446,-120-422 4763,22 266 1,-59-430 3271,4 47 303,-4 59 1,0-97-197,-2 0 0,0-1 0,0 1 0,-2-1 0,0 1 0,0-1 0,-1 0 0,-1-1 0,-8 14 0,12-23 34,0-1 0,0 1 0,-1-1 0,1 0-1,-1 0 1,0 0 0,0 0 0,0 0 0,0-1-1,-1 0 1,1 1 0,-1-1 0,1 0 0,-1-1-1,0 1 1,-5 1 0,6-3 14,0 1-1,0-1 0,0 0 1,0 0-1,-1 0 1,1 0-1,0-1 1,0 1-1,0-1 1,0 0-1,0 0 0,0 0 1,0 0-1,0 0 1,0-1-1,0 0 1,1 1-1,-1-1 0,1 0 1,-1 0-1,-2-3 1,-5-5 491,1-1 1,0 0-1,0 0 1,1-1-1,0 0 1,1-1-1,-6-15 1,-3-12-840,-12-45-1,10 19-1256,2-1 1,-8-88-1,19 103 722,3 1 0,2 0 0,11-90 1,-6 113 824,1 1 0,2-1 0,0 1 1,2 0-1,1 1 0,1 0 0,1 1 1,1 0-1,1 1 0,1 1 1,2 1-1,32-35 0,-10 20 1754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26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75 501 24575,'-6'8'0,"-19"22"0,24-29 0,0 0 0,0 0 0,0 0 0,0 0 0,0 0 0,0 0 0,-1-1 0,1 1 0,0 0 0,0-1 0,-1 1 0,1-1 0,0 1 0,-1-1 0,1 0 0,-1 1 0,1-1 0,0 0 0,-1 0 0,-2 0 0,3 0-75,0-1 0,1 1 0,-1-1 0,0 0-1,0 1 1,0-1 0,0 0 0,0 0 0,1 1 0,-1-1 0,0 0-1,1 0 1,-1 0 0,1 0 0,-1 0 0,1 0 0,-1 0 0,1 0-1,-1 0 1,1 0 0,0 0 0,0 0 0,0 0 0,-1 0-1,1 0 1,0 0 0,0 0 0,0 0 0,1-1 0,-1 1 0,0 0-1,1-1 1,9-39-4531,14-19 3452,33-59-1,-31 69 29,-3-1 0,21-63 0,-44 111 1249,10-36 742,-10 37-674,0-1 1,1 0-1,-1 0 0,0 0 1,0 1-1,-1-1 1,1 0-1,-1 0 1,1 1-1,-1-1 0,-1-4 1,1 7-183,1-1 1,0 1-1,0 0 0,0-1 1,0 1-1,0 0 1,0 0-1,-1-1 0,1 1 1,0 0-1,0 0 1,0-1-1,-1 1 0,1 0 1,0 0-1,0 0 1,0 0-1,-1-1 0,1 1 1,0 0-1,-1 0 1,1 0-1,0 0 0,0 0 1,-1 0-1,1 0 1,0-1-1,-1 1 0,1 0 1,0 0-1,0 0 1,-1 0-1,1 0 0,0 1 1,-1-1-1,1 0 1,-10 10 121,-2 17-838,8-13 285,1 1 1,1 0 0,0 0 0,0 0-1,2 0 1,0 0 0,2 19 0,1-14 673,0 1 0,1-1 0,2 1 0,12 33 0,-11-39-917,0-1-1,1 1 1,18 23 0,-18-28 895,0 0 1,1-1-1,0 0 1,0-1-1,1 0 1,0 0 0,1-1-1,-1 0 1,1-1-1,1 0 1,-1-1-1,1 0 1,0-1-1,0 0 1,15 2-1,22 1 2378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26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53 551 24575,'-2'0'-32,"0"0"1,0 0-1,0 0 0,1-1 0,-1 1 0,0 0 1,0-1-1,1 0 0,-1 1 0,0-1 0,1 0 1,-1 0-1,0 0 0,1 0 0,-1 0 0,1 0 1,0 0-1,-1 0 0,0-3 0,0 1-119,0 0 0,0 0-1,0 0 1,1 0 0,-1 0 0,1-1-1,0 1 1,0-1 0,-1-4 0,1-4-506,0 0 1,0 0 0,1 0 0,3-23 0,2 12-502,0-1 1,1 1-1,2 1 1,0-1-1,12-21 1,64-102 893,-82 142 296,1 0 377,0-1-1,0 0 0,0 0 1,9-7-1,-12 12-372,0 0 0,1-1 0,-1 1 0,0 0-1,0 0 1,1-1 0,-1 1 0,0 0 0,1 0 0,-1 0 0,0 0 0,1 0-1,-1 0 1,0 0 0,1-1 0,-1 1 0,0 0 0,1 0 0,-1 0 0,0 0 0,1 0-1,-1 1 1,0-1 0,1 0 0,-1 0 0,0 0 0,1 0 0,-1 0 0,0 0-1,0 0 1,1 1 0,-1-1 0,1 0 0,0 2 6,-1-1-1,1 0 1,0 1 0,-1-1-1,1 1 1,0-1 0,-1 1-1,0-1 1,1 1 0,-1-1 0,0 1-1,0 2 1,5 51 640,-2-12 1711,12 62 0,-13-94-2096,1-1 0,0 1-1,1-1 1,0 1 0,1-1 0,0 0 0,0 0-1,1-1 1,0 0 0,14 15 0,-18-21-296,0-1 0,1 0 1,-1 1-1,1-1 0,0 0 1,0-1-1,0 1 0,0 0 1,0-1-1,0 0 0,0 0 1,1 0-1,-1 0 0,0 0 1,1 0-1,6-1 0,-6 0 1,1-1 0,-1 1 0,1-1 0,-1 0 0,0-1 0,0 1 0,0-1-1,1 0 1,-1 0 0,-1 0 0,7-4 0,1-3 1,-1 0 0,0-1 0,0 0 0,0-1 0,-2 0 0,1 0 0,7-15 0,-4 5-3,-1-1 0,0-1 0,-2 0 0,11-39 0,-17 51 0,-1 0 0,0-1 0,0 1 0,-1 0 0,-1-1 0,0 1 0,0-1 0,-1 1 0,-1-1 0,0 1 0,0 0 0,-6-13 0,8 22 0,0 1 0,-1 0 0,1 0 0,-1-1 0,1 1 0,-1 0 0,0 0 0,1 0 0,-1 0 0,0 0 0,0 0 0,0 0 0,0 0 0,0 0 0,0 0 0,0 1 0,0-1 0,0 0 0,0 1 0,-2-2 0,2 2 0,0 0 0,0 0 0,0 0 0,0 1 0,0-1 0,0 0 0,0 0 0,0 1 0,0-1 0,0 0 0,0 1 0,0-1 0,1 1 0,-1-1 0,0 1 0,0 0 0,0-1 0,1 1 0,-1 0 0,-1 1 0,-1 2 0,-1 1 0,1 0 0,0 0 0,1 1 0,-1-1 0,1 1 0,-3 7 0,0 12-1132,0 0 0,2 0 0,1 0 0,1 50 0,2-59 503,1 0 0,0 0 0,1 1 0,1-1 0,0-1 0,2 1 0,-1-1 0,14 25 1,-17-37 586,0 1 1,0-1 0,1 1 0,0-1 0,-1 0 0,1 0 0,0 0-1,0-1 1,1 1 0,-1-1 0,0 1 0,1-1 0,0 0 0,-1 0-1,1-1 1,0 1 0,0-1 0,0 0 0,8 2 0,-9-3 198,1 0 1,0-1-1,0 1 0,-1-1 1,1 1-1,0-1 1,-1 0-1,1 0 1,-1-1-1,1 1 0,-1-1 1,0 0-1,1 0 1,-1 0-1,0 0 0,0 0 1,0-1-1,-1 1 1,1-1-1,-1 0 1,1 0-1,1-3 0,6-8 740,-2-1 0,1 0 0,-2 0-1,0-1 1,5-17 0,16-83-1010,-29 150 113,5 59 0,-4-91-77,2 22-1266,6 30-1,-7-49 1004,0 0 0,1 0 0,-1 1-1,1-1 1,0 0 0,0-1 0,1 1-1,0 0 1,-1-1 0,2 1-1,-1-1 1,5 5 0,-7-8 330,1 0 0,0 0 0,-1 0 0,1 0 0,0-1-1,0 1 1,0 0 0,0-1 0,0 1 0,-1-1 0,1 0 0,0 0 0,0 0 0,0 0 0,0 0 0,0 0-1,0 0 1,0-1 0,0 1 0,0-1 0,0 1 0,-1-1 0,1 0 0,0 1 0,0-1 0,-1 0 0,1 0 0,0 0-1,-1-1 1,1 1 0,0-2 0,8-5 826,-1-1-1,0 0 1,12-15-1,-18 20-424,24-34-715,-20 27 326,0 1-1,0 0 1,16-15-1,-23 24 5,0 1-1,1 0 1,-1 0-1,0-1 1,1 1-1,-1 0 0,1 0 1,-1 0-1,0 0 1,1 0-1,-1-1 1,0 1-1,1 0 1,-1 0-1,1 0 0,-1 0 1,0 0-1,1 0 1,-1 0-1,1 0 1,-1 0-1,1 0 1,-1 1-1,0-1 1,1 0-1,-1 0 0,0 0 1,1 0-1,-1 1 1,0-1-1,1 0 1,-1 0-1,0 1 1,1-1-1,-1 0 0,0 0 1,1 1-1,-1-1 1,0 0-1,0 1 1,0-1-1,1 0 1,-1 1-1,0-1 0,0 1 1,0-1-1,0 0 1,0 1-1,0-1 1,0 1-1,0-1 1,0 0-1,0 1 1,7 29 717,-7-24-379,6 18 3018,1-1-3613,-5-18-231,3 10-4270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33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24575,'0'-1'0,"1"0"0,0 1 0,0-1 0,-1 1 0,1-1 0,0 1 0,0-1 0,0 1 0,0-1 0,-1 1 0,1 0 0,0 0 0,0-1 0,0 1 0,0 0 0,0 0 0,0 0 0,0 0 0,0 0 0,0 0 0,0 0 0,0 0 0,0 1 0,0-1 0,0 0 0,-1 1 0,1-1 0,0 0 0,0 1 0,0-1 0,0 1 0,1 1 0,22 14-2110,-1 1 0,-1 2 0,37 38 0,-22-19 792,-1 2 0,-3 1 0,57 91 0,-75-104 1046,0 0 1,-2 2 0,-1-1-1,-2 1 1,0 1 0,-2 0-1,-2 0 1,4 37 0,-7-19 523,-3 0 1,-1 0 0,-3 0-1,-1 0 1,-3-1 0,-2 0 0,-2 0-1,-2-1 1,-33 73 0,28-82 5183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27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98 24575,'-2'-17'0,"-6"-26"0,8 40 0,-1 1 0,0-1 0,0 1 0,0-1 0,0 1 0,0 0 0,0 0 0,-1-1 0,1 1 0,-1 0 0,0 0 0,1 0 0,-3-2 0,2 4 4,0-1 0,1 0-1,-1 1 1,1-1 0,-1 1 0,0 0-1,1-1 1,-1 1 0,0 0 0,1 0-1,-1 0 1,0 0 0,1 0 0,-1 1-1,0-1 1,1 1 0,-1-1 0,0 1-1,1-1 1,-1 1 0,1 0-1,-1-1 1,1 1 0,0 0 0,-1 0-1,1 0 1,0 0 0,-1 1 0,-1 1-1,-3 3-115,1 0 0,-1 0 0,1 1 0,-8 11 0,6-4-264,1 0 1,0 0 0,1 0 0,1 1 0,0-1 0,1 1 0,0 0 0,1 0-1,1 30 1,1-21 62,2-1 0,0 1 0,2-1 0,0 0 0,14 39-1,-13-47-197,1 0 0,1-1-1,0 0 1,1-1-1,0 1 1,1-1 0,1-1-1,13 14 1,-20-22 637,1-1-1,-1 0 1,1 1 0,0-2 0,0 1-1,1 0 1,-1-1 0,0 0-1,1 0 1,-1 0 0,1 0 0,0-1-1,0 0 1,-1 0 0,1 0-1,0-1 1,0 1 0,0-1 0,0 0-1,0-1 1,0 1 0,0-1 0,-1 0-1,1 0 1,0 0 0,0-1-1,-1 0 1,1 0 0,-1 0 0,5-3-1,11-8 910,-1-1 0,0-1-1,17-18 1,31-24 1610,-51 45-2842,0 0 0,0 0 0,16-19 0,-28 25 131,1 0 0,-1 0 0,1 0 1,-2-1-1,1 0 0,-1 1 0,0-1 1,0 0-1,-1-1 0,0 1 1,2-13-1,-3 12 37,0 0 0,-1 0 0,0 0 0,-1 0 0,-2-14 0,3 20 16,-1-1 0,1 0-1,-1 1 1,0-1 0,0 1-1,0-1 1,0 1 0,0-1-1,-1 1 1,1 0 0,-1-1-1,1 1 1,-1 0 0,0 0-1,0 0 1,0 1 0,0-1-1,0 0 1,0 1 0,-4-3-1,5 4 12,0 0 0,0 0-1,0-1 1,0 1 0,0 0 0,1 0 0,-1 0-1,0 0 1,0 0 0,0 0 0,0 0-1,0 0 1,0 0 0,0 0 0,0 0-1,0 1 1,0-1 0,0 0 0,1 1-1,-1-1 1,0 1 0,-1 0 0,0 1 16,0 0 0,0-1 0,1 1 1,-1 0-1,1 0 0,-1 0 0,1 0 1,-2 5-1,-1 2-288,1 0 0,0 0 1,-2 15-1,3-13-165,1 1 1,0 0 0,0 0 0,1 0 0,1-1-1,0 1 1,1 0 0,3 11 0,-2-11 366,1-1 1,0 0-1,1 0 1,0 0-1,0 0 1,1-1-1,13 16 1,-13-18 180,0-1-1,1 0 1,-1-1 0,1 0-1,1 0 1,-1 0-1,1-1 1,0 0 0,0 0-1,1-1 1,-1 0 0,1-1-1,0 0 1,0 0 0,0-1-1,0 0 1,1-1 0,-1 0-1,0 0 1,1-1 0,-1 0-1,17-2 1,7-5-3234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27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24575,'3'-2'0,"5"0"0,-1-3 0,0-1 0,-5-1 0,-1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35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15 386 24575,'48'-80'0,"61"-137"0,-85 164 0,-21 47 0,-1 2 0,0 0 0,0 0 0,0 0 0,0 0 0,5-5 0,-3 9 0,-3 6 0,-1 13 0,-1-16 0,9 542-11826,-7-523 11416,2 78-2161,-3-92 2413,-1 1 1,0-1-1,-1 1 0,1-1 1,-2 0-1,1 0 1,-1 0-1,0 0 0,-6 9 1,7-13 283,-1-1 1,0 1-1,0-1 1,-1 0 0,1 0-1,-1 0 1,1-1-1,-1 1 1,0-1-1,0 0 1,0 0 0,-1 0-1,1 0 1,0-1-1,-1 0 1,1 0-1,0 0 1,-1 0 0,-4 0-1,-5-1 296,0 1 0,1-2 0,-1 0 0,1 0 0,-16-5 0,27 6-45,0 0 0,0-1 1,0 1-1,1-1 0,-1 0 1,0 1-1,0-1 0,1 0 1,-1 0-1,0 0 0,1 0 1,-1 0-1,1 0 1,-2-2-1,3 2-195,-1 0 1,1 0 0,0 0-1,0 0 1,0 0-1,-1 0 1,1 1 0,0-1-1,0 0 1,0 0-1,1 0 1,-1 0 0,0 0-1,0 0 1,0 0-1,1 0 1,-1 0 0,0 1-1,1-1 1,-1 0-1,1 0 1,-1 0 0,1 1-1,-1-1 1,1 0-1,-1 1 1,1-1-1,0 0 1,-1 1 0,3-2-1,15-14-1727,2 0-1,0 2 1,1 0-1,31-15 1,4-4-1292,34-23 579,-49 31 6889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35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68 24575,'-3'-7'0,"1"1"0,-1-1 0,-1 1 0,1-1 0,-1 1 0,0 0 0,-1 1 0,-8-10 0,6 12 0,8 10 0,8 11 0,43 62-326,-12-20-787,48 96-1,-69-112 521,-2 0 1,-2 1-1,-2 1 0,-1 0 0,-3 1 0,-2 0 0,-2 0 0,-2 0 0,-2 1 0,-2 0 1,-2-1-1,-11 56 0,4-57 723,-1-1 0,-3-1 1,-1 0-1,-27 53 0,4-25 3249,-26 35-4872,46-81 773,0-1 1,-2-1-1,-1-1 1,-38 33 0,54-52 793,-1 1 1,1-1-1,-1 0 1,0-1-1,-1 1 1,-9 3-1,-1-3 2534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36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73 518 24575,'6'-5'0,"-3"6"0,-6 15 0,1-4 0,-64 401-6545,60-344 5084,2 0 1,4 0-1,2 0 0,14 75 0,-12-119 1296,1-1-1,1 1 1,2-1 0,0-1-1,15 30 1,-19-46 76,0 0-1,1 0 1,0 0 0,0-1 0,0 1 0,1-1-1,0-1 1,11 9 0,-13-11 77,1 0 0,0 0 0,0-1 0,-1 0 0,1 0 0,1 0 0,-1-1 0,0 0 0,0 0 0,0 0 0,1 0 0,-1-1 0,0 0 0,10-1 0,-5-1 23,0 0 0,1-1 0,-1 0 0,0-1 0,0 0 0,-1-1 0,1 0 1,-1 0-1,0-1 0,11-9 0,11-11-16,35-39 0,-66 65 5,41-45 104,-3-2 1,-1-2-1,-3-1 1,-2-2-1,-2-1 1,-2-1-1,-3-2 0,-3 0 1,-1-1-1,-4-2 1,-2 0-1,13-104 1,-24 112-256,-2 0 1,-2 0 0,-3 0 0,-1 1 0,-3-1-1,-2 1 1,-18-57 0,13 66 940,-1 0 0,-31-58 1,43 95-724,1-1 181,0 0 1,-1 0-1,0 1 0,0-1 1,0 1-1,0 0 0,-7-5 1,10 8-221,0 1 1,0 0 0,0 0-1,0 0 1,0 0-1,-1-1 1,1 1-1,0 0 1,0 0 0,0 0-1,-1 0 1,1 0-1,0 0 1,0 0 0,-1 0-1,1 0 1,0-1-1,0 1 1,0 0 0,-1 0-1,1 0 1,0 0-1,0 0 1,-1 0-1,1 1 1,0-1 0,0 0-1,-1 0 1,1 0-1,0 0 1,0 0 0,0 0-1,-1 0 1,1 0-1,0 0 1,0 1-1,0-1 1,-1 0 0,1 0-1,0 0 1,0 0-1,0 1 1,0-1 0,0 0-1,-1 0 1,1 1-1,-2 10 1693,2 6-1845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37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6 138 24575,'4'-54'-794,"-4"35"353,2 0 1,5-26 0,-7 45 443,0 0 1,0 0 0,1 0-1,-1 0 1,0 1 0,0-1-1,0 0 1,0 0 0,0 0-1,0 0 1,0 0-1,1 0 1,-1 1 0,0-1-1,0 0 1,0 0 0,0 0-1,0 0 1,1 0 0,-1 0-1,0 0 1,0 0 0,0 0-1,0 0 1,1 0-1,-1 0 1,0 0 0,0 0-1,0 0 1,0 0 0,1 0-1,-1 0 1,0 0 0,0 0-1,0 0 1,0 0 0,1 0-1,-1 0 1,0 0 0,0 0-1,0-1 1,0 1-1,0 0 1,1 0 0,-1 0-1,0 0 1,0 0 0,0 0-1,0-1 1,0 1 0,0 0-1,5 18-41,1 24-1273,-2 0-1,-3 52 1,-11 85-3518,10-179 4825,-21 166-4269,10-94 3348,11-51 1278,0-21-337,0 1 1,1-1 0,-1 0 0,0 0 0,0 0 0,0 0 0,0 1-1,0-1 1,0 0 0,0 0 0,1 0 0,-1 0 0,0 0-1,0 1 1,0-1 0,0 0 0,0 0 0,1 0 0,-1 0 0,0 0-1,0 0 1,0 0 0,1 0 0,-1 0 0,0 0 0,0 0-1,0 0 1,0 0 0,1 0 0,-1 0 0,0 0 0,0 0-1,0 0 1,1 0 0,-1 0 0,0 0 0,0 0 0,0 0 0,0 0-1,1 0 1,-1 0 0,0 0 0,0-1 0,0 1 0,1 0-1,2-3 145,0 0 0,0 0 0,0-1 0,0 1 0,-1-1 1,4-5-1,92-166 2788,-53 92-150,68-98 0,-110 177-2799,1-1 0,-1 1 0,1 0 0,0 0 0,0 0 0,8-6 0,-11 10 0,0 0 0,0-1 0,-1 1 0,1-1 0,0 1 0,0 0 0,0 0 0,0-1 0,0 1 0,0 0 0,-1 0 0,1 0 0,0 0 0,0 0 0,0 0 0,0 0 0,0 0 0,0 1 0,1-1 0,-1 1 0,0 0 0,1 0 0,-1 0 0,0 0 0,0 0 0,0 0 0,0 0 0,0 0 0,0 0 0,0 0 0,0 1 0,0-1 0,-1 0 0,1 1 0,0 1 0,4 10 73,-1-1 0,-1 1 0,0 0 0,0 0 0,-1 0 0,-1 24 1,-6 84 984,1-82-692,2-16-22,1-17-340,-1 0 0,2 1 0,-1-1 0,1 1-1,0-1 1,0 1 0,1-1 0,0 1 0,0-1 0,3 9 0,-4-15-4,0 0 0,1 1 0,-1-1 0,0 1 0,0-1 0,1 0 0,-1 1 0,0-1 0,1 0 0,-1 1 0,1-1 0,-1 0 0,0 0 0,1 0 0,-1 1 0,1-1 0,-1 0 0,0 0 0,1 0 0,-1 0 0,1 0 0,-1 0 0,1 0 0,-1 0 0,1 0 0,-1 0 0,1 0 0,-1 0 0,1 0 0,-1 0 0,0 0 0,1 0 0,-1 0 0,1 0 0,-1-1 0,1 1 0,-1 0 0,0 0 0,1-1 0,-1 1 0,0 0 0,1-1 0,15-14 0,10-22-1412,-1-2 1,-1 0-1,34-81 0,-38 77 3079,1-3-1667,-16 42 0,-2 11 0,-1 18 0,-2-20 0,3 32 1359,13 58-1,-6-57-2745,1 0 1,2-1-1,18 38 1,-26-65 1153,0-1 0,0 0 1,1 0-1,0-1 1,0 0-1,9 9 0,-14-15 209,1-1 0,0 1-1,-1 0 1,1-1-1,0 0 1,0 1-1,0-1 1,0 0-1,0 0 1,1 0-1,-1 0 1,0 0-1,0-1 1,1 1 0,-1-1-1,0 1 1,1-1-1,-1 0 1,1 0-1,-1 0 1,0 0-1,1 0 1,-1-1-1,0 1 1,1-1 0,-1 1-1,0-1 1,0 0-1,1 0 1,-1 0-1,0 0 1,4-3-1,17-19 668,-2-4 2572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37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33 24575,'-62'119'0,"61"-118"0,1 1 0,-1-1 0,0 0 0,1 0 0,-1 1 0,1-1 0,-1 0 0,1 1 0,-1-1 0,1 0 0,0 1 0,0-1 0,0 1 0,0-1 0,0 1 0,0-1 0,0 0 0,1 3 0,0-3 0,-1-1 0,1 0 0,-1 1 0,1-1 0,0 0 0,-1 1 0,1-1 0,-1 0 0,1 0 0,0 0 0,-1 0 0,1 0 0,0 1 0,-1-1 0,1 0 0,0 0 0,0-1 0,-1 1 0,1 0 0,0 0 0,-1 0 0,1 0 0,-1-1 0,1 1 0,1-1 0,6-2 0,-1-1 0,1 0 0,-1 0 0,12-9 0,-2 0 0,-1-1 0,0-1 0,-1 0 0,-1-1 0,0-1 0,20-31 0,-34 48 0,1-1 0,-1 1 0,0-1 0,1 1 0,-1-1 0,0 1 0,1-1 0,-1 1 0,0-1 0,0 1 0,0-1 0,1 1 0,-1-1 0,0 0 0,0 1 0,0-1 0,0 1 0,0-1 0,0 1 0,0-1 0,0 1 0,0-1 0,0 0 0,-1 0 0,-10 4 0,-17 17 0,12-4-1080,1 1 1,1 0-1,0 1 0,2 1 0,0 0 0,1 0 0,-16 41 0,12-22 1528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37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169 121 24575,'-10'4'0,"1"0"0,0 1 0,0 0 0,1 0 0,-1 1 0,1 0 0,1 1 0,-1 0 0,-12 14 0,9-5-1287,0 1 0,1 0 0,1 1 0,-8 20 0,14-32 893,1 0-1,0 0 1,0 0-1,1 0 1,0 0 0,0 0-1,0 1 1,1-1-1,0 0 1,0 0 0,0 1-1,1-1 1,0 0-1,0 0 1,1 0 0,-1 0-1,5 8 1,-5-12 349,0 1 1,1-1-1,-1 0 1,1 1 0,0-1-1,0 0 1,0 0-1,0 0 1,0-1-1,0 1 1,0 0-1,1-1 1,-1 0 0,0 1-1,1-1 1,-1 0-1,4 1 1,-1-1 143,-1 0 1,0-1-1,0 0 0,1 0 1,-1 0-1,0 0 1,0 0-1,1-1 1,-1 0-1,5-1 0,4-3 9,-1 0 0,0 0 0,0-1-1,0-1 1,-1 0 0,12-9-1,-14 9 39,0 0-1,0-1 1,-1 0-1,0 0 1,-1-1-1,1 0 1,-2 0-1,9-15 0,-13 20-148,0-1-1,0 0 0,0 1 1,-1-1-1,0 0 0,0 0 0,0 0 1,0 0-1,-1 0 0,0 0 1,0 0-1,0 0 0,-1 0 0,0 0 1,0 1-1,0-1 0,0 0 0,-1 0 1,0 0-1,0 1 0,-4-8 1,-5-4-86,0 2 0,-1-1 1,-1 1-1,0 1 1,-1 1-1,0 0 1,-20-13-1,8 5 1584,25 20-1305,0-1-1,0 1 1,0-1 0,1 0-1,-1 1 1,0-1 0,1 0-1,-1 1 1,0-1 0,1 0-1,-1 0 1,1 0 0,-1 0-1,1 1 1,-1-1 0,1 0-1,0 0 1,-1 0 0,1 0-1,0 0 1,0 0-1,0-2 1,0 2-141,0 0-1,1 0 1,-1 0-1,1 0 1,-1 0 0,1 0-1,-1 1 1,1-1-1,0 0 1,-1 0-1,1 1 1,0-1 0,0 0-1,0 1 1,-1-1-1,1 0 1,2 0 0,3-2-100,0 1 0,0 0 0,0 0 0,0 0 0,11-1 0,-9 2-93,0 0-1,0 1 1,0 0-1,0 0 1,0 1-1,0 0 1,0 0-1,0 1 1,-1 0 0,1 1-1,0-1 1,-1 2-1,0-1 1,1 1-1,-1 0 1,-1 0-1,1 1 1,-1 0-1,10 9 1,-7-4-97,0 0 0,-1 1 1,0 0-1,-1 0 0,0 1 0,-1-1 0,-1 1 1,1 1-1,-2-1 0,0 1 0,3 14 1,-3-3-632,1 43 1,0 6-420,-5-72 1294,0-1 1,0 0 0,0 1-1,0-1 1,0 1-1,0-1 1,0 0 0,0 1-1,0-1 1,0 0 0,1 1-1,-1-1 1,0 1-1,0-1 1,0 0 0,0 1-1,1-1 1,-1 0 0,0 0-1,0 1 1,0-1 0,1 0-1,-1 1 1,0-1-1,1 0 1,-1 0 0,0 1-1,0-1 1,1 0 0,-1 0-1,1 0 1,-1 0 0,0 0-1,1 1 1,-1-1-1,0 0 1,1 0 0,-1 0-1,0 0 1,1 0 0,-1 0-1,1 0 1,-1 0-1,0 0 1,1 0 0,-1 0-1,0-1 1,1 1 0,-1 0-1,0 0 1,1 0 0,-1 0-1,0 0 1,1-1-1,-1 1 1,0 0 0,1 0-1,-1-1 1,0 1 0,0 0-1,1-1 1,19-21 1696,-16 18-1097,60-79 1504,-31 38-2088,57-58 1,-88 100-57,0 1 0,0 0 1,1 0-1,-1 0 0,1 0 0,-1 0 1,1 1-1,0-1 0,6-1 0,-8 3 38,0-1 1,0 1-1,1 0 0,-1 0 0,0 0 0,1 1 0,-1-1 0,0 0 0,0 0 0,1 1 0,-1-1 0,0 1 0,0-1 0,0 1 1,1-1-1,-1 1 0,0 0 0,0-1 0,0 1 0,0 0 0,0 0 0,0 0 0,-1 0 0,1 0 0,1 2 0,8 12 354,-2-1 0,0 2 0,0-1 0,-2 1 0,0 0 0,7 27 0,9 27-258,-15-54 406,0 0 0,0 0 0,19 28 1,-10-25-3270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38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119 446 24575,'-14'2'-730,"5"0"730,-1 0 1,0-1-1,0 0 1,1-1-1,-1 0 1,0-1-1,-15-2 1,25 3 3,-1 0 0,1-1 0,-1 1 0,1 0 0,-1 0 0,1 0 0,-1 0 0,1 0 0,-1-1 0,1 1 0,-1 0 0,1 0 0,-1-1 0,1 1 0,0 0 0,-1-1 0,1 1 1,-1-1-1,1 1 0,0 0 0,-1-1 0,1 1 0,0-1 0,0 1 0,-1-1 0,1 0 0,0 0 3,0 1-1,1-1 1,-1 0-1,0 1 1,1-1-1,-1 1 1,0-1-1,1 1 1,-1-1-1,1 1 1,-1-1-1,1 1 1,-1-1-1,1 1 1,-1 0-1,1-1 1,1 1-1,30-14 75,116-17-7246,3 10 3904,-68 9 2786,179-23-2219,133-16 4181,246-33 3498,-217 20-8763,-385 57 3898,68-10-1697,136-39 0,-241 55 1550,0 1 0,1-1 0,-1 0 0,1 0 0,-1 0 0,0 0 0,0-1 0,0 1 0,4-3 0,-6 4 55,0-1 1,0 1-1,0 0 1,0 0-1,1-1 1,-1 1-1,0 0 0,0 0 1,0-1-1,0 1 1,0 0-1,0-1 1,0 1-1,0 0 0,0 0 1,0-1-1,0 1 1,0 0-1,0-1 1,0 1-1,-1 0 0,1 0 1,0-1-1,0 1 1,0 0-1,0 0 1,0 0-1,-1-1 1,1 1-1,0 0 0,0 0 1,0-1-1,-1 1 1,1 0-1,0 0 1,0 0-1,0 0 0,-1 0 1,1-1-1,0 1 1,0 0-1,-1 0 1,0 0-1,-5-2 383,-1-1-1,1 2 1,-1-1-1,-13-1 1,-14 0 110,2 0 2087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41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2117 1187 24575,'1'0'0,"0"0"0,0 0 0,0-1 0,0 1 0,0-1 0,-1 1 0,1-1 0,0 1 0,0-1 0,-1 1 0,1-1 0,0 0 0,-1 1 0,1-1 0,0 0 0,-1 1 0,1-1 0,-1 0 0,0 0 0,1 0 0,-1 0 0,1 1 0,-1-2 0,0 1 0,-1 0 0,1 1 0,0-1 0,-1 0 0,1 1 0,0-1 0,-1 0 0,1 1 0,-1-1 0,0 1 0,1-1 0,-1 1 0,1-1 0,-1 1 0,0 0 0,1-1 0,-1 1 0,0 0 0,1-1 0,-1 1 0,-1 0 0,-4-3 0,-1 2 0,0-1 0,0 1 0,-13-1 0,-25 3-442,0 2-1,0 2 0,0 3 0,1 1 1,0 2-1,0 1 0,2 3 1,-66 32-1,77-29 82,1 2 1,1 0-1,1 2 0,-39 39 1,3-3-40,-110 95 4927,6 5-3648,9 3-5313,-145 190 0,214-231 6147,-34 66-3361,81-111 389,3 3-1,-39 105 1,40-69 963,5 1 0,-33 217 0,46-153 284,2 220-1,20-268 163,5 0 1,6 0 0,6 0-1,43 159 1,-28-185-994,4 0-1,72 137 1,-10-58 2202,-30-67-1117,123 158-1,-133-203 481,3-3 1,3-3-1,81 64 1,417 268-5702,-306-248 6585,-86-62-588,199 73-1,195 32 321,-355-132-2182,2-9 0,3-10 0,1-8 0,1-11 1,267-4-1,-281-26 844,373-60 0,-414 34 0,-2-7 0,269-105 0,-222 55 507,382-229 0,-430 215-169,-5-7 0,235-221 1,-289 231 1336,-6-4 0,112-159 0,-95 97-2671,93-191 1,-141 229 336,-5-3 0,-7-1 1,41-166-1,-52 125 1583,-7-3-1,12-204 1,-34 187-1666,-26-358 1,1 426 1697,-5 1 0,-6 0 0,-77-227 1,55 235-2102,-5 2 0,-87-142 1,-170-190-2963,243 366 4496,-4 4 1,-137-120 0,98 109 953,-182-112-1,-146-36 1627,-13 36-949,180 97-5850,-141-15 2859,265 87 468,-2 7 1,-266-9-1,156 35 4836,-2 11-3472,-510 81-6560,622-64 5891,2 6 1,1 6-1,3 6 1,1 7-1,3 6 1,-243 147-1,283-144-202,3 4-1,2 4 1,-85 88-1,108-89-189,4 4 0,2 2 0,-99 162 0,33 9 3250,92-166-442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13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90 127 24575,'-1'-2'0,"1"-1"0,-1 1 0,0 0 0,1 0 0,-1 0 0,0 0 0,0 0 0,-1 0 0,1 0 0,0 0 0,-1 1 0,1-1 0,-1 0 0,-2-1 0,4 2 0,-1 1 0,1 0 0,-1 0 0,1-1 0,-1 1 0,1 0 0,-1 0 0,1 0 0,-1 0 0,1 0 0,-1 0 0,1 0 0,-1 0 0,1 0 0,-1 0 0,1 0 0,-1 0 0,0 0 0,1 0 0,-1 0 0,1 1 0,-1-1 0,1 0 0,-2 1 0,1 0 0,0 0 0,0 0 0,0 0 0,0 1 0,0-1 0,0 0 0,0 0 0,0 1 0,0-1 0,-1 3 0,-6 15 0,1 1 0,0 0 0,1 1 0,2-1 0,-4 28 0,5-14 0,1 0 0,4 52 0,-1-75 41,0-1-1,0 1 0,1-1 1,1 0-1,0 1 1,4 9-1,-6-17-89,0-1 0,0 0 1,1 1-1,-1-1 0,1 0 1,-1 0-1,1 0 0,0 0 0,0 0 1,0 0-1,0 0 0,0-1 0,0 1 1,0-1-1,0 1 0,1-1 0,-1 0 1,1 0-1,-1 0 0,1 0 0,-1-1 1,1 1-1,0 0 0,-1-1 1,1 0-1,0 0 0,-1 0 0,6 0 1,-1-2-515,0 0 1,0 0 0,0 0-1,0-1 1,0 0 0,-1 0 0,1-1-1,-1 0 1,0 0 0,0 0-1,0-1 1,-1 0 0,1 0 0,5-8-1,1-2-247,0 1 0,-2-2 1,1 0-1,11-26 0,-17 31 877,-1-1 1,0 1 0,-1-1-1,0 0 1,-1 0-1,0 0 1,-1 0 0,-1 0-1,0 0 1,0-1-1,-1 1 1,-1 0 0,0 0-1,0 0 1,-2 0 0,1 1-1,-1-1 1,-1 1-1,0 0 1,-1 0 0,0 1-1,0-1 1,-1 1-1,0 1 1,-1-1 0,0 1-1,-1 1 1,0-1 0,0 1-1,-1 1 1,0 0-1,-12-7 1,18 12-55,0 0 0,0 1 0,-1-1 0,1 1 0,0-1-1,-1 1 1,1 1 0,0-1 0,-1 1 0,1-1 0,-1 1 0,1 0 0,-1 1 0,1-1 0,-1 1 0,1 0-1,0 0 1,-1 0 0,1 1 0,-5 2 0,-6 6 2908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31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213 229 24575,'-150'35'-10430,"88"-26"8640,203-31 2290,0-6 0,155-52 0,-173 33-494,-76 21 2862,-30 11-3279,-16 13 661,0 1-1,0-1 0,0 1 1,0-1-1,0 1 0,0-1 1,-1 1-1,1-1 0,-1 0 0,1 1 1,-1-1-1,1 0 0,-1-3 1,0 4-127,0 0 0,-1-1 0,1 1 0,-1-1 0,1 1 0,-1 0 0,1-1 0,-1 1 0,0 0 0,0 0 0,0 0 0,1-1 0,-1 1 0,0 0 0,0 0 0,0 0 0,-1 0 0,1 1 0,0-1 0,0 0 0,0 0 0,-1 1 1,1-1-1,0 1 0,-1-1 0,1 1 0,-1-1 0,1 1 0,0 0 0,-1 0 0,1 0 0,-3 0 0,0 0-123,1 0-1,-1 0 1,0 0 0,0 1-1,0-1 1,0 1 0,1 0 0,-1 0-1,0 1 1,1-1 0,-1 1-1,1 0 1,0 0 0,-1 0-1,1 0 1,0 0 0,0 1 0,0-1-1,1 1 1,-1 0 0,0 0-1,-3 5 1,-2 5 119,0 0 0,0 0 0,1 0 0,-8 24 1,2 4-2041,1 0 1,2 0 0,-5 52-1,0 131-4129,22-27 3640,1-115 5004,-2-30 2880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44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3324 655 24575,'-5'-5'0,"-1"1"0,1 0 0,-1 0 0,0 0 0,0 1 0,0 0 0,-12-4 0,-52-13 0,30 10 0,31 7 0,0 0 0,-1 1 0,1 0 0,-1 0 0,1 1 0,-1 1 0,1-1 0,-1 2 0,-15 1 0,-54 14-1978,0 2 0,-104 41-1,-141 83-3956,-218 180 2378,439-250 4377,4 4 0,-157 156 0,97-73 67,-92 97 2403,21 17-1284,137-141-4008,-80 152-1,-46 156 1723,161-305 2153,-62 214 0,97-261-524,5 1 0,2 0 0,-4 153 0,21 38-937,35 143-6645,-14-290 3066,43 149 0,26-18 3400,-25-123 2378,54 62-3318,107 115-2041,-138-206 3206,5-4-1,203 180 0,33-28 609,-101-105-3165,-52-47 3115,370 163-1,-340-189-2030,360 91-1,-353-126 958,1-10 1,357 17 0,-139-58 3858,262-81-1649,-472 38-3911,-1-10 1,337-135-1,-310 85 2607,326-191-1,-118-8-505,-176 74-2884,-204 158 2331,-3-3 1,-4-3 0,116-172 0,-102 114 630,127-282 1,-153 274-271,64-246 1,-13-166-1157,-90 403 1604,-7-1 0,-7 0 0,-25-264 0,-3 239-1160,-8 1-1,-100-326 1,67 324 1282,-9 3 1,-134-243-1,16 112-2881,129 222 2457,-5 3 1,-3 2-1,-103-93 1,49 68-560,-201-136 0,196 158 602,-4 7 0,-3 5 0,-4 6 0,-2 6 0,-2 7 0,-297-72 1,149 72 1627,-512-31 0,332 83-5901,319 11 3167,-211 38 0,249-22 435,2 4 1,-160 63-1,91-12 1095,3 8-1,4 7 1,-193 140-1,272-167 1846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51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24575,'10'-12'0,"-3"5"0,0-1 0,-1 0 0,0 0 0,0 0 0,-1-1 0,9-18 0,-15 53-364,1 0 0,1 0 0,1 0-1,8 37 1,1 7-825,-7-33-296,8 97-3408,-13-46 5250,-1-62 483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51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37 220 24575,'-4'-8'-10,"-2"-2"-153,1-1 1,0 0-1,1 0 0,0-1 0,-4-14 0,8 23 96,-1 0-1,1-1 0,0 1 1,0-1-1,0 1 1,1 0-1,-1-1 0,1 1 1,0-1-1,0 1 1,0 0-1,0 0 0,0 0 1,1 0-1,-1 0 1,1 0-1,0 0 0,0 0 1,0 0-1,0 1 1,1-1-1,-1 1 0,5-4 1,1 0-711,0 1 0,0-1 0,1 1 0,0 1 0,0 0 0,13-5 0,-12 6 367,1 0 1,0 0-1,0 1 0,0 1 1,1 0-1,-1 0 1,0 1-1,0 0 1,1 1-1,-1 1 0,0 0 1,0 0-1,0 1 1,0 0-1,13 7 0,-20-8 403,0 0-1,0 0 0,0 1 1,0-1-1,-1 1 0,1 0 1,-1 0-1,0 1 0,0-1 1,0 1-1,0-1 0,0 1 1,-1 0-1,0 0 0,1 0 1,1 7-1,-2-5 24,-1 1 0,1 0 1,-2-1-1,1 1 0,-1 0 1,0 0-1,0 0 1,0-1-1,-1 1 0,-2 7 1,-4 10 534,-1 0 0,-1-1 1,0-1-1,-2 1 1,-14 20-1,-48 66 2406,23-36-6138,47-69 3307,1 0 0,-1 0 0,1 0-1,0 0 1,1 0 0,-3 8 0,4-11-58,-1 1 0,1-1 0,0 1 0,0-1-1,0 1 1,0-1 0,0 0 0,1 1 0,-1-1 0,0 1-1,1-1 1,-1 0 0,1 1 0,-1-1 0,1 0-1,0 1 1,-1-1 0,1 0 0,0 0 0,0 0 0,0 1-1,0-1 1,0 0 0,0 0 0,1 1 0,11 5 58,0-1 1,0 0 0,0 0 0,1-2-1,0 1 1,-1-2 0,23 4-1,-12-2-51,12 2-61,94 26 150,-127-33-133,-1 1 0,0 0-1,0-1 1,0 1 0,1 0 0,-1 0 0,0 0 0,0 1 0,0-1 0,0 0 0,-1 1 0,1 0 0,0-1 0,-1 1 0,1 0 0,-1 0 0,1-1 0,1 5 0,-3-5-18,0-1-1,0 1 1,0 0 0,0 0-1,0 0 1,0 0-1,0 0 1,0 0-1,0 0 1,0 0-1,0 0 1,-1 0-1,1-1 1,0 1-1,-1 0 1,1 0-1,-1 0 1,0 0 0,0 2-1,-1-1 0,0 1-1,-1-1 1,1 0 0,0 0 0,-1 0 0,-3 2 0,-16 9 60,1-2 0,-2 0 1,-42 13-1,-75 11-139,84-25-1556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49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132 203 24575,'18'-34'0,"-10"27"0,-4 12 0,-1 17 0,-5 31-1242,-14 84 1,-20 52-1243,18-112 1868,-52 143 0,67-215 567,1 0 0,0 1 0,-1-1-1,-5 8 1,4-12 49,3-8 0,3-11 0,57-316-1410,23-192-2166,-78 511 3645,1 23-75,5 32 186,-7-28 117,59 194 1472,-22-100-3704,5-2 0,81 139 1,-30-91 3924,-83-132 2755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5:50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105 251 24575,'-15'1'0,"9"-1"0,0 1 0,0-1 0,0 0 0,0-1 0,1 1 0,-1-1 0,0 0 0,0-1 0,1 1 0,-1-1 0,1 0 0,-7-3 0,12 4 0,-1 1 0,1-1 0,-1 1 0,1 0 0,-1-1 0,0 1 0,1-1 0,0 0 0,-1 1 0,1-1 0,-1 1 0,1-1 0,0 1 0,-1-1 0,1 0 0,0 1 0,-1-1 0,1 0 0,0 1 0,0-1 0,0 0 0,0 0 0,0 1 0,0-1 0,0 0 0,0 1 0,0-2 0,1 1 0,-1-1 0,1 1 0,0-1 0,-1 1 0,1-1 0,0 1 0,0 0 0,0-1 0,0 1 0,0 0 0,3-2 0,4-3 0,0 1 0,0-1 0,10-4 0,-15 9 0,58-29-3002,95-32 0,69-6-2683,-175 54 9183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6:00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2890 24 24575,'1'-7'0,"0"-8"0,-5 13 0,-5 8 0,-607 537-9106,484-408 10035,-161 212 0,-101 127-5428,-24-21 2742,184-201 1034,-290 294-790,290-322 3588,201-194 3399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6:01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4587 5 24575,'-1'0'0,"0"-1"0,0 0 0,1 1 0,-1 0 0,0-1 0,0 1 0,0-1 0,0 1 0,0 0 0,0 0 0,0-1 0,0 1 0,-1 0 0,1 0 0,0 0 0,0 0 0,0 1 0,0-1 0,0 0 0,0 0 0,0 0 0,0 1 0,0-1 0,0 1 0,0-1 0,0 1 0,1-1 0,-1 1 0,-1 0 0,-29 23 0,24-18 0,-154 149-8249,80-72 5178,-160 172-334,-89 156 3776,122-144 744,-258 255 0,147-211-2840,-1654 1457-752,1715-1541 2420,198-174 10,-67 59 821,-142 159 1,244-241 5915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6:02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4874 31 24575,'0'-1'0,"1"1"0,0 0 0,-1 0 0,1 0 0,0-1 0,-1 1 0,1 0 0,-1-1 0,1 1 0,-1-1 0,1 1 0,-1 0 0,1-1 0,-1 1 0,1-1 0,-1 1 0,1-1 0,-1 0 0,0 1 0,1-1 0,-1 1 0,0-1 0,0 0 0,1 1 0,-1-1 0,0 1 0,0-1 0,0 0 0,0 1 0,0-1 0,0 0 0,0 1 0,0-1 0,0 0 0,0 1 0,0-1 0,0 0 0,-1 1 0,1-2 0,-1 2 0,1-1 0,-1 0 0,0 0 0,1 1 0,-1-1 0,0 0 0,0 1 0,0-1 0,0 1 0,1-1 0,-1 1 0,0 0 0,0-1 0,0 1 0,0 0 0,0 0 0,0-1 0,0 1 0,0 0 0,0 0 0,0 0 0,0 0 0,0 0 0,0 0 0,0 1 0,-2-1 0,-7 4-256,0-1-1,1 1 1,-1 1 0,1 0-1,-1 0 1,2 1 0,-14 10-1,-57 57-3547,53-48 2642,-352 380-3144,99-98 4309,-505 458-3376,336-351 3366,-588 571 7654,671-633-8134,20-16-1678,-121 116 5261,149-154-7807,90-104 1013,207-180 10525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6:03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4686 86 24575,'16'-23'-1354,"33"-36"0,-49 59 1360,0 0 0,0 0 0,0 0-1,0-1 1,0 1 0,0 0-1,0 0 1,0 0 0,0 0-1,0 0 1,1-1 0,-1 1-1,0 0 1,0 0 0,0 0-1,0 0 1,0 0 0,0-1-1,0 1 1,1 0 0,-1 0-1,0 0 1,0 0 0,0 0-1,0 0 1,0 0 0,1 0-1,-1 0 1,0 0 0,0 0-1,0-1 1,0 1 0,1 0-1,-1 0 1,0 0 0,0 0-1,0 0 1,0 0 0,1 0-1,-1 1 1,0-1 0,0 0-1,0 0 1,0 0 0,1 0-1,-1 0 1,0 0 0,0 0-1,0 0 1,-2 11 247,-11 15-1,-145 186-4134,92-129 2899,-410 481-6828,-27-27 8263,96-106-663,277-291-45,-444 479-53,185-212 3908,-117 112 617,-323 327-10157,473-485 5921,330-334 79,-281 273-546,292-287 5789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6:04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5433 1 24575,'-19'10'16,"-35"17"-398,2 2 0,-73 53 0,-93 110-10376,70-33 9348,11 16 3388,-486 604-5040,-71-57 5618,-246 149-4157,120-114 3202,806-744-1560,-484 464 661,21 18-721,-97 182-1070,534-625 5089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32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0 751 24575,'1'0'-32,"0"1"-1,0-1 0,0 0 1,0 0-1,0 1 0,0-1 0,-1 0 1,1 1-1,0-1 0,0 1 1,-1-1-1,1 1 0,0 0 1,-1-1-1,1 1 0,0 0 1,-1-1-1,1 1 0,-1 0 1,1 0-1,-1 0 0,1-1 1,-1 1-1,0 0 0,1 0 1,-1 0-1,0 0 0,0 1 1,5 30-1903,-5-25 1366,4 43-405,-3-30-1065,0 0 1,1 0-1,9 33 1,-10-51 2013,-1 1 0,1-1 0,0 0 0,0 0 0,0 0 0,0 1 0,0-1 0,0 0 1,1 0-1,-1-1 0,1 1 0,-1 0 0,1 0 0,0-1 0,0 1 0,0-1 0,0 0 0,0 1 1,0-1-1,0 0 0,0 0 0,3 1 0,-2-2-47,0 0 0,0 0 0,-1 0 0,1 0 0,0 0 0,0 0 0,0-1 0,0 1 1,0-1-1,0 0 0,0 0 0,-1 0 0,1-1 0,0 1 0,-1 0 0,1-1 0,3-2 0,7-7 398,1 0 0,-1-1 0,-1-1 0,-1 0 0,18-23-1,42-80 1483,-26 40-3874,-45 76 2143,0-1 0,0 1 0,0 0 0,0 0 0,0 0 0,0 0-1,0 0 1,0-1 0,0 1 0,0 0 0,0 0 0,0 0 0,0 0-1,1 0 1,-1 0 0,0 0 0,0 0 0,0-1 0,0 1 0,0 0-1,0 0 1,0 0 0,1 0 0,-1 0 0,0 0 0,0 0-1,0 0 1,0 0 0,0 0 0,0 0 0,1 0 0,-1 0 0,0 0-1,0 0 1,0 0 0,0 0 0,0 0 0,0 0 0,1 0 0,-1 0-1,0 0 1,0 0 0,0 0 0,0 0 0,0 0 0,1 0 0,-1 0-1,2 9 1874,0 21-1152,-2-21-892,0-1 94,1 0 0,0 0 0,1 0 0,0 0 0,3 8 0,-5-14 0,1-1 0,-1 1 0,1-1 0,-1 0 0,1 1 0,0-1 0,0 0 0,-1 0 0,1 1 0,0-1 0,0 0 0,0 0 0,0 0 0,0 0 0,1 0 0,-1 0 0,0-1 0,0 1 0,1 0 0,-1-1 0,0 1 0,1 0 0,-1-1 0,0 0 0,1 1 0,-1-1 0,1 0 0,-1 0 0,1 1 0,-1-1 0,1 0 0,-1-1 0,1 1 0,-1 0 0,3-1 0,2-1 408,0-1 1,0 0-1,-1-1 1,1 1-1,-1-1 0,0 0 1,0 0-1,0-1 1,0 1-1,-1-1 0,0 0 1,4-6-1,9-14-1813,17-34 0,-30 53 1080,16-33-1268,-1-1-1,-1-1 0,-3 0 0,18-75 0,-27 84 1410,-2 1 0,0-1 0,-2 0 0,-2 0 0,0 0 0,-3 1 0,-7-43 0,9 68 558,-10-33 483,11 38-548,-1-1 0,0 0 0,0 1-1,0-1 1,0 0 0,0 1 0,0 0 0,0-1 0,-1 1 0,-1-3 0,2 4-290,1 0-1,0 0 1,-1 0 0,1 0 0,0 0 0,-1 0 0,1 0 0,0 0 0,-1 0 0,1 0 0,0 0 0,-1 0 0,1 0 0,0 0 0,-1 0 0,1 0 0,0 0 0,-1 1 0,1-1-1,0 0 1,0 0 0,-1 0 0,1 0 0,0 1 0,0-1 0,-1 0 0,1 0 0,0 1 0,0-1 0,-1 0 0,1 0 0,0 1 0,0-1 0,0 0 0,0 1 0,0-1-1,-1 0 1,1 1 0,0-1 0,0 0 0,0 1 0,0-1 0,0 1 0,-5 17-178,5-17 153,-6 45 107,1 1-1,3-1 1,2 1 0,10 78 0,61 362-3365,8 71 137,-74-499 3039,8 148-1015,-12-156 696,-12 101 0,5-128 295,1-14 396,5-10-252,0 0 1,-1 0-1,1 0 1,0 0-1,0 0 1,0 0-1,0 1 1,0-1-1,-1 0 0,1 0 1,0 0-1,0 0 1,0 0-1,-1 0 1,1 0-1,0 0 1,0 0-1,0-1 1,0 1-1,-1 0 1,1 0-1,0 0 1,0 0-1,0 0 1,0 0-1,0 0 1,-1 0-1,1 0 1,0 0-1,0-1 1,0 1-1,0 0 1,0 0-1,0 0 1,-1 0-1,1 0 1,0-1-1,0 1 1,0 0-1,0 0 1,0 0-1,0 0 1,0 0-1,0-1 1,0 1-1,-8-20 7,1-1-1,1 0 0,1 0 0,1 0 1,-3-38-1,2 19 395,-13-102 2343,-3-73-3790,17 0-508,17 73 3396,-9 113-1769,1 0 1,1 0-1,2 1 0,1 0 1,23-49-1,-27 67-112,1 0 0,0 1 0,0 0 0,1 0 0,0 1 0,1 0 0,0 0 0,9-7 0,-11 11 2,1 0 0,-1 0 0,1 0 0,0 1 0,0 0 1,0 0-1,0 1 0,1 0 0,-1 0 0,1 1 0,-1 0 0,15 0 1,-17 0 130,0 2 0,0-1 0,0 1 0,-1-1 0,1 1 0,0 1 0,-1-1 0,1 1 0,-1-1 0,1 1 0,-1 1 0,0-1 0,0 1 0,0-1 0,0 1 0,0 0 0,-1 1 0,1-1 0,-1 0 0,0 1 0,0 0 0,0 0 0,0 0 0,-1 0 0,0 0 0,0 1 0,0-1 0,0 1 0,0-1 0,-1 1 0,0 0 0,0-1 0,-1 1 0,1 0 0,-1 8 0,-1 3-235,-2 0 0,1 0 0,-2 0 0,0 0 0,-1-1 0,-1 0 0,0 0 0,-1 0 0,0-1 0,-1 0 0,-1 0 0,0-1 0,-1 0 0,0-1 0,-1 0 0,-1-1 0,-14 12 0,21-19-60,-1-1 1,1 0-1,-1 0 0,0 0 1,0-1-1,0 0 0,0 0 1,0 0-1,0-1 0,-1 0 1,-11 0-1,16 0 130,0-1 1,0-1 0,0 1-1,0 0 1,0 0-1,0-1 1,-1 1-1,1-1 1,0 0 0,1 0-1,-1 0 1,0 0-1,0 0 1,0 0-1,0 0 1,1 0 0,-1-1-1,1 1 1,-1-1-1,1 1 1,-1-1-1,1 1 1,0-1-1,0 0 1,0 0 0,0 0-1,0 0 1,0 0-1,0 0 1,1 0-1,-1 0 1,1 0 0,-1 0-1,1 0 1,0 0-1,0 0 1,0 0-1,0-3 1,1-3-60,-1 0 0,2 1 0,-1-1 0,1 1 0,0 0 1,0-1-1,1 1 0,0 0 0,5-7 0,6-11 1035,20-24 1,-15 22-1923,109-179 543,-110 171 719,-2-1 0,-1 0 1,-2-1-1,10-43 0,-13 33 39,-2-1 1,-3 0 0,-1-1-1,-3 1 1,-6-70-1,5 113-316,-6-28 0,6 32 0,0 0 0,-1-1 0,1 1 0,0-1 0,-1 1 0,0 0 0,1-1 0,-1 1 0,0 0 0,0 0 0,1 0 0,-1 0 0,0 0 0,0-1 0,0 2 0,0-1 0,-1 0 0,-1-2 0,2 3 71,1 0 0,-1 0 0,0 0 0,1 0 0,-1 0-1,0 1 1,1-1 0,-1 0 0,0 0 0,1 0 0,-1 1 0,1-1-1,-1 0 1,0 0 0,1 1 0,-1-1 0,1 1 0,-1-1-1,1 0 1,-1 1 0,1-1 0,-1 1 0,1-1 0,-1 1 0,1 0-1,0-1 1,-1 1 0,1-1 0,0 1 0,-1 0 0,1-1-1,0 2 1,-9 24 2835,8-23-2798,-9 37-709,2 0-1,1 1 0,3-1 1,1 1-1,2 0 1,5 53-1,2-40-88,2 0-1,3 0 1,1-1-1,25 63 1,-34-108 867,6 17-770,19 35 1,-25-54 539,0-1 0,0 1 1,0-1-1,1 0 0,0 0 0,0-1 1,1 1-1,-1-1 0,1 0 1,0 0-1,0-1 0,6 5 0,-8-8 171,-1 1-1,0 0 0,0-1 1,1 1-1,-1-1 0,0 0 0,0 0 1,1 0-1,-1 0 0,0 0 0,1 0 1,-1-1-1,0 1 0,0-1 0,0 1 1,1-1-1,-1 0 0,0 0 0,0 0 1,0 0-1,0-1 0,0 1 0,-1 0 1,1-1-1,3-2 0,3-5-168,0 0 0,0 0 0,10-16 0,-13 18 155,48-78-3289,-36 54 3498,-1-1 0,-2 0-1,-1 0 1,16-65 0,-20 31-2378,-8 60 2054,-1 0 1,0-1-1,-1 1 0,1 0 0,-1-1 0,0 1 0,-1 0 0,-2-8 1,3 14 10,1-1 0,0 0 0,0 0 0,-1 1 0,1-1 0,0 0 0,-1 1 0,1-1 0,-1 1 0,1-1 0,-1 1 0,1-1 0,-1 1 0,1-1 0,-1 1 0,1-1 0,-1 1 0,0-1 0,1 1 0,-1 0 0,0-1 0,1 1 0,-1 0 0,0 0 0,1 0 0,-2-1 0,0 2 0,1-1 0,0 0 0,0 1 0,0-1 0,-1 0 0,1 1 0,0 0 0,0-1 0,0 1 0,0 0 0,0-1 0,0 1 0,0 0 0,-1 1 0,-3 3 0,1 1 0,-1 0 0,1 0 0,-5 9 0,2 0 579,1 0 0,0 0-1,1 1 1,-5 23 0,6-18-489,1 1-1,1-1 1,1 1-1,1-1 1,1 1 0,1-1-1,1 0 1,1 0-1,11 38 1,-13-54 172,0 0 1,0-1-1,0 1 1,0-1-1,1 1 1,0-1-1,0 0 1,0 0-1,0 0 1,0-1-1,1 1 1,0-1-1,0 0 1,8 5-1,-9-6-270,1 0 1,-1-1-1,1 0 0,0 0 0,0 0 0,0 0 0,0 0 0,0-1 1,0 0-1,0 0 0,0 0 0,0 0 0,-1-1 0,1 1 1,0-1-1,0 0 0,0 0 0,0 0 0,3-3 0,7-2 232,-1-1 0,0-1 0,0-1 0,-1 0 0,0 0 0,13-14 0,63-73 2201,-48 50-1959,-11 13-616,-2 2-524,36-32 0,-46 52 444,-17 11 227,1 0 0,-1 0 0,0 0-1,0 0 1,1 0 0,-1 0 0,0 0 0,0 1-1,1-1 1,-1 0 0,0 0 0,0 0 0,1 0-1,-1 0 1,0 0 0,0 0 0,0 0-1,1 1 1,-1-1 0,0 0 0,0 0 0,0 0-1,1 0 1,-1 1 0,0-1 0,0 0 0,0 0-1,0 1 1,0-1 0,1 0 0,-1 0 0,0 0-1,0 1 1,0-1 0,0 1 0,0 3 32,0 0-1,0 0 1,0 0 0,0 0 0,-3 8 0,1 0 193,-6 65 702,0 38-8317,4-45 7239,3-56-11,-1 0 0,0 0 0,-1-1 0,0 1 0,-1-1 0,-1 1-1,0-1 1,-1 0 0,-9 16 0,8-20 28,0 1-1,0-1 0,-1 0 1,0-1-1,-1 1 1,0-2-1,0 1 0,0-1 1,-1-1-1,0 0 1,-16 7-1,-17 5 1056,3-5 3671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6:05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5769 0 24575,'-2'1'6,"-1"0"-1,1-1 0,0 1 0,-1 0 1,1 1-1,0-1 0,-1 0 0,1 1 1,0-1-1,0 1 0,0 0 0,0-1 1,1 1-1,-1 0 0,-2 3 1,-30 41-163,23-29-138,-339 423-8272,-14-54 2151,-23-18 7412,-899 868 1817,753-689-5121,-236 276 273,-104 107 1562,-203 225 3108,1026-1097 2896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6:06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1878 1 24575,'-3'5'0,"-1"-1"0,0 1 0,1-1 0,-1 1 0,-1-1 0,1 0 0,-1-1 0,1 1 0,-1-1 0,-6 4 0,-10 7 0,-199 181-8721,171-148 7186,-118 114-2474,-141 132 3603,-654 559 4278,863-766-1264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6:0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1997 0 24575,'-78'69'-9830,"-53"45"3277,-32 25 6553,-11 9 0,2-1 0,9-11 0,12-12 1395,15-12-1395,15-13 0,12-12 0,10-10 0,10-10 0,7-5 0,6-6 2720,7-5-2720,4-6 948,1-2-948,10-8 3129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6:07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3773 0 24575,'1'0'0,"-1"0"0,0 0 0,0 0 0,0 0 0,0 0 0,0 0 0,1 0 0,-1 0 0,0 0 0,0 0 0,0 0 0,0 1 0,0-1 0,0 0 0,1 0 0,-1 0 0,0 0 0,0 0 0,0 0 0,0 0 0,0 0 0,0 0 0,0 0 0,0 1 0,1-1 0,-1 0 0,0 0 0,0 0 0,0 0 0,0 0 0,0 1 0,0-1 0,0 0 0,0 0 0,0 0 0,0 0 0,0 0 0,0 0 0,0 1 0,0-1 0,0 0 0,0 0 0,0 0 0,0 0 0,0 0 0,0 1 0,0-1 0,0 0 0,0 0 0,0 0 0,-1 0 0,1 0 0,0 0 0,0 1 0,0-1 0,0 0 0,0 0 0,0 0 0,0 0 0,0 0 0,-1 0 0,1 0 0,0 0 0,0 0 0,0 1 0,-22 43 0,-2-1 0,-34 47 0,24-39 0,-56 82-3942,-5-4 0,-166 174 0,22-61 1559,-131 115 2950,-259 224 1452,383-356-4245,-371 319 3547,139-127 3209,278-231-7910,-91 102 3471,212-208 397,38-39 2120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6:07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3105 1 24575,'-61'60'-981,"13"-15"-2649,-75 93 1,-144 211 2538,-399 431 5138,289-369-11233,-86 92 4963,153-202 5709,213-219 473,-151 97 0,66-70-9882,-4-12 4336,110-61 4195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6:0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5794 0 24575,'-45'42'-1827,"-54"37"-1,44-37-170,-113 94-5249,-103 79 5793,-353 251 3582,354-269-3751,-1419 1098 3646,791-550-2951,-143 116-1011,867-723 3555,-232 141 0,352-248 1654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6:09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4000 0 24575,'-37'33'-697,"-41"29"-1,-4 3 174,-32 44 1463,-45 67-6499,59-64 3948,-307 318-5053,-239 201 7128,-649 531-463,1043-945 2875,-127 108-4195,29-25 1414,249-213 4420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6:10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2335 1 24575,'0'0'0,"0"1"0,0-1 0,0 1 0,0-1 0,0 1 0,0-1 0,1 1 0,-1-1 0,0 1 0,0 0 0,-1-1 0,1 1 0,0-1 0,0 1 0,0-1 0,0 1 0,0-1 0,0 0 0,-1 1 0,1-1 0,0 1 0,0-1 0,-1 1 0,1-1 0,0 1 0,-1-1 0,1 0 0,-1 1 0,1-1 0,0 0 0,-1 1 0,1-1 0,-1 0 0,1 0 0,-1 1 0,-23 15 0,16-10 0,-215 178-3678,12 20-2142,142-137 4754,-323 322-1048,-189 205 3472,286-304-2859,199-205 734,-130 89 1,192-150 1951,-1-3 0,-58 28 0,52-33 1423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6:11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2031 0 24575,'-30'18'-420,"1"2"0,1 0-1,1 2 1,-27 26 0,48-42 443,-166 161-7417,8 8 3296,-89 89 3819,-355 290 5494,338-324-10430,209-178 6667,-158 129-1761,123-107 4909,83-65-4685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6:15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75 24575,'5'-7'0,"0"0"0,0 0 0,-1 0 0,0 0 0,0-1 0,0 1 0,3-12 0,-8 14 177,-4 9 1,-4 9-1950,-26 54-5423,-10 39 9227,21-48-2236,13-31 195,-137 336-1200,28 12 116,118-369 1070,1-2 91,0 0 0,0 0 0,0 0 0,1 0 0,0 7 0,0-11-42,0 0-1,0 0 1,0 0 0,0 0-1,0 0 1,0 0-1,0 0 1,0 0 0,0 0-1,0 0 1,0 0-1,0 0 1,0 0 0,0 0-1,0 0 1,0 0-1,0-1 1,0 1 0,0 0-1,0 0 1,0 0-1,0 0 1,0 0-1,1 0 1,-1 0 0,0 0-1,0 0 1,0 0-1,0 0 1,0 0 0,0 0-1,0 0 1,0 0-1,0 0 1,0 0 0,0 0-1,0 0 1,0 0-1,0 0 1,0 0 0,1 0-1,-1 0 1,0 0-1,0 1 1,0-1-1,0 0 1,0 0 0,0 0-1,0 0 1,0 0-1,0 0 1,0 0 0,0 0-1,0 0 1,0 0-1,0 0 1,0 0 0,0 0-1,0 0 1,0 0-1,0 0 1,0 0 0,0 0-1,0 1 1,0-1-1,0 0 1,0 0-1,0 0 1,0 0 0,5-8 257,4-10 699,28-78-4073,45-197-1,-9-109-209,-47 248 4589,-13 89 1241,-9 60-2564,0 11 882,2 16 1810,-5-20-2346,35 137 1681,37 65-5047,82 123-3729,-107-240 6908,-26-48 2341,-5-8 2142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34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305 176 24575,'1'-13'-97,"2"-12"-987,-1-29 0,-2 48 929,0 0-1,-1 0 1,0 0-1,0 0 1,0 0-1,-1 0 0,0 0 1,0 0-1,0 0 1,-4-5-1,6 10 154,-1 0 0,0 0 0,0 0 0,1 0 1,-1 0-1,0 1 0,0-1 0,0 0 0,0 1 0,0-1 0,0 0 0,0 1 0,0-1 0,0 1 0,0 0 1,0-1-1,-1 1 0,1 0 0,0 0 0,0-1 0,0 1 0,0 0 0,0 0 0,-1 1 0,1-1 0,0 0 0,0 0 1,0 0-1,0 1 0,0-1 0,0 0 0,-1 1 0,1-1 0,-1 2 0,-3 1-172,0 0 0,1 0-1,-1 0 1,1 0 0,0 1-1,-6 6 1,0 3-651,0 0 0,2 0 1,-1 1-1,2 0 0,0 0 0,0 1 0,-7 27 0,6-13 753,1 2 0,2-1 0,-2 35-1,5-44-52,2 1-1,1-1 0,1 1 0,0-1 0,2 1 1,0-1-1,2 0 0,8 23 0,-4-20 947,2-1-1,0 0 0,1-1 1,1-1-1,1 0 1,27 30-1,94 76-3383,-90-88 2332,63 70 1,-104-103 599,0 0 1,0 1 0,-1-1-1,0 1 1,0 0 0,0 0-1,-1 0 1,4 14 0,-6-17-457,-1-1 0,1 1 0,-1-1 0,0 1 0,0-1 0,0 1 0,-1-1 0,1 1 0,-1-1 0,0 1 0,0-1 0,0 0 0,0 1 0,0-1 0,-1 0-1,0 0 1,0 0 0,1 0 0,-2 0 0,1 0 0,-5 4 0,-4 3-17,-1 0-1,0 0 1,-1-2-1,0 1 1,0-1-1,-1-1 1,0-1-1,0 0 1,-1-1-1,-17 5 1,5-4 236,0 0 1,-34 2 0,-11-6-3007,57-3 2806,-1 0 0,1-1 0,0 0 0,1-1 0,-1-1 0,-16-6 0,24 7 256,-1-1 1,1 1 0,0-1 0,0 0 0,1-1-1,-1 0 1,1 0 0,0 0 0,0-1 0,1 0-1,-1 0 1,-8-13 0,0-9 2419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6:1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127 205 24575,'-29'0'0,"-1"-2"0,-33-6 0,63 8 0,0 0 0,-1 0 0,1 0 0,0 0 0,0 0 0,0 0 0,0 0 0,-1 0 0,1 0 0,0 0 0,0 0 0,0 0 0,0 0 0,-1 0 0,1-1 0,0 1 0,0 0 0,0 0 0,0 0 0,0 0 0,-1 0 0,1 0 0,0 0 0,0-1 0,0 1 0,0 0 0,0 0 0,0 0 0,0 0 0,0 0 0,0-1 0,-1 1 0,1 0 0,0 0 0,0 0 0,0 0 0,0-1 0,0 1 0,0 0 0,0 0 0,0 0 0,0 0 0,0-1 0,7-6 0,12-6 0,43-18-3002,1 2 0,1 3 0,113-30 0,-83 33 2370,-70 18 5081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6:16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47 113 24575,'-6'-28'0,"5"19"0,0 1 0,-1 0 0,0 0 0,-1 0 0,0 0 0,0 1 0,0-1 0,-6-8 0,9 15-14,0 1 0,-1 0 0,1 0 0,0 0 0,0-1-1,0 1 1,0 0 0,0 0 0,0 0 0,0 0 0,-1-1 0,1 1 0,0 0-1,0 0 1,0 0 0,0 0 0,-1 0 0,1-1 0,0 1 0,0 0-1,0 0 1,-1 0 0,1 0 0,0 0 0,0 0 0,-1 0 0,1 0 0,0 0-1,0 0 1,0 0 0,-1 0 0,1 0 0,0 0 0,0 0 0,0 0-1,-1 0 1,1 0 0,0 0 0,-1 0 0,-3 11-1399,3 14-2262,27 282-4791,-12-184 8231,21 306 3205,-28-143-4040,-7-274 895,4 146-1531,-1-129 2848,10 44 1,-13-69-1098,8 21-164,-8-24 156,1 0 1,-1 1-1,1-1 0,-1 0 0,1 0 0,-1 0 0,1-1 0,0 1 1,-1 0-1,1 0 0,0 0 0,0 0 0,0-1 0,0 1 0,0 0 1,0-1-1,0 1 0,1 0 0,5-1 3190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6:17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66 24575,'-6'-37'0,"6"35"0,0 0 0,-1 1 0,0-1 0,0 0 0,1 0 0,-1 0 0,0 0 0,0 1 0,0-1 0,-1 1 0,1-1 0,0 1 0,-1-1 0,1 1 0,-3-2 0,4 3 0,-1 0 0,1-1 0,0 1 0,-1 0 0,1 0 0,0 0 0,0 0 0,-1 0 0,1 0 0,0 0 0,-1 0 0,1 0 0,0 0 0,0 1 0,-1-1 0,1 0 0,0 0 0,-1 0 0,1 0 0,0 0 0,0 0 0,-1 1 0,1-1 0,0 0 0,0 0 0,0 0 0,-1 1 0,1-1 0,0 0 0,0 0 0,0 0 0,0 1 0,-1-1 0,1 0 0,0 1 0,0-1 0,0 0 0,0 0 0,0 1 0,0-1 0,0 0 0,0 0 0,0 1 0,0 0 0,-3 17 0,3-16 0,-5 110-2945,21 156-9820,-13-241 12430,8 72 249,0-34 2890,-7-44 2332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6:17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19 342 24575,'-6'-29'-639,"1"1"-1,1-1 1,1 0-1,2-48 0,2 69 421,0-1-1,1 1 0,-1 1 0,2-1 0,-1 0 0,1 0 1,0 1-1,1-1 0,5-8 0,-6 11 149,1 1-1,0-1 1,0 0-1,1 1 1,-1 0 0,1 0-1,0 1 1,0-1 0,0 1-1,1 0 1,-1 0-1,1 1 1,10-4 0,-10 4 110,0 1 0,-1-1 1,1 1-1,0 0 0,0 1 0,0-1 1,0 1-1,0 0 0,0 1 1,-1 0-1,1-1 0,0 2 1,0-1-1,10 5 0,-9-3 133,-1 1 1,0-1-1,-1 1 0,1 0 1,0 1-1,-1 0 0,0 0 0,0 0 1,-1 0-1,1 1 0,3 6 0,0 1-162,-1 1 0,-1 0 0,0 0 0,-1 1 0,0-1 0,-1 1 0,-1 0 0,0 0 0,-1 1 0,0 26 0,-3-19-1235,-1-1-1,-7 32 0,-32 88 1479,4-19 16,35-117-373,1 0 1,0-1-1,0 1 0,1 0 0,0-1 1,0 1-1,0 0 0,0 0 0,1-1 1,3 12-1,-3-14 16,0 0 0,1 0 0,0 0 0,-1 0 0,1 0 0,0 0 0,0-1 0,1 1 1,-1-1-1,1 1 0,-1-1 0,1 0 0,0 0 0,-1 0 0,1 0 0,0 0 0,0-1 0,1 1 0,3 0 0,10 3 75,0-1 0,0 0 0,22 1 0,-19-3 212,-1 1 0,19 5 1,-37-8-158,0 1 0,0-1 0,0 0 0,0 1 0,0-1 0,0 0 0,0 1 0,0-1 0,0 1 0,0 0 0,0-1 0,0 1 0,0 0 0,0-1 0,-1 1 0,1 0 0,0 0 0,-1 0 0,2 1 0,-2-1-2,0 0 1,0 0-1,0 0 0,0-1 1,0 1-1,0 0 1,0 0-1,0 0 1,0-1-1,-1 1 1,1 0-1,0 0 0,0-1 1,-1 1-1,1 0 1,-1-1-1,1 1 1,-1 0-1,1-1 1,-2 2-1,-3 3 165,-1 0 0,0 0 0,0 0 0,-9 5 0,12-8-193,-46 26-1406,-1-2 1,-78 30 0,89-41 3794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6:20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26 24575,'-4'-4'0,"2"2"0,1 0 0,-1 0 0,0 0 0,1 1 0,-1-1 0,0 1 0,0-1 0,0 1 0,0 0 0,-1-1 0,1 1 0,0 0 0,-4-1 0,24 17 0,2-5-809,0-1 0,0-1 0,1 0 0,29 5 0,91 13-4612,-103-20 5029,195 26 90,272 1-1,235-49-1060,-720 15 612,38-8 1,-38 4 5886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6:20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4 24575,'-43'-2'0,"26"1"0,-1 0 0,-17 3 0,5 3-754,0 1 1,1 2-1,0 0 0,0 2 0,1 1 1,0 2-1,1 1 0,-38 25 0,33-24 1682,25-13-410,0 1 0,0 1 0,1-1-1,-1 1 1,1 0 0,-9 7 0,14-10-425,0 0-1,1 0 1,-1 0 0,0 0 0,0 0 0,0 0-1,1 0 1,-1 0 0,1 1 0,-1-1 0,1 0-1,0 0 1,-1 1 0,1-1 0,0 0 0,0 3-1,0-2-45,0 0 0,1 0 0,-1 1-1,1-1 1,0 0 0,-1 0-1,1 0 1,0 0 0,0 0-1,0-1 1,1 1 0,-1 0 0,3 2-1,6 7-46,1 0 0,1-1 0,0 0 0,1-1 0,-1 0 0,29 13 0,88 32 0,110 23-3200,-191-65-1791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6:21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111 189 24575,'-9'-29'-346,"-17"-52"-2546,22 71 2557,0 1-1,0-1 0,-1 1 1,0 1-1,-12-16 1,16 24 335,1-1 0,0 0 0,-1 1 0,1-1 0,-1 1 0,1-1 0,0 1 0,-1-1 0,1 1 0,-1 0 0,1-1 0,-1 1 0,0 0 0,1-1 0,-1 1 0,1 0 0,-1-1 0,0 1 0,1 0 0,-1 0 0,0 0 0,1 0 0,-1 0 0,1 0 0,-1 0 0,0 0 0,1 0 0,-1 0 0,0 0 0,1 0 0,-1 0 0,0 1 0,0 0 0,0 0 0,0 0 0,0 0 0,0 0 0,0 0 0,0 1 0,1-1 0,-1 0 0,0 1 0,1-1 0,-1 1 0,1-1 0,0 0 0,-1 1 0,1 1 0,-3 19 329,0 1 0,2-1 0,2 29 0,9 73 489,-6-92-663,112 645-11042,-108-638 11409,-3-10 4614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6:22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43 342 24575,'-16'-67'-531,"9"42"-162,1-1 0,1 0 0,1 0-1,0-35 1,4 55 341,0 0-1,1 0 0,0-1 0,0 1 0,1 0 0,0 0 1,0 0-1,0 0 0,1 0 0,-1 1 0,7-9 0,-8 12 232,1-1-1,0 1 1,1 0 0,-1 0-1,0-1 1,1 2-1,-1-1 1,1 0 0,-1 0-1,1 1 1,0-1-1,0 1 1,0 0 0,-1 0-1,1 0 1,0 0-1,1 1 1,-1-1 0,0 1-1,0 0 1,0 0-1,0 0 1,0 0-1,6 1 1,-2 1 345,1 0 0,-1 0 0,0 1 0,0 0 0,0 0 0,0 1 0,0 0 0,-1 0 0,0 0 0,0 1 0,0 0 0,0 0 0,-1 1 0,0 0 0,0-1 0,0 2 0,-1-1 0,0 0 0,0 1 0,0 0 0,-1 0 0,0 0 0,-1 0 0,1 0 0,-2 1 0,1-1 0,-1 1 0,0 0 0,0-1 0,-1 1 0,0-1 0,0 1 0,-3 12 0,-3 5-915,-1 0-1,-2 0 1,0-1-1,-2 0 1,-1 0-1,0-1 1,-2-1 0,-1 0-1,-27 31 1,38-48 519,0-1 1,0 0 0,-1-1 0,-7 6-1,12-9 179,-1 1 0,1-1 0,-1 0 0,1 1 0,-1-1 0,1 0 0,-1 0 0,1 0 0,-1 0 0,1 1 0,-1-1 0,1 0 0,-1 0 0,1 0 0,-1 0 0,1 0 0,-1 0 0,0 0 0,1 0 0,-1-1 0,1 1 0,-1 0 0,0 0 0,1-1 13,-1 0-1,1 1 1,0-1-1,-1 0 1,1 0-1,0 1 1,-1-1 0,1 0-1,0 0 1,0 0-1,0 1 1,0-1-1,0 0 1,0 0-1,0 0 1,0 0 0,0 1-1,0-1 1,0 0-1,1-1 1,1-10 512,1 1 0,1 0 0,0 0 0,1 0-1,0 1 1,0-1 0,11-14 0,-1 4 648,1 0-1,24-24 0,-30 35-1179,1-1 0,0 1 0,0 1 0,1 0 0,1 1 0,23-13 0,-33 19 0,1 1 0,0 0 0,-1-1 0,1 1 0,0 0 0,0 1 0,0-1 0,0 1 0,-1-1 0,1 1 0,0 1 0,0-1 0,0 0 0,0 1 0,0 0 0,0 0 0,-1 0 0,1 0 0,0 1 0,-1-1 0,1 1 0,-1 0 0,1 0 0,-1 0 0,0 1 0,0-1 0,0 1 0,0-1 0,0 1 0,3 5 0,0 1-502,0 0-1,0 0 1,-1 1-1,0 0 0,0 0 1,-1 0-1,5 21 0,9 80-5282,-9-50 5313,-6-43 5608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6:22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36 24575,'-7'7'0,"1"1"0,-1 0 0,1 0 0,1 1 0,0-1 0,0 1 0,1 0 0,-5 13 0,8-18 0,0-1 0,0 1 0,1-1 0,-1 1 0,1-1 0,0 1 0,0 0 0,0-1 0,0 1 0,0 0 0,2 5 0,-1-6 0,0-1 0,0 0 0,1 0 0,-1 0 0,0 1 0,1-1 0,-1 0 0,1-1 0,0 1 0,-1 0 0,1 0 0,0-1 0,0 1 0,0-1 0,0 0 0,0 1 0,1-1 0,3 1 0,0 0 0,-1-1 0,0 0 0,1 0 0,-1-1 0,1 1 0,-1-1 0,1-1 0,-1 1 0,0-1 0,1 0 0,-1 0 0,0 0 0,1-1 0,-1 0 0,0 0 0,0 0 0,0-1 0,-1 1 0,7-5 0,0-1 0,1 0 0,-2-1 0,1 0 0,-1 0 0,-1-1 0,13-17 0,-20 24 19,1 0 0,-1 0 0,0-1 0,0 1-1,-1-1 1,1 0 0,-1 1 0,0-1 0,0 0 0,0 0 0,0 0-1,-1 0 1,0 0 0,0-7 0,0 9-70,-1 0 1,1 0-1,-1-1 1,1 1 0,-1 0-1,0 0 1,0 0-1,0 1 1,-1-1-1,1 0 1,0 0-1,-1 1 1,1-1-1,-1 0 1,1 1-1,-1-1 1,0 1-1,1 0 1,-1 0-1,0 0 1,0 0-1,0 0 1,0 0-1,0 0 1,0 0 0,0 1-1,-5-1 1,-2-1-399,-1 1 0,-1 0 1,1 1-1,0 0 0,0 1 1,0 0-1,0 0 1,0 1-1,1 0 0,-1 1 1,0 0-1,1 1 1,0 0-1,0 0 0,-9 6 1,10-5 143,1-1 1,0 1-1,0 1 0,1-1 1,-1 1-1,1 0 1,0 1-1,1-1 1,0 1-1,0 0 1,0 0-1,1 1 1,0 0-1,0-1 0,1 1 1,0 1-1,-3 13 1,2 14 1237,4-2 3733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6:22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61 243 24575,'4'-28'0,"-1"1"0,0-40 0,-3 57 0,-1 0 0,0 0 0,0 0 0,-1 0 0,0 1 0,-1-1 0,0 1 0,0-1 0,-1 1 0,-5-9 0,9 18 0,0 0 0,0 0 0,0-1 0,0 1 0,0 0 0,0 0 0,-1-1 0,1 1 0,0 0 0,0 0 0,0-1 0,0 1 0,-1 0 0,1 0 0,0 0 0,0-1 0,0 1 0,-1 0 0,1 0 0,0 0 0,0 0 0,-1-1 0,1 1 0,0 0 0,0 0 0,-1 0 0,1 0 0,0 0 0,-1 0 0,1 0 0,0 0 0,0 0 0,-1 0 0,1 0 0,0 0 0,0 0 0,-1 0 0,1 0 0,0 0 0,-1 0 0,1 0 0,0 1 0,0-1 0,-1 0 0,1 0 0,0 0 0,0 0 0,0 1 0,-1-1 0,1 0 0,0 0 0,0 0 0,0 1 0,-1-1 0,1 0 0,0 0 0,0 1 0,0-1 0,0 0 0,0 0 0,0 1 0,0-1 0,-1 1 0,-5 20 0,6-20 0,-9 47-242,2-1 1,3 1-1,1 57 0,17 147-910,-12-218 1125,100 706-10827,-97-710 10806,-1-9 4,2 9-43,-2 1 0,0 0 0,-2 43 0,-4-62 2246,-1-3 931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34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1 716 24575,'159'-47'-11969,"-121"34"11040,-1-3 1,39-22-1,-68 33 1101,-1 0-1,1-1 0,-1 0 0,0 0 1,0-1-1,-1 1 0,0-2 0,0 1 1,0-1-1,-1 0 0,0 0 0,4-10 1,-6 11 147,-1 1 0,1 0 0,-1-1 0,-1 1 0,1-1 0,-1 1 1,0-1-1,-1 0 0,1 0 0,-1 1 0,-1-1 0,1 0 0,-1 0 1,-1 1-1,1-1 0,-1 1 0,-4-12 0,5 16 95,0-1 0,-1 1-1,1-1 1,-1 1 0,1 0-1,-1 0 1,0-1-1,0 1 1,0 1 0,0-1-1,0 0 1,0 0 0,-5-2-1,5 3-309,0 0 0,0 1 0,-1-1 1,1 1-1,0-1 0,0 1 0,0 0 0,-1 0 0,1 0 0,0 0 0,0 0 0,0 0 0,-1 0 0,-2 2 0,1-1-267,0 1 1,0 0-1,0 0 0,0 0 1,0 0-1,1 1 1,-1-1-1,1 1 0,0 0 1,-1 0-1,1 0 0,0 1 1,1-1-1,-1 1 1,1-1-1,-4 7 0,3-2-971,-1 1-1,1-1 0,-3 16 0,4-11 712,0 1-1,1 0 1,0 26 0,3-20-260,1 1 1,0-1 0,1 0 0,10 28-1,-9-35 717,0 0 0,1-1 0,0 0 0,1 0 0,0-1 0,1 0 0,0 0 0,1-1 0,0 0 0,1-1 0,16 14 0,-20-19 288,-1 0 0,1-1 0,0 1-1,0-1 1,1 0 0,-1-1 0,0 0-1,1 0 1,0 0 0,-1-1-1,1 0 1,0 0 0,0 0 0,0-1-1,-1 0 1,1-1 0,0 1 0,0-1-1,0-1 1,-1 1 0,1-1-1,-1 0 1,1-1 0,8-4 0,-2-1-1117,-1 0-1,0 0 1,-1-1 0,0-1 0,0 0 0,-1 0 0,0-1 0,-1 0 0,13-22 0,-6 7-43,-1 0 0,-2-1 0,17-49-1,-22 48 888,-1 0 0,-1 0 0,-1 0-1,-2-1 1,0 0 0,-2 0-1,-2 0 1,0 0 0,-2 1 0,-1-1-1,-1 1 1,-2-1 0,-1 2-1,-1-1 1,-21-44 0,28 69 5,0-1 1,0 1-1,0 0 1,-1 0 0,1 0-1,-1 0 1,0 0-1,0 0 1,0 1 0,0-1-1,-5-1 1,7 3 27,0 1 0,1-1 0,-1 1 0,0 0 0,0-1 0,0 1 0,0 0-1,0 0 1,0 0 0,0 0 0,0 0 0,0 0 0,0 0 0,0 0 0,0 0 0,0 0 0,0 0 0,0 1 0,-1 0 0,1-1 3,-1 1 0,1 0 0,0 0 0,0 1 0,0-1 0,0 0 0,0 0 0,0 0 0,1 1 0,-1-1 0,0 0 0,1 1 0,-1-1 0,1 0 0,-1 1 0,1-1 0,-1 2 0,-5 42 3298,5-28-3347,1 1 0,3 17-1,18 79-2386,-17-95 2847,21 82 1005,69 172-8668,-43-160 7960,-29-68 4343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6:23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10 346 24575,'-5'-39'-194,"0"-52"-1,10 26-1715,-2 52 348,-1 1 1,2 0 0,4-13-1,-5 19 1561,0 1-1,0-1 0,1 0 1,-1 1-1,1 0 1,0 0-1,0 0 0,1 1 1,0-1-1,0 1 1,0 0-1,0 1 0,0-1 1,1 1-1,-1 0 1,1 0-1,0 1 0,0-1 1,0 1-1,1 1 1,-1-1-1,0 1 0,0 0 1,1 1-1,-1-1 1,10 2-1,-7-1 175,0 1 0,0 0 0,1 1-1,-1 0 1,0 0 0,-1 1 0,1 0 0,0 0 0,15 10 0,-18-9 469,0 0-1,0 0 1,0 1 0,-1 0 0,0 0 0,0 0-1,8 11 1,-10-11-548,0 0 0,-1 0-1,0 0 1,0 1 0,-1-1 0,1 0-1,-1 1 1,0-1 0,-1 1-1,1-1 1,-1 1 0,0-1 0,-1 1-1,1-1 1,-1 1 0,0-1-1,-1 1 1,1-1 0,-1 0 0,-4 9-1,-1 1-336,0 0 0,-1 0 0,-1-1 0,0 0 0,-19 20 0,12-16-1770,-35 30 1,44-42 1125,0-1 0,-1 0 0,1 0 0,-1-1 0,0 0 0,0 0 0,0-1 0,-13 4 0,20-6 880,-1-1-1,1 0 0,-1 0 1,0 1-1,1-1 1,-1 0-1,1 0 1,-1-1-1,1 1 0,-1 0 1,1 0-1,-4-2 1,5 2 72,-1 0 0,1-1 0,-1 1 0,1 0 0,-1-1 0,1 1 0,-1-1 1,1 1-1,-1-1 0,1 1 0,-1-1 0,1 1 0,0-1 0,-1 1 0,1-1 0,0 0 0,0 1 0,-1-1 1,1 1-1,0-1 0,0-1 0,0 0 394,0 0 0,0 0 0,0-1 0,1 1 1,-1 0-1,1 0 0,-1 0 0,1-1 0,0 1 0,0 0 1,0 0-1,0 0 0,0 0 0,1 0 0,1-2 0,12-11 358,-1 1-1,2 1 1,-1 1-1,25-15 0,-5 2-355,80-63-461,-97 72 0,0 0 0,-1-2 0,27-36 0,-41 50 0,-1-1 0,1 1 0,-1 0 0,0-1 0,0 1 0,1-7 0,-3 10 0,1 1 0,-1-1 0,0 0 0,0 1 0,0-1 0,0 0 0,0 1 0,0-1 0,0 0 0,0 1 0,0-1 0,0 0 0,0 1 0,0-1 0,0 0 0,-1 1 0,1-1 0,0 0 0,0 1 0,-1-1 0,1 1 0,-1-1 0,1 0 0,0 1 0,-1-1 0,1 1 0,-1-1 0,1 1 0,-1 0 0,1-1 0,-1 1 0,1-1 0,-1 1 0,0 0 0,1-1 0,-1 1 0,0 0 0,1 0 0,-1 0 0,0 0 0,1-1 0,-1 1 0,0 0 0,1 0 0,-1 0 0,0 0 0,1 0 0,-1 0 0,0 1 0,1-1 0,-1 0 0,0 0 0,1 0 0,-2 1 0,-3 1 0,0-1 0,0 1 0,0 1 0,0-1 0,0 1 0,1-1 0,-1 1 0,1 1 0,0-1 0,0 0 0,0 1 0,0 0 0,0 0 0,-3 6 0,-1 1 0,0 0 0,1 1 0,0 0 0,-7 19 0,10-23 4,1 1-1,1-1 0,0 1 1,0-1-1,1 1 1,0 0-1,0 0 1,1 0-1,0 0 0,0 0 1,1 0-1,1-1 1,-1 1-1,4 9 0,-2-11-18,0 1 0,0-1 0,1 0 0,0-1 0,0 1 0,0-1 0,1 1 0,0-1 0,1-1 0,-1 1 0,1-1 0,0 0 0,0 0 0,1-1 0,-1 1 0,9 3 0,-5-4-228,0 1 0,0-2 1,0 1-1,0-1 0,1-1 1,-1 0-1,1 0 0,20-1 1,-1-2-5561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6:24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202 362 24575,'-4'-1'-57,"0"0"0,0 0 0,0 0 0,0 1 0,0-1 0,0 1 1,0 0-1,0 0 0,0 1 0,0-1 0,0 1 0,0 0 0,0 0 0,0 0 0,-5 3 0,3-1-166,0 1 0,0 0 1,0 0-1,1 0 0,0 0 0,-1 1 0,2 0 1,-7 8-1,0 2-194,1 0 1,1 0-1,1 1 0,0 0 1,1 1-1,-6 20 0,10-27 612,0 0 0,1-1 0,1 1-1,0 0 1,0 1 0,1-1-1,0 0 1,1 0 0,2 13-1,-3-20-135,1 0 0,0 1 1,0-1-1,0 0 0,0 0 0,1 0 0,-1-1 0,1 1 0,-1 0 0,1 0 0,0-1 0,0 1 0,1-1 0,-1 0 0,0 0 0,1 0 0,-1 0 0,1 0 0,0 0 0,-1 0 0,1-1 0,0 0 0,0 1 0,0-1 0,0 0 0,1-1 0,-1 1 0,0 0 0,0-1 0,0 0 0,1 1 0,4-2 0,-1 1-41,0-1 1,1 0 0,-1 0 0,0 0 0,0-1 0,0-1 0,11-4 0,-9 3-653,-1-1 0,0 0 1,0-1-1,0 1 1,-1-2-1,0 1 0,0-1 1,11-14-1,-9 9-222,0-1 0,-1 0 0,-1 0 0,0-1 0,5-15 0,-7 14 1243,0-1-1,3-19 0,-7 27-512,-1-1-1,1 1 1,-1 0-1,0-1 1,-1 1-1,0-1 1,0 1 0,-1 0-1,0 0 1,-1-1-1,-3-8 1,3 12 184,0-1 0,0 1-1,0 0 1,-1 0 0,1 0 0,-10-9 0,10 11 358,0 0 1,-1 1-1,0-1 1,0 0 0,0 1-1,0 0 1,0 0 0,0 0-1,-9-2 1,11 4-283,1-1-1,-1 1 1,0 0 0,1-1 0,-1 1 0,0 0-1,1 0 1,-1 0 0,0 0 0,1 0 0,-1 0-1,0 1 1,1-1 0,-1 1 0,1-1 0,-1 1-1,1-1 1,-1 1 0,1 0 0,-1 0 0,1 0-1,-2 1 1,2 0-99,-1-1-1,1 1 0,-1 0 1,1 0-1,0 0 1,0 0-1,0 1 0,0-1 1,1 0-1,-1 0 1,1 1-1,-1-1 1,1 5-1,-1 2-75,1 0 0,1 1 0,0-1 0,0 1 0,1-1 0,4 15 0,-1-11-249,1 1 1,0-1-1,0 0 1,17 22-1,-21-31 228,1 0 0,0 0-1,0 0 1,1-1 0,-1 1 0,1-1-1,0 0 1,0 0 0,0 0 0,0-1-1,0 1 1,1-1 0,-1 0 0,1 0 0,-1 0-1,1-1 1,9 2 0,-10-3 48,-1-1 0,1 1 0,0-1 0,-1 0 0,1 0 1,-1 0-1,0 0 0,1-1 0,-1 1 0,0-1 0,0 0 0,1 0 0,-1 0 0,-1 0 1,1-1-1,0 1 0,-1-1 0,1 1 0,2-5 0,6-7 64,-1-1 0,14-26-1,-17 27-37,58-112-147,-57 109 19,-2 0 0,0-1 0,-1 1 0,0-1-1,3-32 1,-8 46 30,0 1-1,0-1 0,-1 0 0,1 1 1,-1-1-1,1 1 0,-1-1 1,-3-5-1,-13-21 3218,-3-6 3140,18 29-6269,0 0 1,1 0-1,0 0 1,0 0-1,1 0 1,-1 0-1,3-9 0,-2 11 9,1 23-7,8 33-1,-2-15-4,21 136-1766,33 231-8384,-24-163 7376,-10-13 3619,-26-222-313,-1-1 0,0 0 0,-1 0 0,1 1 0,-1-1 0,-1 7-1,1-11-422,1 1 0,0-1-1,0 1 1,0-1-1,-1 1 1,1-1-1,0 0 1,0 1-1,-1-1 1,1 1-1,0-1 1,-1 0-1,1 1 1,0-1 0,-1 0-1,1 1 1,-1-1-1,1 0 1,0 0-1,-1 1 1,1-1-1,-1 0 1,1 0-1,-1 0 1,-1 0-71,1 0-1,0 0 1,1-1 0,-1 1-1,0 0 1,0-1 0,0 1-1,0-1 1,0 1 0,0-1-1,0 1 1,0-1 0,1 0 0,-1 1-1,0-1 1,1 0 0,-2-1-1,-3-5 332,-1 0-1,1 0 0,1-1 1,0 0-1,0 0 0,0 0 1,1-1-1,-3-11 1,-13-73 3104,19 90-3467,-5-28-664,2-1-1,1 1 1,1-1-1,2 0 0,1 1 1,1-1-1,14-54 1,-13 73 267,1 0 1,0 0-1,0 1 1,1 0-1,1 0 1,0 1 0,0 0-1,1 0 1,10-10-1,-11 14 222,1 0 0,0 1 0,0 0 0,1 0 0,-1 0 0,1 1 0,1 1 0,-1 0 0,0 0-1,1 0 1,0 2 0,0-1 0,12-1 0,-15 3 167,0 1-1,1-1 1,-1 2-1,0-1 1,1 1-1,-1 0 1,9 2 0,-14-3 11,0 1 0,-1-1 0,1 1 0,0-1 1,0 1-1,-1 0 0,1 0 0,0-1 0,-1 1 1,1 0-1,-1 1 0,1-1 0,-1 0 0,1 0 1,-1 1-1,0-1 0,0 0 0,0 1 0,0-1 1,0 1-1,0 0 0,0-1 0,0 1 1,-1 0-1,1-1 0,0 1 0,-1 0 0,0 0 1,1 0-1,-1-1 0,0 1 0,0 0 0,0 3 1,-1-1 110,-1-1 0,1 1 1,0-1-1,-1 1 0,0-1 1,0 0-1,0 0 1,0 0-1,-1 0 0,1-1 1,-1 1-1,1 0 1,-1-1-1,0 0 0,0 0 1,0 0-1,-1 0 1,-3 2-1,-6 2 448,0 1 0,0-2 0,-18 6 0,23-9 187,0 1 0,-1-1 0,1 0-1,0-1 1,-1 0 0,1 0 0,-1-1-1,-13-1 1,22 1-754,0 0 0,-1 0 0,1 0 0,0 0 0,0 0 0,-1 0 0,1 0 0,0 0 0,0 0 0,-1 0 0,1 0 0,0 0 0,0-1 0,-1 1 0,1 0 0,0 0 0,0 0 0,0 0 0,-1 0 0,1-1 0,0 1 0,0 0 0,0 0 0,0 0 0,-1-1 0,1 1 0,0 0 0,0 0 0,0 0 0,0-1 0,0 1 0,0 0 0,0 0 0,0-1 0,-1 1 0,1 0 0,0 0 0,0-1 0,0 1 0,0 0 0,0 0 0,0-1 0,1 1 0,9-11 0,17-5 0,4 1-162,138-75-4064,-151 78 3742,-1 0 0,0-1 0,-1-1 0,0 0-1,-1-1 1,24-32 0,-35 43 892,-1-1 0,0-1 0,-1 1 0,1 0 0,-1-1 1,1-5-1,-2 10-316,-1-1 0,1 1 0,-1 0 0,0-1 0,1 1 1,-1 0-1,0-1 0,0 1 0,0 0 0,0-1 0,0 1 1,-1-1-1,1 1 0,0 0 0,-1-1 0,1 1 0,-1 0 0,1 0 1,-1-1-1,1 1 0,-1 0 0,0 0 0,0 0 0,0 0 1,1 0-1,-1 0 0,0 0 0,0 0 0,-1 0 0,-1-1 0,3 1-79,-1 1 0,0 0 0,0-1 0,0 1 0,0 0 0,1 0 0,-1-1 0,0 1 0,0 0-1,0 0 1,0 0 0,0 0 0,0 0 0,1 0 0,-1 1 0,0-1 0,0 0 0,0 0 0,0 0-1,1 1 1,-1-1 0,0 1 0,0-1 0,0 1 0,-1 1 66,0-1 0,0 1-1,0 0 1,1-1 0,-1 1 0,1 0 0,-1 0 0,-1 4-1,0 2 129,0-1-1,0 1 0,0-1 1,-1 12-1,3-11-386,0-1-1,1 0 1,0 1 0,0-1-1,0 0 1,1 0-1,1 1 1,-1-1 0,1 0-1,0 0 1,1 0-1,-1 0 1,2-1-1,-1 1 1,0-1 0,1 0-1,1 0 1,-1 0-1,1 0 1,0-1 0,0 0-1,0 0 1,1 0-1,-1 0 1,1-1-1,1 0 1,-1-1 0,0 1-1,1-1 1,0 0-1,0-1 1,0 1 0,0-1-1,0-1 1,0 0-1,0 0 1,1 0 0,9-1-1,-3 0 149,0-2 0,0 0 0,0-1 0,0 0 0,22-9 0,-10 2-931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6:25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41 845 24575,'-4'-4'-39,"0"0"0,0-1-1,1 0 1,0 0 0,0 0-1,0 0 1,0 0 0,1-1-1,0 1 1,0-1 0,0 1-1,-1-8 1,2 3-141,0 0 0,1 0 0,0 0-1,0 0 1,1 0 0,3-16 0,3 0-447,1 0-1,1 0 1,2 1-1,17-33 1,-23 50 3,-2 1 99,0 0 0,1 0 0,0 0 0,0 1 0,1-1 0,-1 1 0,1 1 0,1-1 0,9-8 0,-14 13 525,1 1-1,-1 0 1,0-1-1,0 1 1,1 0-1,-1 0 1,0 0-1,0 0 1,1 0-1,-1 0 1,0 0-1,0 0 1,0 1-1,1-1 1,-1 0-1,0 1 1,0-1-1,0 1 1,0-1-1,0 1 1,1 0-1,-1-1 1,0 1-1,-1 0 1,1 0-1,0 0 1,0 0-1,1 1 1,26 35-29,-21-27 19,4 6 465,1-1 0,0 0 0,2 0 0,21 18 1,-28-27-280,0-1 0,1-1 0,-1 1 1,1-1-1,0 0 0,0-1 0,0 0 1,0 0-1,1-1 0,-1 0 1,1-1-1,13 2 0,-12-3 4,0 0 0,0-1 0,0 0-1,1 0 1,-1-1 0,-1 0 0,1-1 0,0 0 0,-1 0-1,15-9 1,-18 9-76,-1 0 0,0 0 1,0-1-1,0 0 0,-1 0 0,1 0 0,-1 0 0,0-1 0,0 0 0,0 0 0,-1 0 1,0 0-1,0-1 0,0 1 0,-1-1 0,1 1 0,-1-1 0,2-10 0,-4 14-104,1-1 0,-1 1 0,0 0 0,0 0 0,1-1 0,-1 1 0,-1 0 0,1 0 0,0-1 0,0 1 0,-1 0 0,0 0 0,1 0 0,-1 0 0,0 0 0,0 0 0,0 0 0,0 0 0,0 0 0,-1 0 0,1 0 0,0 0 0,-1 1 0,1-1 0,-1 1 0,0-1 0,0 1 0,1 0 0,-1-1 0,-2 0 0,0 1 0,1 0 0,-1-1 0,0 1 0,1 1 0,-1-1 0,0 1 0,1-1 0,-1 1 0,0 0 0,0 0 0,1 1 0,-1-1 0,0 1 0,0 0 0,1 0 0,-1 0 0,-3 2 0,-3 2 75,0 0 0,0 1 0,0 0 0,1 1 0,0 0 0,0 0 0,1 1 0,-8 9 0,11-12 3,1 1 1,0-1-1,0 0 0,1 1 0,-1 0 1,1 0-1,1 0 0,-1 0 1,1 1-1,0-1 0,0 0 1,1 1-1,0 0 0,0-1 0,0 8 1,1-12-67,0 0-1,0 0 1,1-1 0,-1 1 0,0 0-1,0 0 1,1-1 0,-1 1 0,1 0-1,0-1 1,-1 1 0,1-1 0,0 1-1,0-1 1,0 1 0,0-1 0,0 1-1,0-1 1,0 0 0,1 0 0,-1 1-1,0-1 1,1 0 0,-1 0 0,1-1-1,-1 1 1,1 0 0,0 0 0,-1-1-1,1 1 1,0-1 0,-1 1 0,1-1-1,0 0 1,0 1 0,-1-1 0,1 0-1,0 0 1,0-1 0,2 1 0,5-2-26,0 0 0,0 0 0,0 0 1,-1-1-1,1 0 0,14-9 0,7-6 14,-1-2 0,-1-2 0,31-29 0,-56 50 0,-4 6 0,-7 11 0,8-15 0,0-1 0,0 1 0,0-1 0,-1 0 0,1 1 0,0-1 0,0 1 0,-1-1 0,1 0 0,0 1 0,-1-1 0,1 1 0,-1-1 0,1 0 0,0 0 0,-1 1 0,1-1 0,-1 0 0,1 0 0,-1 1 0,1-1 0,-1 0 0,0-1 0,1 0 0,-1 0 0,1 0 0,-1 0 0,1 0 0,0 0 0,0-1 0,0 1 0,0 0 0,0 0 0,0 0 0,0 0 0,0 0 0,0 0 0,0-1 0,0 1 0,1-1 0,8-64-2014,-4 1 0,-3-1 0,-7-86 0,-17-24-161,18 162 2633,4 14-451,0 0 0,0 0-1,0 0 1,0 0 0,0 0 0,0 0 0,0 0 0,0 0-1,0 0 1,0 0 0,0 0 0,0 0 0,0 0 0,0 0-1,0 0 1,0 0 0,0 0 0,0 0 0,0 0 0,-1 0 0,1 0-1,0 0 1,0 0 0,0 0 0,0 0 0,0 0 0,0 0-1,0 0 1,0-1 0,0 1 0,0 0 0,0 0 0,0 0 0,0 0-1,0 0 1,0 0 0,1 29 1059,9 83 2971,33 155-10094,-31-210 8340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6:25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26 187 24575,'-10'-39'-2766,"6"29"2655,1 0-1,1 0 1,0 0 0,0 0 0,0-21 0,2 29 115,0-1 0,1 0 0,-1 1 1,1-1-1,0 0 0,-1 1 1,1-1-1,1 1 0,-1 0 0,0-1 1,1 1-1,-1 0 0,1 0 0,-1-1 1,1 1-1,0 1 0,0-1 0,0 0 1,0 0-1,0 1 0,1-1 0,-1 1 1,0 0-1,1-1 0,-1 1 0,1 0 1,4-1-1,4 0-199,0-1-1,0 1 1,1 1-1,-1 0 1,0 1-1,1 0 1,-1 0-1,0 1 1,1 1-1,-1 0 1,0 0 0,0 1-1,0 1 1,-1 0-1,20 10 1,-22-10 30,1 1 1,-1 0-1,0 0 0,0 1 1,0 0-1,-1 0 1,0 1-1,-1 0 0,1 0 1,-1 1-1,0 0 1,-1 0-1,0 0 0,0 1 1,-1-1-1,0 1 1,-1 0-1,5 17 0,-7-12 540,0 0-1,0 0 0,-1 0 1,-1 0-1,-1 0 0,0-1 1,0 1-1,-2 0 0,1-1 0,-2 1 1,-10 22-1,9-23-3488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6:28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92 24575,'5'-18'0,"-4"17"0,-1-1 0,1 1 0,0 0 0,-1-1 0,1 1 0,-1-1 0,0 1 0,1-1 0,-1 0 0,0 1 0,0-1 0,0 1 0,0-1 0,0 0 0,0 1 0,-1-2 0,0 5 0,-1 0 0,1 0 0,-1 0 0,1 1 0,0-1 0,0 1 0,0-1 0,0 1 0,0 2 0,-5 18-761,1 0-1,-3 47 0,8-60 534,-1 0-1,2 0 1,0 0-1,0 0 1,1 0-1,0 0 1,0 0-1,1-1 1,7 16-1,-9-23 222,1 1 0,-1-1 0,1 1 0,-1-1 0,1 0 0,0 0 0,0 0 0,0 0-1,0 0 1,0 0 0,0 0 0,1-1 0,-1 1 0,1-1 0,-1 0 0,1 1 0,3 0 0,-1-1-19,-1 0 1,0-1 0,0 0-1,0 1 1,0-1-1,1-1 1,-1 1-1,0-1 1,0 1 0,7-3-1,1-2-32,0 1 0,-1-2 0,0 1 0,0-2-1,0 1 1,19-17 0,-17 11-106,0 0-1,-1-1 0,18-24 1,-25 29 220,0 1 1,0-1-1,-1 0 1,0 0-1,0-1 1,-1 1 0,0-1-1,-1 0 1,2-10-1,-4 15 75,1 1 0,-1-1 0,0 0 0,-1 0 0,1 1 0,-1-1 0,1 0 0,-1 1-1,0-1 1,-1 1 0,1-1 0,-1 1 0,1-1 0,-1 1 0,0 0 0,0 0 0,0 0 0,-4-4 0,2 3-259,0 0 1,-1 1 0,1-1 0,-1 1-1,0 0 1,0 0 0,0 0-1,-1 0 1,1 1 0,-1 0 0,-6-1-1,5 1-263,1 1 0,-1 0-1,0 0 1,0 1 0,0 0 0,0 0-1,0 0 1,1 1 0,-12 3-1,14-3 100,0 0 1,0 1-1,0-1 0,0 1 0,0 0 0,0 0 0,1 0 1,-1 1-1,1 0 0,-1-1 0,1 1 0,0 0 0,0 0 0,0 1 1,-3 5-1,4-7 576,1 1 0,0 0 0,0 0 0,-1 0 0,2 0 0,-1 0 1,0 0-1,1 1 0,-1 3 0,1 10 1783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6:29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0 244 24575,'13'-13'0,"-1"0"0,-1 0 0,-1-1 0,0-1 0,0 0 0,-2 0 0,0-1 0,0 0 0,-2 0 0,0 0 0,-1-1 0,5-23 0,-4 20 0,0 15 0,1 14 0,8 23 0,-8-17 0,0 0 0,0-1 0,2 0 0,-1 0 0,12 13 0,-13-21-114,-1 1 1,1-1-1,0 0 0,0 0 0,1 0 1,0-1-1,0-1 0,0 1 0,0-1 1,1-1-1,9 4 0,2-2-6712</inkml:trace>
  <inkml:trace contextRef="#ctx0" brushRef="#br0" timeOffset="1">828 48 24575,'-2'-4'0,"-2"-1"0,-3-2 0,-2-1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7:00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106 288 24575,'-7'-4'-267,"-1"-1"-1,1 1 1,0-1 0,0-1-1,1 1 1,0-1-1,0 0 1,0-1 0,1 1-1,-1-1 1,2 0-1,-1-1 1,1 1 0,0-1-1,0 0 1,-4-15-1,7 17 106,-1 1 0,1 0-1,0 0 1,1-1 0,0 1-1,0-1 1,0 1-1,0 0 1,1-1 0,0 1-1,0 0 1,0-1 0,0 1-1,1 0 1,0 0 0,0 0-1,1 0 1,-1 1 0,1-1-1,0 1 1,1-1 0,-1 1-1,1 0 1,-1 0-1,1 0 1,0 1 0,8-6-1,-8 6 165,1 0-1,-1 0 0,1 1 0,0 0 0,-1-1 0,1 1 1,0 1-1,0-1 0,1 1 0,-1 0 0,0 0 0,0 1 1,1-1-1,-1 1 0,0 0 0,0 0 0,1 1 0,-1 0 1,0 0-1,0 0 0,0 1 0,0-1 0,0 1 0,0 0 0,0 1 1,0-1-1,6 5 0,-3-1-28,-1 1 0,0-1 0,0 1 0,-1 1 0,1-1 0,-2 1 0,1 0 0,-1 0 1,0 1-1,-1-1 0,0 1 0,0 0 0,-1 1 0,3 13 0,0 11-410,-2 0 0,-1 0 0,-2 1 1,-1-1-1,-2 0 0,-1 1 0,-2-1 0,-12 46 0,-35 95-358,-10-8 3424,58-158-2850,1-3 152,1-1-1,0 1 1,0 0-1,-1 11 1,3-17 158,0 1-1,0-1 1,0 0 0,-1 0-1,1 1 1,0-1 0,0 0-1,0 1 1,0-1-1,1 0 1,-1 1 0,0-1-1,0 0 1,0 1 0,0-1-1,0 0 1,0 0 0,0 1-1,0-1 1,1 0 0,-1 0-1,0 1 1,0-1-1,0 0 1,1 0 0,-1 1-1,0-1 1,0 0 0,1 0-1,-1 0 1,0 1 0,0-1-1,1 0 1,-1 0 0,0 0-1,1 0 1,-1 0-1,1 0 1,14-4 3184,15-15-1954,-30 19-1423,100-78-5799,44-48 2243,-128 111 3053,90-88 1634,-81 75 4109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7:01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24575,'0'-11'0,"0"1"0,0-1 0,2 1 0,-1-1 0,1 1 0,4-14 0,-6 24 0,1-1 0,-1 1 0,0 0 0,0-1 0,0 1 0,1-1 0,-1 1 0,0 0 0,0-1 0,1 1 0,-1 0 0,0-1 0,1 1 0,-1 0 0,0 0 0,1-1 0,-1 1 0,1 0 0,-1 0 0,0 0 0,1-1 0,-1 1 0,1 0 0,-1 0 0,1 0 0,-1 0 0,0 0 0,1 0 0,-1 0 0,1 0 0,-1 0 0,1 0 0,-1 0 0,1 0 0,-1 0 0,0 0 0,1 0 0,-1 1 0,1-1 0,-1 0 0,0 0 0,1 0 0,-1 1 0,1-1 0,0 1 0,19 17 0,-14-11 0,32 29-715,-1 1-1,-2 3 0,-2 0 0,-2 3 1,47 82-1,-59-88 314,-2 1 1,-1 1-1,-2 0 1,-2 1 0,-2 1-1,-1 0 1,6 75-1,-13-37 5374,-6 0-3996,0-34-3132,-2-1 0,-2 0 0,-25 75 0,-9-18 1018,35-86 988,-1-1 0,-1 1 0,0-2 0,-1 0 1,0 0-1,-1 0 0,0-1 0,-15 11 1,12-13 4626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7:01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427 883 24575,'-18'1'-925,"0"-2"-1,0 0 0,-1-1 1,1 0-1,-28-9 1,42 10 745,0-1 1,0 1 0,0-1 0,0 0 0,0 0 0,1 0-1,-1-1 1,1 1 0,0-1 0,-1 0 0,1 0 0,1 0 0,-1 0-1,0-1 1,1 1 0,-1-1 0,1 1 0,0-1 0,0 0-1,1 0 1,-1 0 0,1 0 0,0 0 0,0 0 0,0 0 0,1-1-1,-1 1 1,1 0 0,0 0 0,1-5 0,3-33 913,3 1 1,1-1 0,24-68-1,-17 59-438,25-82-2372,39-142-4121,-77 264 6268,0 8 38,-1-1 1,0 0-1,0 1 0,-1-1 1,1 0-1,-1 0 1,1 0-1,-1 0 0,-1 0 1,1 0-1,0 0 1,-2-4-1,2 8-64,0-1 1,0 1-1,0 0 1,0 0-1,0 0 0,0 0 1,0 0-1,0 0 1,0-1-1,0 1 0,-1 0 1,1 0-1,0 0 0,0 0 1,0 0-1,0 0 1,0 0-1,0 0 0,0-1 1,0 1-1,0 0 0,-1 0 1,1 0-1,0 0 1,0 0-1,0 0 0,0 0 1,0 0-1,0 0 1,-1 0-1,1 0 0,0 0 1,0 0-1,0 0 0,0 0 1,0 0-1,0 0 1,-1 0-1,1 0 0,0 0 1,0 0-1,0 0 1,0 0-1,0 0 0,0 0 1,-1 0-1,1 0 0,0 0 1,0 0-1,-5 9 904,0 11-834,5 9 748,0 0 0,3 0 1,9 46-1,-3-19 31,16 207-406,-19-84-2856,-26 260 0,19-427 2583,-23 165 4243,20-157-4560,-1-1 1,0 0-1,-2 0 0,0 0 1,-1-1-1,-20 31 0,23-42 45,0 0-1,0-1 0,-1 0 1,0 0-1,-1-1 1,1 1-1,-1-1 0,0-1 1,0 1-1,-1-1 0,1 0 1,-1-1-1,0 0 1,0 0-1,0-1 0,0 0 1,-1 0-1,1-1 1,0 0-1,-1-1 0,1 0 1,-16-1-1,16 0-3,1 0 0,-1 0 0,1-1 0,0 0-1,0-1 1,0 1 0,0-1 0,0 0 0,1-1 0,-1 0 0,1 0-1,0 0 1,0-1 0,0 0 0,1 0 0,-1-1 0,1 1-1,1-1 1,-1 0 0,1 0 0,0-1 0,0 1 0,1-1 0,0 0-1,-4-12 1,5 8 98,0 0 0,0 0-1,1-1 1,0 1 0,1 0 0,1-1-1,0 1 1,3-19 0,4-5 1616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7:02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24575,'31'-12'0,"33"-12"0,-59 22 0,0 1 0,0 0 0,0 0 0,0 0 0,0 1 0,0 0 0,0 0 0,0 0 0,0 0 0,7 3 0,-10-3-163,1 1 1,-1 1-1,0-1 0,0 0 0,0 0 0,0 1 0,0-1 1,0 1-1,-1 0 0,1-1 0,-1 1 0,1 0 0,-1 0 0,1 0 1,-1 0-1,0 0 0,0 0 0,0 1 0,0-1 0,0 0 1,0 3-1,2 7-1515,-1 0 0,3 24 1,-5-26 1240,4 83-1782,-4 0 1,-13 102-1,12-177 2355,1 5 416,4-20 701,3-12 688,17-48 2457,9-32-3377,13-30-1917,-37 95 198,0 3 65,0 1 1,16-27 0,-25 47 632,0-1 0,0 1 0,0 0 0,0 0 0,0-1 0,1 1 0,-1 0 0,0-1 0,0 1 0,0 0 0,0 0 0,1-1 0,-1 1 0,0 0 0,0 0 0,0-1 0,1 1 0,-1 0 0,0 0 0,0 0 0,1 0 0,-1-1 0,0 1 0,1 0 0,-1 0 0,0 0 0,1 0 0,-1 0 0,0 0 0,0 0 0,1 0 0,-1 0 0,0 0 0,1 0 0,-1 0 0,0 0 0,1 0 0,-1 0 0,0 0 0,1 0 0,-1 0 0,0 0 0,0 1 0,1-1 0,-1 0 0,0 0 0,0 0 0,1 0 0,-1 1 0,0-1 0,0 0 0,1 0 0,-1 1 0,0-1 0,0 0 0,0 0 0,1 1 0,-1-1 0,0 0 0,0 1 0,0-1 0,0 0 0,0 0 0,0 1 0,0-1 0,0 0 0,0 1 0,0-1 0,6 28 0,-6-26 0,31 182-2207,-25-158 1727,2 0-1,0 0 1,2 0-1,24 44 1,-14-41 1424,-1-9 4428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35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36 228 24575,'-12'-14'0,"9"11"0,0-1 0,-1 0 0,1 0 0,-4-9 0,6 12 0,1 0 0,-1 0 0,1 0 0,0 0 0,0 0 0,-1 0 0,1 0 0,0 0 0,0 0 0,0 0 0,0 0 0,0 0 0,0 0 0,0-1 0,1 1 0,-1 0 0,0 0 0,0 0 0,1 0 0,-1 0 0,1 0 0,-1 0 0,1 0 0,-1 1 0,1-1 0,0 0 0,-1 0 0,2-1 0,8-7-141,0 1 0,1 0-1,0 0 1,21-10-1,53-22-836,-60 29 888,-2 1 390,-9 2-692,1 2 1,0-1-1,0 2 0,1 0 1,-1 1-1,28-4 0,-42 8 420,-1 0 0,1 0 0,-1 0-1,1 0 1,-1 0 0,1 0 0,-1 0 0,1 0-1,-1 0 1,1 0 0,-1 0 0,1 1 0,-1-1-1,1 0 1,-1 0 0,1 0 0,-1 1 0,1-1 0,-1 0-1,1 1 1,-1-1 0,0 0 0,1 1 0,-1-1-1,1 0 1,-1 1 0,0-1 0,0 1 0,1-1 0,-1 1-1,0-1 1,0 1 0,1-1 0,-1 1 0,0-1-1,0 1 1,0-1 0,0 1 0,0-1 0,0 1-1,0-1 1,0 1 0,0-1 0,0 1 0,0-1 0,0 1-1,0-1 1,0 1 0,-1-1 0,1 1 0,0-1-1,0 1 1,-1 0 0,-17 31-82,14-24 106,-9 12-1209,2 2 1,0-1-1,2 2 0,-14 44 0,21-58 842,0-1 1,1 1-1,0 0 1,0 0-1,1-1 0,0 1 1,0 0-1,1 0 1,0 0-1,1-1 1,0 1-1,0-1 1,1 1-1,0-1 0,1 0 1,8 15-1,-4-12 477,1 0-1,-1-1 1,2 0-1,-1-1 0,1 0 1,1 0-1,16 10 1,86 41-1417,-111-59 1264,2 1 251,0 0-1,0 0 1,-1 0 0,1 1 0,-1-1-1,5 5 1,-7-7-217,-1 1-1,1 0 0,-1-1 1,1 1-1,-1 0 1,0 0-1,1-1 0,-1 1 1,0 0-1,1 0 1,-1 0-1,0-1 0,0 1 1,0 0-1,0 0 0,0 0 1,0 0-1,0-1 1,0 1-1,0 0 0,0 0 1,0 0-1,0 0 1,-1-1-1,1 1 0,0 0 1,-1 0-1,1-1 1,0 1-1,-1 0 0,1 0 1,-1-1-1,1 1 0,-1-1 1,0 1-1,1 0 1,-1-1-1,-1 1 0,-13 11 1156,-1 0 0,-1-2 0,0 0 0,0-1 0,-27 10 0,14-6 275,-108 52-1853,102-49-5760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7:02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1 944 24575,'5'-8'-969,"1"0"0,-1 0 0,-1-1 0,1 0 0,-2 0 0,1 0 0,-1 0 0,2-14 0,2 0-414,17-58 128,-4 0-1,14-113 1,-29 139 1557,-2 0-1,-2 0 1,-3-1 0,-13-83-1,13 125 158,-9-38-1528,10 48 978,0 0-1,-1 0 1,1 0 0,-1 0 0,0 0-1,0 0 1,-1 0 0,1 1 0,-4-4-1,6 6 156,0 1-1,0 0 0,-1-1 1,1 1-1,0 0 0,-1-1 1,1 1-1,0 0 0,-1 0 1,1-1-1,0 1 0,-1 0 1,1 0-1,-1 0 0,1 0 1,0-1-1,-1 1 0,1 0 1,-1 0-1,1 0 0,-1 0 1,1 0-1,0 0 1,-1 0-1,1 0 0,-1 0 1,1 0-1,-1 1 0,1-1 1,0 0-1,-1 0 0,-9 13 390,1 22-617,8-34 196,-5 36 1639,-2 55-1,14 107-2029,5-111 4010,-3-45-4754,16 47 1,-15-60 175,2-1 1,1 0 0,2-1 0,0 0 0,22 29 0,-28-46 913,0 0 1,0-1-1,1-1 1,1 1-1,0-1 0,0-1 1,15 10-1,-21-16-44,0 1-1,0-1 0,1 0 1,-1-1-1,1 1 0,-1-1 0,1 0 1,0 0-1,-1 0 0,1-1 1,0 1-1,6-1 0,-7-1 271,0 0 0,0 0-1,0 0 1,0 0 0,0 0 0,0-1-1,0 0 1,-1 0 0,1 0-1,3-2 1,10-10 2773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7:03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66 24575,'-8'6'0,"-4"3"0,-2 3 0,-1-1 0,4-2 0,4-5 0,6-5 0,6-4 0,6-3 0,6-5 0,5-3 0,15-7 0,6-4 0,-3 3-8191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7:03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58 440 24575,'1'-3'0,"1"1"0,-1-1 0,1 0 0,-1 0 0,0 0 0,0 0 0,0 0 0,1-6 0,3-8 0,21-55-642,-6 22-1863,23-100-1,-42 143 2017,0 0 1,0-1-1,-1 1 1,0 0-1,-2-13 0,2 19 439,0 0 0,0 0 0,-1-1 0,1 1 0,0 0-1,-1 0 1,1 0 0,-1 0 0,1 0 0,-1 0 0,0 0 0,1 0-1,-1 0 1,0 0 0,0 0 0,0 1 0,-1-2 0,1 1 35,0 1 1,0 0-1,0 0 1,-1-1-1,1 1 1,0 0-1,0 0 1,0 0-1,0 0 1,0 1-1,-1-1 1,1 0 0,0 0-1,0 1 1,0-1-1,0 0 1,0 1-1,0-1 1,0 1-1,0 0 1,0-1-1,-1 2 1,-5 3 51,1 0 1,-1 1-1,1 0 1,1 0-1,-1 0 1,1 1-1,0 0 1,-6 11-1,0 2 173,2 0-1,-8 21 0,9-19-202,2 0 1,0 0-1,2 1 1,0 0 0,0 29-1,4-40-27,0 0 0,0 0-1,1 0 1,1 0 0,0 0-1,1 0 1,0 0-1,1 0 1,0-1 0,1 0-1,9 18 1,-12-26-10,0 1-1,1-1 1,-1 0-1,1 0 0,0 0 1,-1 0-1,1-1 1,0 1-1,1-1 1,-1 0-1,0 0 1,1 0-1,-1 0 1,1 0-1,-1-1 1,1 1-1,6 0 0,-5-1-62,-1-1 0,1 0 0,0 0 0,0 0 0,0-1 0,0 0 0,-1 0 0,1 0 0,0 0 0,-1-1 0,1 0 0,6-3 0,2-3-127,0 0 0,-1-2 1,1 1-1,-2-1 0,1-1 0,-2 0 0,19-23 0,-11 7-47,-2 0 0,0-1-1,-2-1 1,0 0 0,-3-1 0,0 0-1,-2-1 1,-1 0 0,-1 0 0,-2-1-1,1-40 1,-6 66 671,1 2-10,-1 0 0,0 0 1,0-1-1,0 1 0,-1 0 1,1 0-1,-1 0 1,-3-8-1,3 12 820,0 7 472,3 11 456,5 5-2132,2-1 0,0-1 0,1 1-1,0-1 1,27 36 0,-11-22-108,1-2 0,43 41 1,-57-62-1076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7:0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84 24575,'1'-1'0,"7"-6"0,-1-1 0,0 1 0,0-1 0,0-1 0,-1 1 0,0-1 0,7-16 0,-15 24 0,-6 5 0,-8 8 0,4-1 0,0 1 0,1 0 0,1 1 0,0 0 0,1 0 0,0 1 0,1 0 0,-10 25 0,15-33 0,1 1 0,0-1 0,0 1 0,1-1 0,0 1 0,0 0 0,1 0 0,-1-1 0,1 1 0,1 0 0,-1 0 0,1 0 0,1-1 0,-1 1 0,1-1 0,0 1 0,0-1 0,1 1 0,0-1 0,0 0 0,1 0 0,7 10 0,2-3 0,1 0 0,0 0 0,1-1 0,0-1 0,30 17 0,20 14 0,-63-41 14,0 1-1,0-1 1,0 1-1,0 0 1,0 0-1,-1 0 1,1 0-1,0 0 1,-1 0-1,0 0 1,1 0-1,-1 0 1,0 1-1,0-1 1,0 1-1,-1-1 1,1 0-1,0 4 1,-1-4-78,0 1-1,-1-1 1,1 0 0,-1 1 0,1-1 0,-1 0 0,0 0 0,0 1 0,0-1 0,0 0 0,0 0-1,0 0 1,0 0 0,-1 0 0,1 0 0,-1-1 0,0 1 0,1 0 0,-4 1 0,-5 5-1839,0 0-1,-19 10 1,13-10 1181,-1-1-1,0 0 0,0-1 1,0-1-1,-34 6 1,26-8 3601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7:04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1 726 24575,'1'-12'0,"2"0"0,-1 1 0,2-1 0,0 1 0,0 0 0,1 0 0,0 0 0,10-15 0,-2 3 0,11-22 0,-2 4 0,28-72 0,-49 112 0,0-1 0,-1 1 0,1-1 0,-1 1 0,0 0 0,0-1 0,1 1 0,-1-1 0,0 1 0,0-1 0,0 0 0,0 1 0,-1-1 0,1 1 0,0 0 0,-1-1 0,1 1 0,-1-1 0,1 1 0,-2-2 0,1 2 0,1 1 0,-1-1 0,0 1 0,0-1 0,0 1 0,0 0 0,0-1 0,1 1 0,-1 0 0,0 0 0,0 0 0,0 0 0,0 0 0,0 0 0,0 0 0,0 0 0,0 0 0,0 0 0,0 0 0,0 0 0,0 1 0,1-1 0,-1 0 0,0 1 0,0-1 0,0 1 0,0-1 0,1 1 0,-1-1 0,0 1 0,0 0 0,1-1 0,-2 2 0,-6 5-205,0 1 0,0 0 0,0 0 0,1 1 0,1 0 0,-1 0 0,2 1 0,-1-1 0,1 1 0,-4 13 0,3-9-77,2 0 0,-1 0 0,2 0 0,0 1 0,1-1 0,0 1 0,1 19 0,1-25 282,1 1 0,0-1 0,1 0 0,0 0 0,0 0 0,1 0 0,0 0 0,1 0 0,5 9 0,-7-14 0,0 0 0,1 0 0,0-1 0,0 1 0,0-1 0,0 0 0,0 0 0,1 0 0,-1-1 0,1 1 0,0-1 0,-1 1 0,1-1 0,0-1 0,1 1 0,-1 0 0,0-1 0,0 0 0,1 0 0,-1 0 0,7 0 0,-1-2-71,1 1 0,0-1 0,0-1 0,0 0 0,-1-1 0,1 0 0,-1 0 0,0-1 0,0 0 0,0-1 0,-1 0 0,1-1 0,-1 0 0,0 0 0,11-11 0,-9 6-33,0 0 1,0 0 0,-1-1-1,0 0 1,-1-1 0,0 0 0,-1-1-1,-1 0 1,0 0 0,6-18-1,-11 23 169,1 0 0,-1 0 0,-1 0-1,1-11 1,-3-3 5265,1 23-5294,0-1 1,0 1-1,0-1 0,0 1 1,0-1-1,0 1 1,0 0-1,0-1 1,0 1-1,0-1 1,0 1-1,0 0 1,0-1-1,-1 1 1,1-1-1,0 1 1,0 0-1,0-1 1,-1 1-1,1 0 1,0-1-1,-1 1 0,1 0 1,0-1-1,-1 1 1,1 0-1,0 0 1,-1-1-1,1 1 1,-1 0-1,-9 8 247,-7 22-566,5-5 283,2 1 0,-8 28 0,15-42 0,0 0 0,0 1 0,2-1 0,-1 0 0,2 1 0,0-1 0,1 15 0,-1-24-117,1 1 0,-1-1 0,1 0 0,0 0 0,0 1 0,0-1 0,0 0 1,1 0-1,-1 0 0,1 0 0,-1 0 0,1-1 0,0 1 0,0-1 0,1 1 0,-1-1 0,0 1 0,1-1 0,0 0 0,-1 0 0,1 0 0,0-1 0,0 1 0,0-1 0,0 1 0,0-1 0,0 0 0,4 1 0,-1-2-82,-1 1-1,0-1 1,1 0-1,-1 0 1,1-1-1,-1 0 1,1 0-1,-1 0 0,0 0 1,1-1-1,-1 0 1,0 0-1,0 0 1,0-1-1,-1 0 1,7-4-1,1-2-416,-1 0 0,0-1 0,-1 0 0,0-1 0,-1 0 0,0-1 0,0 0-1,-1 0 1,12-26 0,-12 18 356,-1 0-1,-1 0 0,0 0 1,-2-1-1,0 0 0,0-25 0,-3-3 81,-2 1 0,-3-1 0,-2 1 0,-1 0 0,-18-57 0,19 81 1211,-15-35 0,15 49-640,4 14-293,4 23-196,8 38-347,20 71 0,29 66 774,-59-201-314,9 28 5737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7:04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1 450 24575,'25'-46'-251,"-17"30"87,0 1 1,1 0-1,0 0 1,1 1-1,1 0 0,0 1 1,14-12-1,-24 24 173,-1 0 0,1 0-1,0 1 1,0-1 0,0 0-1,0 1 1,0-1 0,1 1 0,-1-1-1,0 1 1,0-1 0,0 1 0,0 0-1,0 0 1,1-1 0,-1 1-1,0 0 1,0 0 0,0 0 0,1 1-1,-1-1 1,0 0 0,1 1-1,0-1 26,0 1 0,-1 0 0,1 0 1,-1 1-1,1-1 0,-1 0 0,1 0 0,-1 1 0,0-1 0,0 1 0,0-1 0,0 1 0,1 2 0,3 7 177,0 0 0,-1 0 1,5 21-1,-7-24-182,43 255-1394,-40-227-5461</inkml:trace>
  <inkml:trace contextRef="#ctx0" brushRef="#br0" timeOffset="1">495 173 24575,'-4'-13'-3950,"-3"-9"3950,-1-5 1869,0 1-1869,-2 1 0,0 4-3131,0 4 3131,-2 5-3617,1 5 3617,-1 5 0,0 5 641,3 2-644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7:05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10 24575,'-29'43'-640,"-53"85"-5289,67-102 4531,1 2 1,-20 53 0,32-75 1397,1-1 0,-1 1 0,1 0 0,0-1 0,1 1 0,-1 11 0,1-16 0,0 1 0,0-1 0,1 0 0,-1 0 0,0 0 0,1 0 0,-1 0 0,0 0 0,1 0 0,0 0 0,-1 0 0,1 0 0,-1 0 0,1 0 0,0 0 0,0 0 0,0 0 0,-1-1 0,1 1 0,0 0 0,0-1 0,0 1 0,0 0 0,0-1 0,0 0 0,0 1 0,1-1 0,-1 1 0,0-1 0,0 0 0,0 0 0,0 0 0,0 0 0,0 0 0,1 0 0,-1 0 0,0 0 0,0 0 0,0 0 0,0 0 0,0-1 0,2 0 0,3 0 100,0-1 0,0-1 1,0 1-1,0-1 0,0 0 0,0 0 1,-1-1-1,1 1 0,-1-1 1,0 0-1,0-1 0,-1 0 0,7-7 1,-2 1 333,0-1 1,-1 0 0,-1 0-1,0-1 1,6-14-1,-9 16 662,0 0-1,-1 0 0,3-16 1,-5 17-925,0 0 0,-1 0-1,0 0 1,-1-11 0,0 14-210,0-1 0,-1 1 0,0 0-1,0 0 1,0 0 0,-1 0-1,0 0 1,-1 0 0,1 1 0,-1-1-1,-1 1 1,1 0 0,-1 1-1,-7-8 1,11 12 39,0 0 0,0 1 0,0-1 0,0 0 0,0 1 0,0-1 0,1 0 0,-1 0 0,0 0 0,0 0 0,1 0 0,-1 0 0,1 0 0,-1 0 0,1 0 0,-1 0 0,1 0 0,-1-2 0,2 3 0,0 0 0,0-1 0,0 1 0,-1 0 0,1 0 0,0 0 0,0 0 0,0 0 0,0 0 0,-1 0 0,1 0 0,0 0 0,0 0 0,0 1 0,-1-1 0,1 0 0,0 1 0,0-1 0,49 21 0,-41-16 105,-1-1 0,1 1 1,-1 0-1,0 1 0,-1 0 0,1 1 0,-1-1 0,0 1 1,-1 0-1,0 1 0,0 0 0,0 0 0,-1 0 0,0 1 0,-1-1 1,0 1-1,0 0 0,-1 1 0,4 16 0,0 13-105,-5-24 0,1 1 0,0 0 0,2-1 0,6 18 0,-10-31 0,0-1 0,0 1 0,0 0 0,1-1 0,-1 1 0,0-1 0,1 0 0,-1 1 0,1-1 0,-1 0 0,1 0 0,0 0 0,-1 0 0,1 0 0,0-1 0,0 1 0,0 0 0,0-1 0,0 1 0,-1-1 0,1 0 0,0 0 0,0 0 0,0 0 0,0 0 0,0 0 0,0 0 0,0 0 0,0-1 0,2 0 0,8-2 0,0 0 0,0-1 0,18-9 0,-18 7 0,29-14 0,18-8 0,-53 26 0,0 0 0,0 0 0,0 0 0,0 1 0,0 0 0,1 0 0,9 1 0,-14 0 15,0 0-1,-1 1 1,1-1 0,0 1-1,0 0 1,-1 0 0,1-1-1,-1 1 1,1 0-1,-1 0 1,1 0 0,-1 1-1,1-1 1,-1 0-1,0 0 1,0 1 0,0-1-1,0 1 1,0-1-1,0 1 1,2 2 0,13 41-747,-13-33-223,6 14-5871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7:06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474 356 24575,'-368'73'-8702,"347"-70"8613,11-2 59,0 1 0,0 0 0,0 0 0,0 1 1,0 0-1,-14 8 0,24-8 525,8 0 0,9 0 38,57 3-2246,144-10 1,-168 2 1711,727-53-1981,0-24 2024,-632 64 975,-108 11-1065,1020-113 1654,-8-22-1902,-1010 133-158,-7 2-584,-1-2 1,50-14-1,-66 13 1566,-15 7-497,0 0-1,1 0 0,-1 0 0,0 0 1,0 0-1,0 0 0,1 0 0,-1 0 0,0 0 1,0 0-1,1-1 0,-1 1 0,0 0 1,0 0-1,0 0 0,0 0 0,1-1 1,-1 1-1,0 0 0,0 0 0,0 0 1,0-1-1,0 1 0,1 0 0,-1 0 0,0-1 1,0 1-1,0 0 0,0 0 0,0-1 1,0 1-1,0 0 0,0 0 0,0-1 1,0 1-1,0 0 0,0 0 0,0-1 0,0 1 1,0 0-1,0 0 0,-1-1 0,1 1 1,0 0-1,0 0 0,-8-5 3991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7:08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1964 634 24575,'-3'-3'0,"0"1"0,0 0 0,0 0 0,0 1 0,0-1 0,0 1 0,-1-1 0,1 1 0,0 0 0,-1 0 0,1 0 0,-1 1 0,1-1 0,-5 1 0,-2-1 0,-1 2 0,0-1 0,-13 3 0,7 1-35,0 1 0,0 0 0,0 1 0,1 1-1,0 0 1,0 1 0,-20 14 0,-96 79-247,98-72-962,2 1 0,1 2 0,1 1-1,2 1 1,-25 40 0,23-28 1139,-344 500-6116,217-333 7961,-165 299-1,96-42-455,110-142-3519,22 76 751,74-277 3657,6 0 1,5 237-1,17-252-1681,35 177-1,13-52-272,-11-83-4980,-6-36 4132,6-2 0,5-2 0,75 125 0,86 85-778,-54-122 3853,-60-90-2429,5-4 1,196 159-1,-137-144-1307,253 146 0,-298-206 2432,4-5 1,233 78 0,272 26 3173,-79-82-10795,-348-67 6268,-1-9 1,237-26-1,-248 0 611,-1-8 0,-2-8 0,-1-8 0,-3-8 0,238-106 1,-285 97 761,-4-6 1,219-154 0,-232 135-2907,126-126 0,-168 137 1322,-4-2 0,-3-4 0,-3-3 0,-5-2 0,92-185 0,-73 97-422,-7-2 1,65-260-1,-104 305 1173,-6 0 0,-6-2 1,-6 0-1,-5-182 0,-16 146-107,-7 0 0,-7 2 0,-47-173 0,-8 72-2327,5 70 4422,-103-203 0,-56-41-4849,170 343 1688,-5 3 1,-95-111-1,64 103 2003,-5 5-1,-150-116 1,-258-138 1184,335 252-3164,-5 6-1,-4 9 1,-281-93 0,237 111-269,-275-48 1,306 86 1926,-353-12 0,487 44-61,0 2 1,-115 21 0,133-14-637,0 3 1,1 2 0,1 1 0,-67 35 0,34-8-544,2 4 0,2 3 0,3 3 0,1 3 0,3 3 1,-72 83-1,63-53 666,4 3 1,3 3 0,5 3 0,-61 128-1,78-132 4368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7:11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2144 408 24575,'-3'-2'0,"-1"0"0,1 0 0,0 0 0,-1 0 0,0 0 0,1 0 0,-1 1 0,0 0 0,0 0 0,0 0 0,0 0 0,0 1 0,0-1 0,0 1 0,0 0 0,0 0 0,-6 2 0,-8 0 0,0 2 0,-26 8 0,34-9 0,-17 6-613,0 1-1,1 1 1,1 1-1,0 2 1,1 0-1,0 2 1,1 0-1,1 2 1,1 0-1,-23 25 1,-14 24-3429,-93 139 0,125-170 3844,-216 264 1777,115-151 893,-103 136-292,-91 160-6974,277-373 4457,3 1 0,2 2 0,5 1 0,-45 142 0,7 39-349,-68 354 4882,81-234-6277,41-186 2081,8 1 0,26 340 0,43-1-1596,46-9 5215,-66-388-4028,6-2 0,110 222 1,-54-167-243,139 195 0,-173-289 94,3-3 1,4-4 0,167 152-1,-6-61 2444,-116-103-1077,3-5-1,256 103 0,-94-78-2898,-62-35 1243,449 59 1,-486-103 2251,0-7 1,300-26-1,99-71-5259,-296 17 5654,-6-20 3425,-98 19-2680,-43 11-6857,211-128 0,-155 56 4685,-47 19 131,-5-7 1,-6-5 0,-6-7-1,206-267 1,-224 239-911,-8-5 1,-7-4-1,-8-4 1,120-321-1,-127 237 61,-10-3-1,44-306 0,-57 92 3908,-46 243-116,-13 1-3341,-10 71-2532,-6 0 0,-57-266 0,-16 114 3622,35 167-698,-86-176-1,93 237-114,-3 2 1,-4 2-1,-77-94 1,24 56-1242,-5 5 1,-215-175 0,136 147-219,-240-138-1,279 197 1377,-4 6-1,-293-103 1,257 121 807,-3 8-1,-227-28 1,105 48-3314,-166 35 3807,2 56-290,166 7-4036,143-19 3357,-318 135-1,221-51 4418,157-71-4526,14-6-1695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36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16 24575,'0'-1'9,"1"0"-1,-1 0 0,1 0 0,-1 0 1,1 0-1,-1 0 0,1 0 1,-1 0-1,1 0 0,0 0 1,0 0-1,0 1 0,-1-1 1,1 0-1,0 1 0,1-2 1,-1 2-5,-1 1 1,0-1 0,1 0 0,-1 0 0,0 0 0,1 1 0,-1-1 0,0 0-1,0 0 1,1 1 0,-1-1 0,0 0 0,1 0 0,-1 1 0,0-1 0,0 0-1,0 1 1,0-1 0,1 0 0,-1 1 0,0-1 0,0 1 0,0-1 0,0 0-1,0 1 1,0-1 0,0 1 0,0 0 0,1 39-1418,-24 77-7893,-12-3 5131,-56 107 4219,47-117 671,42-101-228,1 0 1,-1 1-1,1-1 0,0 1 0,0-1 0,0 1 1,0 6-1,1-9-417,0-1 1,0 0-1,0 1 1,0-1-1,0 0 1,1 1-1,-1-1 1,0 0-1,0 0 1,0 1-1,0-1 0,1 0 1,-1 1-1,0-1 1,0 0-1,0 0 1,1 0-1,-1 1 1,0-1-1,0 0 1,1 0-1,-1 0 1,0 1-1,1-1 1,-1 0-1,0 0 1,1 0-1,-1 0 1,0 0-1,1 0 0,19-4 889,36-16-175,62-14-1,-90 28-784,0 1-1,1 1 0,-1 2 0,40 1 1,-55 3-946,-8-2 582,0 1 0,0-1 0,0 0-1,0 0 1,6-1 0,-10 0 337,0 1-1,0 0 1,0 0-1,0-1 1,0 1-1,0-1 0,0 1 1,0-1-1,0 1 1,0-1-1,-1 1 1,1-1-1,0 0 1,0 1-1,-1-1 1,1 0-1,0 0 1,-1 0-1,1 1 1,-1-1-1,1 0 1,-1 0-1,0 0 1,1 0-1,-1 0 1,0 0-1,0 0 1,1 0-1,-1 0 1,0 0-1,0-2 1,-1-10-39,-1 0 1,0 0 0,-1 1 0,0-1-1,-1 0 1,0 1 0,-1 0-1,-1 0 1,-10-17 0,4 15 1433,11 14-1294,1 0 1,0 0-1,0 0 0,0 0 1,-1 0-1,1 0 1,0 0-1,0 0 0,0 0 1,-1 0-1,1 0 0,0 0 1,0 0-1,0 0 1,-1 0-1,1 1 0,0-1 1,0 0-1,0 0 0,-1 0 1,1 0-1,0 0 0,0 0 1,0 1-1,0-1 1,0 0-1,-1 0 0,1 0 1,0 0-1,0 1 0,0-1 1,0 0-1,0 0 0,0 0 1,0 1-1,0-1 1,0 0-1,0 0 0,0 0 1,0 1-1,-1 3 552,1 0 0,-1 0 0,1-1 0,0 1 0,0 0 0,2 6 0,12 63-4008,45 136 1,-11-95 3462,-35-88-371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7:12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129 149 24575,'2'-12'0,"0"7"0,-1 0 0,0 0 0,0 0 0,0 0 0,0 0 0,-1-1 0,0 1 0,0 0 0,0 0 0,-1-1 0,0 1 0,-2-6 0,3 11 0,0 0 0,0 0 0,0-1 0,0 1 0,0 0 0,0 0 0,0 0 0,0-1 0,0 1 0,0 0 0,0 0 0,-1 0 0,1 0 0,0-1 0,0 1 0,0 0 0,0 0 0,-1 0 0,1 0 0,0 0 0,0 0 0,0 0 0,0-1 0,-1 1 0,1 0 0,0 0 0,0 0 0,0 0 0,-1 0 0,1 0 0,0 0 0,0 0 0,0 0 0,-1 0 0,1 0 0,0 0 0,0 0 0,0 0 0,-1 0 0,1 0 0,0 1 0,0-1 0,0 0 0,-1 0 0,1 0 0,0 0 0,-8 12 0,0 15 0,-46 341-4915,37-215 3623,-7 23-530,25-197 6054,-2-28-6067,0-6-185,-8-429-4872,7 414 6471,2 50 91,-2 12 590,2 0 1,-1 0-1,1 0 0,1-1 1,-1 1-1,2 0 1,-1 0-1,1 0 0,4-11 1,-6 19-227,0-1 0,0 1 0,1 0 1,-1-1-1,0 1 0,1-1 0,-1 1 0,1 0 1,-1 0-1,0-1 0,1 1 0,-1 0 0,1 0 1,-1 0-1,1-1 0,-1 1 0,1 0 1,-1 0-1,1 0 0,-1 0 0,1 0 0,-1 0 1,1 0-1,-1 0 0,1 0 0,-1 0 1,1 0-1,-1 0 0,0 0 0,1 1 0,-1-1 1,1 0-1,-1 0 0,1 0 0,-1 1 1,1-1-1,-1 0 0,0 0 0,1 1 0,-1-1 1,1 1-1,17 17-164,-16-16 194,71 93 4913,30 56-8317,-25-36 1703,-44-67 2158,-3-4 2087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7:12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129 164 24575,'-34'-11'-289,"16"6"-34,0-1 0,0-1 1,-18-10-1,35 17 324,1 0 0,0 0 1,0 0-1,-1-1 0,1 1 1,0 0-1,0 0 0,0 0 1,-1 0-1,1 0 0,0-1 1,0 1-1,0 0 0,0 0 1,-1 0-1,1-1 0,0 1 1,0 0-1,0 0 0,0 0 1,0-1-1,0 1 0,0 0 1,0 0-1,-1-1 0,1 1 1,0 0-1,0 0 0,0-1 1,0 1-1,0 0 0,0 0 1,0 0-1,1-1 0,-1 1 1,0 0-1,0 0 0,0-1 1,0 1-1,0 0 0,0 0 1,0-1-1,0 1 0,1 0 1,12-9 129,21-4 61,56-10-402,126-21-7856,-152 32 6740,-24 4 3934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7:13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49 24575,'0'-4'0,"-1"0"0,0 0 0,0-1 0,0 1 0,-1 0 0,-3-7 0,5 10 0,-1 0 0,0 0 0,1 0 0,-1 0 0,0 0 0,1 0 0,-1 0 0,0 1 0,0-1 0,0 0 0,0 0 0,-1 0 0,1 1 0,1-1 0,-1 1 0,1 0 0,-1 0 0,1 0 0,-1 0 0,1 0 0,-1 0 0,1 0 0,-1 0 0,1 0 0,0 1 0,-1-1 0,1 0 0,-1 0 0,1 0 0,-1 0 0,1 1 0,0-1 0,-1 0 0,1 0 0,-1 1 0,1-1 0,0 0 0,-1 1 0,1-1 0,0 0 0,-1 1 0,1-1 0,0 1 0,-1 0 0,0 2 12,-1 0 0,1 0 0,-1 1 0,1-1-1,0 1 1,0-1 0,0 0 0,1 1 0,-1 0-1,1 3 1,1 40-308,0-33-90,11 196-7450,-2-37 6140,-7-143 1831,-1-6 1623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7:13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0 276 24575,'7'-41'-55,"-5"18"-86,2 0 1,1 1 0,0 0 0,14-34 0,-17 50 117,1 1 1,0-1-1,0 1 1,1 0-1,-1 0 1,1 0-1,0 1 1,0-1 0,1 1-1,-1 0 1,1 0-1,0 1 1,0-1-1,0 1 1,1 0-1,-1 0 1,1 1-1,0 0 1,-1 0-1,1 0 1,0 1-1,7-2 1,-4 2-183,1 0 0,0 1 0,0 0 1,0 0-1,0 1 0,0 1 0,0-1 0,0 2 0,0-1 0,15 7 1,-21-7 123,0 0 1,-1 0-1,1 0 1,0 0-1,-1 0 1,1 1-1,-1-1 1,0 1-1,0 0 1,0 0-1,0 1 1,0-1-1,-1 0 1,0 1-1,1-1 1,-1 1 0,0 0-1,-1 0 1,1 0-1,-1 0 1,0 0-1,0 0 1,0 0-1,0 1 1,-1-1-1,0 0 1,0 5-1,-1 2 33,-1-1 0,0 1-1,0 0 1,-1-1 0,-1 0-1,0 0 1,0 0-1,-9 14 1,-52 72-498,52-79 523,-13 16 23,-19 27 0,41-54 0,0 0 0,1 1 0,-1 0 0,1-1 0,1 1 0,-1 0 0,-1 11 0,4-15-3,0-1 1,0 1-1,0-1 0,0 1 0,1-1 0,-1 1 0,1-1 0,0 0 0,0 1 0,0-1 1,0 0-1,0 1 0,0-1 0,0 0 0,1 0 0,-1 0 0,1 0 0,-1 0 1,1-1-1,0 1 0,0 0 0,0-1 0,0 1 0,3 1 0,7 4 155,0 0 1,0-1-1,16 6 0,-16-7 442,34 13 4199,24 5-6843,13 6-2348,-80-29 4364,-1 1 0,0 0 0,1 0 0,-1 0 0,0 0 1,0 0-1,0 1 0,0-1 0,0 1 0,0-1 0,0 1 0,2 2 0,-4-4 37,0 1-1,1-1 1,-1 1-1,0-1 1,0 1-1,0-1 1,0 1-1,0-1 1,0 1-1,0-1 1,0 1-1,0-1 1,0 1-1,0 0 1,0-1-1,0 1 1,0-1-1,0 1 1,-1-1-1,1 1 1,0 0-1,-14 13-24,-1-3-5,0-2-1,-1 0 0,0-1 1,0-1-1,-25 8 1,-89 19-139,113-30-1219,-35 2 0,26-6 4011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7:18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598 0 24575,'-1'4'0,"0"-1"0,-1 0 0,1 0 0,-1-1 0,0 1 0,0 0 0,0 0 0,0-1 0,0 0 0,-5 5 0,-5 5 0,-99 150-6709,27-37 1592,-107 130 185,32-45 8671,143-188 1089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7:19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732 1 24575,'-3'1'0,"0"0"0,0 0 0,0 1 0,0-1 0,0 1 0,0 0 0,1 0 0,-1 0 0,1 0 0,-1 0 0,1 1 0,-3 3 0,-2 0 0,-18 22-2795,1 0 1,-39 62-1,20-29 628,-170 214-734,-98 145 2901,304-409 5261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7:19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1080 0 24575,'0'0'0,"0"1"0,0-1 0,0 0 0,0 0 0,0 0 0,1 0 0,-1 0 0,0 0 0,0 1 0,0-1 0,0 0 0,0 0 0,0 0 0,0 0 0,0 0 0,0 1 0,0-1 0,1 0 0,-1 0 0,0 0 0,0 0 0,0 1 0,0-1 0,0 0 0,0 0 0,0 0 0,0 0 0,0 1 0,-1-1 0,1 0 0,0 0 0,0 0 0,0 0 0,0 1 0,0-1 0,0 0 0,0 0 0,0 0 0,0 0 0,0 0 0,-1 1 0,1-1 0,0 0 0,0 0 0,0 0 0,0 0 0,0 0 0,-1 0 0,1 0 0,-7 10 0,-69 76 0,-67 83 0,-270 426-7177,36 22 0,342-560 8204,8-12 4109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7:20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989 1 24575,'0'0'0,"0"0"0,0 0 0,0 0 0,1 0 0,-1 0 0,0 0 0,0 0 0,0 0 0,1 0 0,-1 0 0,0 0 0,0 0 0,0 0 0,0 1 0,1-1 0,-1 0 0,0 0 0,0 0 0,0 0 0,0 0 0,0 1 0,1-1 0,-1 0 0,0 0 0,0 0 0,0 0 0,0 1 0,0-1 0,0 0 0,0 0 0,0 0 0,0 0 0,0 1 0,0-1 0,0 0 0,0 0 0,0 0 0,0 1 0,0-1 0,0 0 0,0 0 0,0 0 0,0 1 0,0-1 0,0 0 0,0 0 0,0 0 0,0 1 0,0-1 0,0 0 0,-1 0 0,1 0 0,0 0 0,0 1 0,-8 12 0,7-12 0,-220 300-7298,63-88 203,56-69 5443,42-56 2304,-148 220 3231,22 10-6295,171-286 3922,5-9 2711</inkml:trace>
  <inkml:trace contextRef="#ctx0" brushRef="#br0" timeOffset="1">1092 288 24575,'44'-35'0,"-61"71"0,-170 232-5823,46-69 1082,-110 169-19,-116 192 6383,319-482 421,-56 105-3399,84-144 6176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7:20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1028 30 24575,'6'-7'0,"-4"5"0,0 0 0,0 0 0,0 0 0,0 0 0,0 0 0,1 0 0,-1 1 0,1-1 0,-1 1 0,1-1 0,3 0 0,-5 2 0,-1 0 0,0 0 0,0 0 0,0 0 0,1 0 0,-1 0 0,0 0 0,0 0 0,0 0 0,1 0 0,-1 0 0,0 0 0,0 0 0,0 0 0,1 0 0,-1 0 0,0 0 0,0 0 0,0 0 0,0 0 0,1 0 0,-1 0 0,0 1 0,0-1 0,0 0 0,0 0 0,1 0 0,-1 0 0,0 0 0,0 1 0,0-1 0,0 0 0,0 0 0,0 0 0,0 1 0,0-1 0,1 0 0,-2 11 0,-6 12 0,6-22 0,-27 58-2940,-2 0 0,-47 65 0,46-76 1596,-138 212-3294,-93 124 4575,-87 132 421,287-417-1068,25-33 3553,19-33 1340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7:20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1084 89 24575,'97'-84'-8278,"-87"79"8901,-10 13 275,-10 14 338,9-21-1231,-190 313 597,-19-9-457,105-153-1029,23-35-45,-216 322 476,26 13-3384,250-411 6518</inkml:trace>
  <inkml:trace contextRef="#ctx0" brushRef="#br0" timeOffset="1">1153 433 24575,'11'-14'142,"-11"14"-139,0 0-1,0 0 1,0 0 0,0 0 0,0 0 0,0 0 0,0 0 0,0 0 0,0 0 0,0 0 0,0 0 0,0 1 0,0-1 0,0 0 0,0 0 0,0 0 0,0 0 0,0 0 0,1 0-1,-1 0 1,0 0 0,0 0 0,0 0 0,0 0 0,0 0 0,0 0 0,0 0 0,0 0 0,0 0 0,0 0 0,0 0 0,0 0 0,0 0 0,0 0 0,0 0 0,0 0 0,0 0-1,1 0 1,-1 0 0,0 0 0,0 0 0,0 0 0,0 0 0,0 0 0,0 0 0,0 0 0,0 0 0,-15 32-1416,-82 122-7109,-58 78 6755,9-15-663,-216 352 8517,210-323-8889,112-181 5096,-59 99-1205,16 3-5329,75-146 4202,5-8 3306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36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12 181 24575,'-3'-26'-1612,"-1"1"514,1-1 0,1 0-1,3-43 1,-1 68 1110,0 1 0,0 0 0,0-1 0,0 1-1,0 0 1,0-1 0,0 1 0,0 0 0,0-1 0,1 1 0,-1 0 0,0-1-1,0 1 1,0 0 0,0-1 0,1 1 0,-1 0 0,0 0 0,0-1-1,1 1 1,-1 0 0,0 0 0,0-1 0,1 1 0,-1 0 0,0 0 0,1 0-1,-1 0 1,0-1 0,1 1 0,-1 0 0,1 0 0,12 4-217,14 17-1096,-25-19 1041,29 26 0,-2 1 1,-1 1 0,-2 1-1,-1 1 1,-1 2-1,-2 0 1,-1 1 0,-2 1-1,15 41 1,-17-31 185,-2 0 0,-3 1 0,-1 1 0,-2-1 0,-3 2 0,-2-1 1,-2 65-1,-13 29-2716,1-85 2923,-1 0 0,-3 0 0,-36 90 0,30-99 4498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7:21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913 88 24575,'71'-85'0,"-65"82"0,-7 11 0,-7 13 0,-235 398-10017,219-381 9470,-129 200-1288,-320 536 172,400-636 2121,59-113 4955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7:21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965 1 24575,'-26'27'0,"2"1"0,-31 46 0,28-36 0,-188 270-2108,-241 448-8347,309-481 9448,135-251 3115,9-18-1124,5-9 1303</inkml:trace>
  <inkml:trace contextRef="#ctx0" brushRef="#br0" timeOffset="1">884 460 24575,'0'0'0,"0"0"0,1 0 0,-1 0 0,0 0 0,0 0 0,0 1 0,0-1 0,0 0 0,1 0 0,-1 0 0,0 0 0,0 0 0,0 0 0,0 1 0,0-1 0,0 0 0,1 0 0,-1 0 0,0 0 0,0 1 0,0-1 0,0 0 0,0 0 0,0 0 0,0 1 0,0-1 0,0 0 0,0 0 0,0 0 0,0 0 0,0 1 0,0-1 0,0 0 0,0 0 0,0 0 0,0 1 0,0-1 0,0 0 0,-1 0 0,1 0 0,0 1 0,-4 9 0,4-8 0,-38 77-4904,-66 103 1,41-76 2382,-490 838 495,521-888 5075,28-46 65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7:21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662 7 24575,'0'0'0,"1"-1"0,-1 1 0,0-1 0,0 1 0,1 0 0,-1-1 0,0 1 0,1 0 0,-1-1 0,0 1 0,1 0 0,-1-1 0,1 1 0,-1 0 0,1 0 0,-1-1 0,0 1 0,1 0 0,-1 0 0,1 0 0,-1 0 0,1 0 0,-1 0 0,2 0 0,-4 10 0,-12 20 0,-117 206-2068,-201 301-8463,200-328 9281,97-153 3794,9-12 570</inkml:trace>
  <inkml:trace contextRef="#ctx0" brushRef="#br0" timeOffset="1">582 455 24575,'-24'20'-2386,"-19"14"2386,-12 11 0,-8 7 1156,6-4-8117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7:24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65 24575,'3'-4'0,"1"1"0,0 0 0,0 0 0,0 0 0,5-2 0,-8 4 0,-1 1 0,1 0 0,-1-1 0,1 1 0,-1 0 0,1-1 0,-1 1 0,1 0 0,-1 0 0,1 0 0,0 0 0,-1 0 0,1 0 0,-1-1 0,1 1 0,0 0 0,-1 1 0,1-1 0,-1 0 0,1 0 0,-1 0 0,1 0 0,0 0 0,-1 1 0,1-1 0,-1 0 0,1 0 0,-1 1 0,1-1 0,-1 0 0,1 1 0,-1-1 0,1 1 0,-1-1 0,0 0 0,1 1 0,-1-1 0,0 1 0,1-1 0,-1 1 0,0-1 0,1 1 0,-1 0 0,0-1 0,0 1 0,0-1 0,0 1 0,0-1 0,0 1 0,1 0 0,-1-1 0,0 1 0,-1 0 0,1 13-666,-1-1 0,0 0-1,-2 1 1,1-1-1,-2 0 1,-6 18 0,0 3-982,-19 71-3544,-33 126 1453,-21 116 5362,76-308 475,6-36-1235,2-4-259,3-20-971,42-293-23,-5 26-3055,-31 228 3339,-1 5 589,31-104 1,-27 135 1271,-13 23-1722,1 1 1,-1 0 0,0-1-1,1 1 1,-1 0 0,0 0 0,1-1-1,-1 1 1,1 0 0,-1 0 0,0 0-1,1 0 1,-1-1 0,1 1 0,-1 0-1,1 0 1,-1 0 0,1 0 0,-1 0-1,0 0 1,1 0 0,-1 0-1,1 0 1,-1 0 0,1 1 0,-1-1-1,1 0 1,-1 0 0,0 0 0,1 0-1,-1 1 1,1-1 0,-1 0 0,0 0-1,1 1 1,-1-1 0,0 0 0,1 1-1,-1-1 1,0 0 0,0 1-1,1-1 1,-1 1 0,0-1 0,0 0-1,1 1 1,-1-1 0,0 1 0,0-1-1,0 0 1,0 2 0,13 26 282,-1 1-1,9 37 1,0-1 34,106 237-458,20 60 1788,-135-324-2853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7:25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119 145 24575,'-7'-7'0,"0"1"0,0 1 0,-1-1 0,1 1 0,-1 0 0,-1 1 0,1 0 0,-1 1 0,1-1 0,-1 1 0,0 1 0,-13-2 0,47 3 0,51-8 0,-63 7 0,286-60-10043,-250 49 11895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7:2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565 835 24575,'5'-7'-71,"-1"1"-1,0-1 0,0 1 1,0-1-1,-1 0 0,0 0 0,-1-1 1,0 1-1,3-15 0,-4 17 35,-1 0-1,0 0 0,0-1 1,-1 1-1,1 0 0,-1 0 1,0-1-1,0 1 0,-1 0 0,1 0 1,-1 0-1,-1 0 0,1 1 1,-1-1-1,-3-4 0,-11-15-64,-2 2 0,-1 0 0,-41-36 0,-80-49-4330,18 14 114,91 66 3025,-51-56-1,73 71 1342,0-1-1,0 0 0,1 0 0,1-1 0,0 0 0,1-1 1,-9-26-1,15 36-76,0 1 0,0-1 0,0 0-1,0 1 1,1-1 0,0 0 0,0 0 0,0 1 0,1-1 0,2-9 0,-3 12 30,1 0 0,0 0 0,0 1-1,-1-1 1,1 0 0,0 0 0,1 1 0,-1-1 0,0 0 0,0 1 0,1 0 0,-1-1-1,1 1 1,-1 0 0,1-1 0,0 1 0,0 0 0,-1 0 0,1 1 0,0-1 0,0 0-1,0 0 1,0 1 0,0-1 0,0 1 0,0 0 0,0 0 0,2-1 0,2 2 35,0-1 1,0 1-1,0 0 1,-1 0-1,1 0 1,0 1 0,0 0-1,-1 0 1,0 1-1,1-1 1,-1 1-1,0 0 1,0 1-1,0-1 1,-1 1 0,1 0-1,-1 0 1,0 0-1,0 1 1,0-1-1,-1 1 1,5 8-1,0 0 231,0 1 0,-1 1 0,-1-1 0,0 1 0,-1 1 0,0-1 0,2 20 0,-3-8-834,-2 1-1,-1-1 1,-1 1-1,-1-1 1,-2 1-1,-6 28 1,-48 158-168,26-113-598,29-93 1581,0 1 1,0-1 0,0 1-1,1 0 1,0 11-1,1-18-165,0-1 0,0 1-1,1 0 1,-1 0 0,0-1-1,1 1 1,-1 0 0,1-1-1,-1 1 1,1 0 0,0-1-1,0 1 1,0-1 0,-1 1-1,2-1 1,-1 0-1,0 1 1,0-1 0,0 0-1,1 0 1,-1 1 0,0-1-1,1 0 1,-1-1 0,1 1-1,-1 0 1,1 0 0,0-1-1,-1 1 1,1-1 0,0 1-1,1-1 1,5 1 147,0 0 0,0-1 0,0 0 0,0-1 0,0 0 0,0 0-1,0 0 1,0-1 0,10-4 0,11-6 1219,28-15-1,-47 23-1602,187-107-80,-142 77-939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7:26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78 24575,'1'-3'0,"1"1"0,0 0 0,-1-1 0,1 1 0,-1-1 0,0 0 0,0 1 0,0-1 0,0 0 0,0 0 0,-1 0 0,1 0 0,-1 0 0,1-3 0,-1 5 0,0 0 0,0-1 0,0 1 0,0 0 0,0-1 0,0 1 0,-1 0 0,1 0 0,0-1 0,-1 1 0,1 0 0,-1 0 0,1 0 0,-1-1 0,1 1 0,-1 0 0,0 0 0,0 0 0,1 0 0,-1 0 0,0 0 0,0 0 0,0 0 0,0 1 0,0-1 0,0 0 0,0 1 0,-1-1 0,1 0 0,0 1 0,0-1 0,-3 0 0,4 1 0,-1 1 0,0-1 0,1 0 0,-1 0 0,1 0 0,-1 0 0,1 1 0,-1-1 0,0 0 0,1 1 0,-1-1 0,1 0 0,-1 1 0,1-1 0,0 1 0,-1-1 0,1 1 0,-1-1 0,1 1 0,0-1 0,-1 1 0,1-1 0,0 1 0,0-1 0,-1 1 0,1-1 0,0 1 0,0 0 0,0-1 0,0 1 0,0-1 0,0 1 0,0 0 0,0 0 0,-2 26 0,2-24 0,18 238-4466,-4-100 1244,-3 8-59,-10-122 6059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7:26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6 252 24575,'-2'-18'-436,"0"-1"-1,1 0 1,0 0 0,5-34-1,-3 47 344,0 0 1,1 1-1,-1-1 0,1 0 0,0 1 1,1-1-1,-1 1 0,1 0 1,0 0-1,1 0 0,-1 0 0,1 0 1,0 1-1,0 0 0,0-1 0,1 1 1,0 1-1,-1-1 0,8-3 0,-5 4 16,-1-1-1,2 1 0,-1 0 0,0 1 1,0 0-1,1 0 0,0 1 0,-1 0 1,1 0-1,0 1 0,-1-1 0,1 2 1,0-1-1,-1 1 0,1 0 0,-1 1 1,1 0-1,7 3 0,-9-3 29,-1 1-1,0-1 1,1 1 0,-1 0-1,0 1 1,-1-1 0,1 1-1,-1 0 1,0 0-1,1 0 1,-2 1 0,1 0-1,-1-1 1,1 1 0,-1 0-1,0 1 1,-1-1-1,0 0 1,1 1 0,-2 0-1,1-1 1,-1 1 0,2 11-1,-2-2-592,-1-1-1,-1 1 1,0 0 0,0-1-1,-1 0 1,-1 1 0,-8 20-1,-5 8-882,-23 43 0,8-18 368,29-65 1311,1 0 0,0 0 0,0 0 0,0 1 0,0-1 0,0 0 1,1 1-1,-1-1 0,1 1 0,0-1 0,0 1 0,0-1 0,1 0 0,-1 1 0,1-1 0,0 1 1,0-1-1,2 6 0,0-5 42,0 0 0,-1 0 1,1 0-1,1 0 1,-1-1-1,1 1 0,-1-1 1,1 0-1,0 0 1,0-1-1,0 1 0,9 3 1,54 20 3582,3-7-3867,39 14-4613,-106-32 4576,0 1 0,1-1 0,-1 1 0,0 0 0,0-1 0,0 1 0,0 1 0,0-1 0,0 0 0,0 1 0,2 3 0,-4-5 101,-1 1 0,1-1 0,0 0 0,-1 1 0,1-1 0,-1 1 0,0-1 0,1 1 0,-1 0 0,0-1 0,0 1 0,0-1 0,0 1 0,0-1 0,0 1 0,0 0 0,-1-1 0,1 1 0,-1-1 0,1 1 0,-1-1 0,1 1 0,-1-1 0,0 0 0,0 1 1,1-1-1,-1 0 0,-2 2 0,-4 6 237,-1-1 0,0 0 0,0 0 1,-1-1-1,0 0 0,0-1 1,-1 0-1,-13 7 0,-5 0 489,-55 18 0,54-22-241,-1-2 0,0-1-1,-1-1 1,-45 1 0,53-6-510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7:39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116 230 24575,'-19'-2'0,"-34"-6"0,50 7 0,0 0 0,0 0 0,0 0 0,0 0 0,0 0 0,0-1 0,0 1 0,1-1 0,-1 0 0,1 0 0,-1 0 0,1 0 0,-3-3 0,5 5 0,-1-1 0,1 1 0,0-1 0,-1 0 0,1 1 0,0-1 0,0 1 0,0-1 0,0 0 0,0 1 0,-1-1 0,1 1 0,0-1 0,0 0 0,1 1 0,-1-1 0,0 1 0,0-1 0,0 0 0,0 1 0,0-1 0,1 1 0,-1-1 0,0 1 0,0-1 0,1 1 0,-1-1 0,0 1 0,1-1 0,-1 1 0,1-1 0,-1 1 0,0-1 0,1 1 0,-1 0 0,1-1 0,-1 1 0,1 0 0,1-1 0,24-11 0,-24 11 0,45-13-2226,0 2 1,93-11-1,-100 17 1363,398-46-4229,-143 22 4791,-145 16 1929,-49 4 1486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7:40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845 1 24575,'-231'63'-8949,"50"-13"6659,-231 84 2792,394-126-319,18-8-177,0 0 0,0 0 0,0 0-1,0 0 1,0 0 0,0 0 0,0 0-1,-1 0 1,1 0 0,0 0 0,0 0-1,0 0 1,0 0 0,0 0 0,0 0-1,0 0 1,0 0 0,0 0 0,0 0 0,0 0-1,-1 0 1,1 0 0,0 0 0,0 0-1,0 0 1,0 0 0,0 1 0,0-1-1,0 0 1,0 0 0,0 0 0,0 0-1,0 0 1,0 0 0,0 0 0,0 0-1,0 0 1,0 0 0,0 0 0,0 0-1,0 1 1,0-1 0,0 0 0,0 0-1,0 0 1,0 0 0,0 0 0,0 0-1,0 0 1,0 0 0,0 0 0,0 0-1,0 0 1,0 1 0,0-1 0,0 0-1,0 0 1,0 0 0,0 0 0,0 0-1,0 0 1,0 0 0,0 0 0,0 0 0,0 0-1,0 0 1,0 0 0,0 0 0,1 1-1,29-6 581,220-60-957,103-25-721,-99 32-702,-154 37 6425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37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324 387 24575,'1'-12'0,"-1"9"0,0 0 0,1 0 0,-1 0 0,0 0 0,-1 0 0,1 0 0,0 0 0,-1 1 0,0-1 0,1 0 0,-1 0 0,0 0 0,-2-3 0,2 6 0,1 0 0,0 0 0,0-1 0,0 1 0,0 0 0,-1 0 0,1 0 0,0 0 0,0 0 0,0 0 0,-1 0 0,1 0 0,0 0 0,0 0 0,0 0 0,-1 0 0,1 0 0,0 0 0,0 0 0,0 0 0,0 0 0,-1 0 0,1 1 0,0-1 0,0 0 0,0 0 0,0 0 0,-1 0 0,1 0 0,0 0 0,0 0 0,0 1 0,0-1 0,0 0 0,-1 0 0,1 0 0,0 0 0,0 1 0,0-1 0,0 0 0,0 0 0,0 0 0,0 0 0,0 1 0,0-1 0,0 0 0,-5 11 0,5-10 0,-15 50-1688,3 2 0,-7 62 0,0-5-32,-151 603-1639,168-709 3359,-5 19 0,7-22 0,-1 0 0,1 0 0,0 0 0,-1 0 0,1 0 0,0-1 0,-1 1 0,1 0 0,-1 0 0,1 0 0,-1-1 0,0 1 0,1 0 0,-1-1 0,0 1 0,1-1 0,-1 1 0,-1 0 0,3-22 0,1-22 586,5-43-2710,-5 75 1965,0 1 0,0-1-1,1 0 1,1 0 0,6-13 0,-9 22 131,0 1 0,-1 0-1,1-1 1,0 1 0,0 0 0,0 0 0,0 0 0,-1 0 0,2 0 0,-1 0 0,0 0-1,0 0 1,0 0 0,0 1 0,1-1 0,-1 0 0,0 1 0,1-1 0,-1 1-1,0-1 1,1 1 0,-1 0 0,1-1 0,-1 1 0,0 0 0,1 0 0,-1 0 0,1 0-1,-1 0 1,1 1 0,-1-1 0,0 0 0,1 1 0,-1-1 0,1 1 0,0 0 0,7 3-329,-1 0 1,0 1 0,0 0 0,11 10 0,-8-7 765,3 3-388,29 21 288,78 44 0,-107-68-266,-1-2 1,1 1-1,1-2 0,-1 0 1,1-1-1,0 0 1,0-1-1,0-1 0,0-1 1,26 0-1,-34-1-61,0-1 0,0 0 0,0-1 0,0 1-1,0-1 1,-1-1 0,1 1 0,-1-1 0,0 0 0,0-1 0,0 0 0,11-8 0,-10 5-45,0 0 0,0-1 0,-1 1-1,0-1 1,0 0 0,-1-1 0,0 0 0,4-11 0,-1-2-101,-1 0 0,0-1 1,-2 1-1,-1-1 0,-1 0 0,-1 0 1,-1-24-1,-3-4 345,-2 0 0,-3 1 1,-1 0-1,-3 0 0,-2 1 0,-3 1 1,-1 0-1,-31-60 0,13 42 251,-2 1-1,-4 3 0,-2 1 0,-2 2 1,-56-55-1,91 104-913,-11-13-491,-49-39 1,64 57 965,1 1 1,0 1 0,-1-1-1,0 1 1,1 0 0,-1 0-1,-1 1 1,1-1 0,0 1-1,-1 1 1,1-1 0,0 1 0,-1 1-1,0-1 1,-10 1 0,12 1 128,0 0 0,1 1 1,-1 0-1,1 0 0,-1 0 1,1 0-1,0 1 1,0-1-1,0 1 0,0 0 1,0 1-1,1-1 0,-1 0 1,1 1-1,0 0 0,0 0 1,0 0-1,1 0 1,0 0-1,-1 1 0,1-1 1,-2 9-1,-2 4-471,1 1 0,0 0 1,2 1-1,-3 29 0,5 8 453,2 1 1,3-1-1,2 0 0,25 102 1,-13-85 4466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7:56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18 24575,'-22'-15'0,"14"13"0,8 2 0,-1 0 0,1 0 0,0 1 0,0-1 0,0 0 0,0 0 0,0 0 0,0 1 0,0-1 0,0 0 0,0 0 0,0 1 0,0-1 0,0 0 0,0 0 0,0 0 0,0 1 0,0-1 0,0 0 0,0 0 0,0 1 0,0-1 0,0 0 0,0 0 0,0 0 0,1 1 0,-1-1 0,0 0 0,0 0 0,0 0 0,0 1 0,0-1 0,1 0 0,-1 0 0,0 0 0,9 17-846,0-1 0,-2 1 0,0 0 0,-1 1 0,-1-1 0,0 1 0,3 36 0,0 132-6541,-8-182 7364,15 334 911,0 75 1082,-26-214 1389,-16 98-6120,-1 16-2383,18-103 4965,26 1529-159,38-896 1352,42-6 1,107 806 2683,-106-795-4366,144 1432-2362,-189-1668 3792,114 1255-1023,-135-1565 2560,49 401-4072,-64-571 6909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24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108 166 24575,'20'-35'-3001,"-2"0"-1,23-60 0,-44 152 5349,-73 389-4776,-24 203-2333,98-634 4374,-1 12 1837,2 40 0,0-67-1346,1 1 0,0-1 0,0 0 0,0 1 0,0-1 1,0 1-1,0-1 0,0 1 0,0-1 0,0 0 0,0 1 0,0-1 0,0 1 0,0-1 0,0 0 0,1 1 0,-1-1 0,0 1 1,0-1-1,0 0 0,1 1 0,-1-1 0,0 0 0,0 1 0,1-1 0,-1 0 0,0 1 0,1-1 0,-1 0 0,1 1 0,6-12 509,6-23-1631,22-94-2534,5-68 3933,-20 93-96,32-171-2750,17-75 3772,-69 349-1172,0-1-1,0 0 1,0 1 0,0-1-1,0 0 1,0 1-1,1-1 1,-1 0-1,0 1 1,0-1 0,0 1-1,1-1 1,-1 0-1,0 1 1,1-1 0,-1 1-1,1-1 1,-1 1-1,1-1 1,-1 1-1,1 0 1,-1-1 0,1 1-1,0-1 1,-1 1-90,1 0 0,0 1 0,-1-1 1,1 0-1,-1 0 0,1 1 0,-1-1 1,1 0-1,-1 1 0,1-1 0,-1 1 1,1-1-1,-1 1 0,1-1 0,-1 1 1,0-1-1,1 1 0,-1-1 0,1 2 1,17 38-759,-16-34 867,182 575-4910,-124-307 5123,-53-227 4770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25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111 140 24575,'-11'-3'0,"0"0"0,-24-3 0,32 6 0,-1-1 0,1 1 0,-1 0 0,1 0 0,-1 1 0,1-1 0,0 1 0,-1-1 0,1 1 0,-1 0 0,1 0 0,0 1 0,-6 2 0,8-1 0,8-2 0,9-2 0,340-71-8105,-42 7 2883,-292 62 10358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25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70 118 24575,'-69'0'0,"84"-3"0,-1 0 0,20-6 0,9-3 0,-8 4-164,241-50-7665,-209 48 6098,0 2-1,78 1 1,-128 8 6727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25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50 24575,'7'-26'0,"-7"25"0,0 0 0,1 0 0,-1 0 0,0 0 0,0 0 0,0 0 0,0 1 0,0-1 0,0 0 0,-1 0 0,1 0 0,0 0 0,0 0 0,-1 1 0,1-1 0,0 0 0,-1 0 0,1 0 0,-1 1 0,1-1 0,-1 0 0,1 1 0,-1-1 0,1 0 0,-1 1 0,0-1 0,-1 0 0,2 1 0,0 0 0,-1 0 0,1 0 0,-1 0 0,1 0 0,0 0 0,-1 0 0,1 0 0,0 1 0,-1-1 0,1 0 0,0 0 0,0 0 0,-1 0 0,1 1 0,0-1 0,0 0 0,-1 0 0,1 1 0,0-1 0,0 0 0,-1 1 0,1-1 0,0 0 0,0 0 0,0 1 0,0-1 0,0 0 0,0 1 0,-1-1 0,1 0 0,0 1 0,0-1 0,0 1 0,0-1 0,0 0 0,0 1 0,0-1 0,0 0 0,1 1 0,-1-1 0,0 18 0,19 80 280,2 13-1690,-8 80-6934,-22 94 7020,6-261 1680,1-7 1895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26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6 402 24575,'-3'-75'-1627,"0"37"-1900,5-64 1,-1 92 3135,1-1 0,0 1 0,0-1 1,1 1-1,0 0 0,1 0 1,0 0-1,0 0 0,1 1 1,10-14-1,-10 17 388,0 0 1,1 1-1,-1 0 0,1 0 1,1 1-1,-1 0 0,1 0 1,-1 0-1,1 1 0,0 0 1,0 0-1,0 1 0,1 0 1,-1 0-1,1 0 0,-1 1 1,1 0-1,7 1 0,-4-1 154,0 2 0,0-1 0,-1 1 0,1 1 0,0 0-1,-1 0 1,1 1 0,-1 0 0,0 1 0,0 0 0,0 1 0,10 7 0,-15-8-141,0 0 0,-1 0 0,0 0 1,0 0-1,0 1 0,0 0 1,-1 0-1,0 0 0,0 0 1,0 1-1,-1-1 0,0 1 1,0-1-1,0 1 0,0 0 1,-1 0-1,0 0 0,-1 0 1,1 0-1,-1 6 0,0 10 826,-2-1 0,0 1 0,-1-1 0,-8 26 0,-2-5-1046,-31 73 0,-1 0 502,43-111-194,1 0 0,0 1-1,0-1 1,0 1 0,0-1 0,1 1 0,-1-1 0,1 1 0,1-1 0,-1 1 0,2 8-1,-1-11-63,0 1-1,1 0 0,-1-1 1,1 1-1,-1 0 0,1-1 1,0 0-1,0 1 0,0-1 0,0 0 1,0 0-1,1 0 0,-1 0 1,0-1-1,1 1 0,0-1 0,-1 1 1,6 1-1,12 4-475,0-2 0,0 0 0,34 4 1,-27-5-749,40 11 0,-59-13 1069,-1 1 0,1 0 0,-1 0 0,1 1 0,-1 0 0,0 0 1,-1 1-1,1 0 0,7 7 0,-11-9 151,0 0 1,-1-1 0,0 1-1,0 0 1,0 1-1,0-1 1,0 0 0,0 0-1,-1 1 1,0-1 0,1 1-1,-1-1 1,-1 1-1,1 0 1,0-1 0,-1 1-1,0 4 1,0-2 84,-1 0 0,0 0-1,-1 0 1,1 0 0,-1 0 0,0 0 0,0-1-1,-1 1 1,-5 8 0,-4 2 61,0 1 0,-1-2 0,0 0-1,-1-1 1,-21 17 0,23-22-867,0 0 0,-1 0-1,0-1 1,-23 10 0,22-13 578,0 0 1,-1-1-1,1 0 0,-1-1 0,1-1 1,-1-1-1,0 0 0,0 0 0,1-2 1,-1 0-1,0 0 0,0-2 1,-22-6-1,6 0 353,3 0 3957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7:50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0 184 24575,'3'-17'0,"3"6"-472,-1 1-1,1 0 1,1 1 0,0-1-1,0 1 1,1 0 0,0 1-1,10-8 1,-5 5-237,0 1 1,1 1-1,0 0 0,0 1 1,21-9-1,-31 15 686,1 0 0,0 1 0,0-1 0,0 1 0,0 0 0,1 1 0,-1-1 0,0 1 0,0 0 0,0 0-1,1 0 1,-1 1 0,0 0 0,0 0 0,0 0 0,0 1 0,0 0 0,0 0 0,-1 0 0,8 4 0,-7-2-72,0 0 0,0 0 0,-1 0 0,1 1 0,-1-1 0,0 1 0,0 0 0,-1 0 0,1 1 0,-1-1 0,0 1 0,-1 0 0,1 0 0,-1 0 0,-1 0 0,3 10 0,-2-1 17,-1 0 0,0-1 1,-1 1-1,-1 0 0,0 0 0,-1 0 0,-1-1 0,-7 27 1,0-13 1195,0-1 1,-2 1 0,-22 36 0,33-62-1117,-1 0 1,1-1 0,0 1 0,0 0 0,0 0 0,0 0 0,0 1 0,1-1 0,-1 0 0,0 3 0,1-4-2,0 0-1,1-1 0,-1 1 1,0 0-1,1-1 0,-1 1 1,1 0-1,-1-1 0,1 1 1,-1-1-1,1 1 0,-1-1 1,1 1-1,0-1 0,-1 1 1,1-1-1,0 0 0,-1 1 1,1-1-1,0 0 0,0 0 1,-1 1-1,1-1 0,0 0 1,0 0-1,-1 0 0,1 0 1,0 0-1,0 0 0,-1 0 1,1 0-1,1 0 0,18 0 0,0-1 0,0 0 0,38-8 0,-39 5 0,1 0 0,0 2 0,0 1 0,29 1 0,-46 0-6,-1 0 0,1 0 0,-1 1-1,1-1 1,-1 1 0,1-1 0,-1 1-1,0 0 1,1 0 0,-1 0 0,0 0-1,0 0 1,0 1 0,1-1 0,-2 1 0,1 0-1,0-1 1,0 1 0,0 0 0,-1 0-1,1 0 1,2 4 0,-4-3-24,1 0 0,0-1 0,-1 1 0,0 0 0,0 0 0,0-1 0,0 1 0,0 0 0,0 0 0,-1 0 0,1-1 0,-1 1 0,0 0 0,0-1 0,0 1 0,0 0 0,0-1 0,-1 1 0,1-1 0,-3 3 0,-6 9 52,0 0 1,-2-1-1,1-1 1,-2 0-1,0-1 1,-18 14-1,5-8-758,-1 0 0,-44 19 1,53-27-221,0-2 0,-25 7 0,36-12 881,0-1 1,0 0 0,0 0-1,0-1 1,-8 0-1,-17-8 2668,14-1-455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7:50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24575,'8'-7'0,"-1"1"0,0-1 0,1 1 0,-1 1 0,2-1 0,13-6 0,-20 12 0,0-1 0,0 0 0,0 1 0,1-1 0,-1 1 0,0-1 0,0 1 0,1 0 0,-1 0 0,0 0 0,1 0 0,-1 1 0,0-1 0,0 1 0,1-1 0,-1 1 0,0 0 0,0 0 0,0 0 0,0 0 0,0 0 0,0 0 0,0 1 0,0-1 0,0 1 0,-1-1 0,1 1 0,2 3 0,20 23-943,-2 2-1,-1 1 1,-1 1 0,-1 0-1,25 63 1,-27-49-472,-2 1 0,-2 1 0,14 95 0,-21-82 1527,-3 1 1,-2-1 0,-4 1 0,-14 93 0,8-108-1481,-23 71 0,24-94 802,-1-1-1,-2 0 0,-22 38 0,25-49 1053,-1 0 1,0-1-1,-1 0 0,-15 14 1,2-6 4649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7:51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374 314 24575,'5'-5'0,"0"0"0,0 0 0,13-7 0,-18 11 0,0 1 0,1 0 0,-1 0 0,0-1 0,1 1 0,-1 0 0,1 0 0,-1 0 0,0-1 0,1 1 0,-1 0 0,1 0 0,-1 0 0,1 0 0,-1 0 0,0 0 0,1 0 0,-1 0 0,1 0 0,-1 0 0,1 0 0,-1 1 0,0-1 0,1 0 0,-1 0 0,1 0 0,-1 0 0,0 1 0,1-1 0,0 2 0,-1-1 0,1 0 0,-1 0 0,0 1 0,1-1 0,-1 0 0,0 1 0,0-1 0,0 1 0,0-1 0,0 0 0,0 1 0,-1-1 0,1 0 0,-1 3 0,-11 43 0,-3 0 0,-35 77 0,24-64 0,23-54-1,-278 640-6782,276-634 6857,3-9 44,1 1-1,0-1 1,-1 0-1,0 0 0,0 1 1,0-2-1,0 1 1,-4 4-1,5-6-5,1-1 1,0 0-1,0 0 0,0 0 1,-1 0-1,1 0 0,0 0 1,0 0-1,0 0 0,-1 0 1,1-1-1,0 1 0,0 0 1,0 0-1,-1 0 0,1 0 1,0 0-1,0 0 0,0 0 1,0 0-1,-1-1 0,1 1 1,0 0-1,0 0 0,0 0 1,0 0-1,0 0 0,-1-1 1,1 1-1,0 0 0,0 0 1,0 0-1,0-1 0,0 1 1,0 0-1,0 0 0,0 0 1,0-1-1,0 1 0,0 0 1,0 0-1,0 0 0,0-1 1,0 1-1,0 0 0,0 0 1,0-1-1,-1-12-981,0-42-4873,2 25 5629,1 1 1,10-45 0,-12 72 107,0 0 1,1 0 0,-1 0 0,1 1-1,-1-1 1,1 0 0,0 1 0,-1-1 0,1 0-1,0 1 1,0-1 0,0 1 0,0-1 0,0 1-1,1 0 1,-1-1 0,0 1 0,1 0 0,-1 0-1,1 0 1,1-1 0,-1 2 4,0-1 1,0 1-1,0 0 0,0 0 1,0 0-1,0 1 1,0-1-1,0 0 0,0 1 1,0-1-1,0 1 0,0 0 1,0 0-1,-1 0 1,1 0-1,0 0 0,-1 0 1,1 0-1,2 2 0,76 63 92,-56-44-1336,2-1 1,47 30-1,-56-42 1192,0 0 0,0-1 0,1-1 0,0-1 0,0 0 0,1-1 0,0-2 0,0 1 0,36 0 0,-46-4 93,1-1-1,-1 0 1,1 0-1,-1-1 0,1 0 1,-1 0-1,0-1 1,0 0-1,0-1 1,-1 0-1,1-1 0,-1 1 1,0-2-1,0 1 1,0-1-1,-1 0 1,0-1-1,0 0 0,-1 0 1,0 0-1,9-14 1,-9 10 517,1 0 1,-2-1-1,1 0 1,4-17 0,-5 10-1068,-1 0 1,-1-1 0,0 1-1,-1-31 1,-3 18-793,-1 0-1,-7-34 0,-9-15 1671,2 29 115,-2 1 0,-2 0 0,-2 1 0,-42-68-1,-57-57 63,30 68 2798,88 103-3260,-72-73 696,62 65-928,0 1 1,0 1 0,-1 0-1,-19-10 1,30 19 44,1-1 1,-1 1 0,0 0-1,1 0 1,-1 0 0,0 0-1,0 0 1,0 0 0,0 1-1,1-1 1,-1 1 0,0 0-1,0 0 1,0 0 0,0 1-1,0-1 1,0 0 0,0 1-1,-3 1 1,3 0 52,1-1 0,0 1 0,0 0 0,0-1 0,0 1 0,1 0-1,-1 0 1,0 0 0,1 1 0,0-1 0,-1 0 0,1 1 0,0-1 0,0 0 0,0 1 0,0 0 0,1-1-1,-1 1 1,1-1 0,0 1 0,-1 2 0,1 11 129,-1-1 0,2 1 0,0-1 0,4 17 0,4 17 1897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7:51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24575,'2'-4'0,"3"-1"0,0 4 0,-1 4 0,2 5 0,-1 18 0,1 11 0,-1 8 0,3 10 0,0 3 0,-1-4 0,-1-6 0,0-6-4439,0-10 4439,0-7 0,-2-6-3051,-2-7 2350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37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49 24575,'-1'-8'0,"-2"-6"0,-1-1 0,-1 4 0,1 16 0,3 14 0,4 20-6784,3 13 6784,2 8 0,3 1 0,0 4-4408,1-3 4408,-1-13 3001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7:52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89 187 24575,'0'4'0,"0"-1"0,0 1 0,0-1 0,0 1 0,1 0 0,0-1 0,-1 1 0,3 4 0,-3-8 0,1 1 0,-1-1 0,0 1 0,1-1 0,-1 0 0,0 1 0,1-1 0,-1 0 0,0 1 0,1-1 0,-1 0 0,1 0 0,-1 1 0,0-1 0,1 0 0,-1 0 0,1 0 0,-1 1 0,1-1 0,-1 0 0,1 0 0,-1 0 0,1 0 0,-1 0 0,1 0 0,1 0 0,0-1 0,0 1 0,-1-1 0,1 0 0,0 1 0,0-1 0,-1 0 0,1 0 0,-1 0 0,3-2 0,6-4 0,0-2 0,-1 1 0,0-2 0,0 1 0,-1-1 0,9-14 0,-13 18 0,0 1 0,-1-2 0,0 1 0,0 0 0,0-1 0,-1 1 0,0-1 0,0 0 0,-1 1 0,0-1 0,0 0 0,0 0 0,-1-9 0,0 14 0,0 0 0,0 1 0,-1-1 0,1 0 0,0 0 0,-1 1 0,1-1 0,-1 0 0,1 1 0,-1-1 0,0 0 0,0 1 0,0-1 0,0 1 0,0-1 0,0 1 0,0-1 0,0 1 0,-1 0 0,1 0 0,0 0 0,-1 0 0,1 0 0,-1 0 0,1 0 0,-1 0 0,0 0 0,1 1 0,-1-1 0,0 1 0,0-1 0,1 1 0,-1 0 0,0-1 0,0 1 0,1 0 0,-5 1 0,0-1 0,0 1 0,0 1 0,1-1 0,-1 1 0,0 0 0,1 1 0,-1-1 0,1 1 0,-1 0 0,-4 5 0,0-1-189,0 2-1,1 0 1,0 0 0,1 0-1,0 1 1,0 1-1,1-1 1,0 1-1,1 0 1,1 1-1,-8 19 1,10-23 6,0 1 0,1 0-1,0 0 1,0 0 0,1 0 0,1 0 0,-1 0-1,1 0 1,1 0 0,-1 0 0,2 0 0,-1 0-1,1-1 1,0 1 0,1 0 0,8 16 0,3-1-2621</inkml:trace>
  <inkml:trace contextRef="#ctx0" brushRef="#br0" timeOffset="1">480 222 24575,'31'-36'0,"-29"33"0,-1 1 0,1-1 0,0 0 0,-1 0 0,1 0 0,-1 1 0,0-1 0,0-1 0,0 1 0,0 0 0,-1 0 0,1-3 0,-2 0 0,-1 8 0,1 13 0,66 560-5627,1 5-66,-61-437 5693,-6-117 0,0 1 0,-2-1 0,-8 34 0,9-53-163,0 1 1,0-1 0,-1-1 0,0 1-1,-4 7 1,6-12 155,0-1 0,0 1 0,0-1-1,0 1 1,0-1 0,-1 1 0,1-1-1,0 0 1,-1 0 0,1 0 0,-1 0 0,1 0-1,-1 0 1,0 0 0,1 0 0,-1-1-1,0 1 1,0 0 0,1-1 0,-1 0 0,0 1-1,0-1 1,0 0 0,-2 0 0,-14-4 4290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7:52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0 950 24575,'16'-90'-8793,"-9"63"7092,13-30-1,-8 30 2130,0 1 0,2 0 0,1 2 0,1-1 0,2 2 0,0 0-1,23-23 1,76-61-2839,-73 69 2080,-1-1 0,47-58 0,-79 83 99,0 0 0,-1-1 0,-1 0 0,-1 0-1,0-1 1,-1 0 0,-1 0 0,0-1 0,-1 0 0,-1 0 0,4-34 0,-10 20 1106,2 30-773,0 0 1,-1 0-1,1 0 0,0 1 0,0-1 0,0 0 0,-1 0 0,1 0 0,-1 0 1,1 0-1,0 0 0,-1 1 0,1-1 0,-1 0 0,0 0 0,1 1 0,-1-1 0,0 0 1,1 1-1,-1-1 0,0 1 0,0-1 0,0 1 0,1-1 0,-1 1 0,0-1 1,-2 1-1,3 0-88,-1 0 0,1 1 0,-1-1 0,1 0 0,-1 1 1,1-1-1,0 1 0,-1-1 0,1 0 0,-1 1 0,1-1 1,0 1-1,-1 0 0,1-1 0,0 1 0,0-1 0,-1 1 1,1-1-1,0 1 0,0 0 0,0-1 0,0 1 0,0-1 1,0 1-1,0 0 0,0-1 0,0 1 0,0 1 0,1 22-82,-1-22 63,14 113-1652,33 134 1,-6-48-123,-36-172 1761,49 329 2593,-45-270-2019,-4 1-1,-6 94 1,-7-119-2661,6-52 2628,-1 0 1,-1 0-1,0 0 0,0-1 0,-11 19 0,3-11 2086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7:52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1 451 24575,'6'-27'0,"4"-15"0,4-8 0,3-2-9830,9-3 9495,2 3-2398,0 9 2733,2 6-1081,-4 9 1081,-3 7 0,0 6 0,-4 3 0,-3 4 2659,0 3-2659,-4 2 3129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7:53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14 314 24575,'-1'0'7,"0"0"-1,1 0 1,-1-1 0,0 1-1,0 0 1,1-1-1,-1 1 1,1-1 0,-1 1-1,0-1 1,1 1-1,-1-1 1,1 1-1,-1-1 1,1 1 0,-1-1-1,1 0 1,0 1-1,-1-1 1,1 0 0,0 1-1,-1-1 1,1 0-1,0 0 1,0 1-1,0-1 1,-1 0 0,1 0-1,0 1 1,0-1-1,0 0 1,0 0 0,1 0-1,0-30-954,0 29 774,27-136-3897,-3 22 1956,-24 110 2092,-1 7-26,-4 17-23,-4 30 791,7-33 6,1 0 0,0 0 0,4 20 0,-2-24-1136,1 1 0,0-1 1,0 0-1,1 0 0,7 13 0,-9-20 170,0 0 1,0 0 0,1 0 0,-1 0-1,1 0 1,0-1 0,0 1 0,0-1-1,1 0 1,-1 0 0,1 0-1,0 0 1,-1 0 0,1-1 0,0 0-1,1 0 1,-1 0 0,0 0 0,1-1-1,-1 1 1,1-1 0,-1 0 0,1-1-1,0 1 1,-1-1 0,1 0-1,-1 0 1,1 0 0,0-1 0,-1 0-1,1 0 1,8-2 0,-2-1 228,0 0 0,0-1-1,-1 0 1,0-1 0,0 0 0,17-13 0,-9 3 363,0-1 0,19-22 0,-18 16 4493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7:53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1 463 24575,'0'-7'44,"2"0"-1,-1 0 1,1 0 0,0 1-1,5-12 1,3-11-1723,23-84-7629,-12 48 7152,13-80 1,-33 137 2071,0 5 295,0-1 0,0 1 0,-1-1 0,1 1 0,-1-1 0,0 1 0,0-1 0,0 1-1,-1-1 1,1 1 0,-2-7 0,2 10-195,-1-1 0,1 1 1,0 0-1,0 0 0,0 0 0,0 0 0,0 0 0,0 0 0,-1 0 0,1-1 1,0 1-1,0 0 0,0 0 0,0 0 0,0 0 0,-1 0 0,1 0 1,0 0-1,0 0 0,0 0 0,0 0 0,0 0 0,-1 0 0,1 0 0,0 0 1,0 0-1,0 0 0,0 0 0,-1 0 0,1 0 0,0 0 0,0 0 0,0 0 1,0 0-1,-1 0 0,1 0 0,0 1 0,0-1 0,0 0 0,0 0 1,0 0-1,0 0 0,-1 0 0,-5 10 694,-2 11 54,3 1-626,1 0 1,1 0-1,1 1 1,1-1-1,1 1 1,1-1-1,1 0 1,1 1-1,0-1 1,2 0-1,1 0 1,1-1-1,9 21 1,-14-36-42,1 0 1,0-1-1,0 1 1,1-1-1,0 0 1,0 0-1,0 0 1,7 5-1,-10-8-102,1-1-1,-1 0 1,1 0-1,0 0 1,-1 0-1,1-1 1,0 1-1,0 0 1,0-1-1,-1 1 1,1-1-1,0 1 1,0-1-1,0 0 1,0 0-1,0 0 1,0 0-1,0 0 1,0 0-1,-1-1 1,1 1-1,0-1 1,0 1-1,0-1 1,0 0-1,-1 1 1,1-1 0,0 0-1,-1 0 1,1 0-1,2-2 1,3-4 106,-1 1 0,1-1 0,-1-1 0,0 1 0,-1-1 0,0 0 0,0 0 0,0 0 0,-1-1 0,3-10 0,4-14-27,10-45-1,-20 71-222,6-25-1671,-1 0 0,-2 0 0,0-56 0,3 170 9401,-2-53-8116,0 1 0,19 54 1,-24-82 512,1-1 1,-1 0 0,0 1-1,1-1 1,0 0 0,-1 1-1,1-1 1,0 0 0,0 0-1,-1 0 1,1 0 0,0 0-1,0 0 1,0 0 0,0 0-1,0 0 1,1 0 0,-1 0-1,0-1 1,0 1 0,1 0-1,1 0 1,-2-1 93,0 0 0,1 0 0,-1-1 0,0 1 0,0 0 0,1-1 1,-1 1-1,0-1 0,0 1 0,0-1 0,1 0 0,-1 1 0,0-1 0,0 0 0,0 0 0,0 0 0,0 0 0,0 0 0,0-1 0,7-8 749,-1 0 0,0-1 0,10-21 0,-14 24-807,7-12 2071,-2 5-1699,0 0 0,0 0 0,12-14 0,-20 29-383,0-1 0,1 0 0,-1 1 0,1-1 0,-1 0-1,1 1 1,-1-1 0,1 1 0,0-1 0,-1 1 0,1-1 0,0 1 0,-1 0-1,1-1 1,0 1 0,0 0 0,-1-1 0,1 1 0,0 0 0,0 0 0,-1 0 0,1 0-1,0 0 1,0 0 0,1 0 0,-1 0-1,0 1-1,0-1 1,-1 1-1,1-1 1,0 1-1,0 0 1,0 0-1,0-1 1,-1 1-1,1 0 1,0 0-1,-1 0 1,1 0-1,-1 0 1,1 0-1,0 1 0,3 7-5,-1 1 0,0 0 0,2 13 0,-3-13 1,2 7 3,-3-10 0,0 1 0,1 0 0,0 0 0,1-1 0,0 1 0,0-1 0,0 0 0,1 0 0,6 10 0,-9-17 0,0 1 0,0 0 0,0-1 0,0 1 0,1-1 0,-1 1 0,0-1 0,0 1 0,0-1 0,0 0 0,1 1 0,-1-1 0,0 0 0,0 0 0,1 0 0,-1 0 0,0 0 0,0 0 0,1-1 0,-1 1 0,0 0 0,0-1 0,0 1 0,0 0 0,1-1 0,-1 1 0,0-1 0,0 0 0,0 1 0,0-1 0,0 0 0,0 0 0,0 0 0,-1 0 0,2-1 0,5-5 0,0 0 0,0-1 0,6-9 0,-9 12 0,6-11 0,-8 13 0,0-1 0,0 1 0,0 0 0,0 0 0,1 0 0,-1 0 0,1 0 0,5-4 0,-7 7-57,0 0 1,0 0-1,0 0 0,0 0 0,0 0 0,0 0 0,0 0 0,0 0 0,0 0 1,0 0-1,-1 0 0,1 1 0,0-1 0,0 0 0,0 1 0,0-1 1,0 1-1,0-1 0,0 1 0,-1-1 0,1 1 0,1 0 0,-2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7:54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41 24575,'0'-2'-62,"0"1"1,0-1-1,0 1 0,0-1 0,0 1 0,0-1 0,0 1 1,0-1-1,-1 1 0,1-1 0,-1 1 0,1-1 0,-1 1 1,0-1-1,1 1 0,-1 0 0,0 0 0,0-1 0,0 1 1,0 0-1,0 0 0,0 0 0,0 0 0,0 0 0,-1 0 1,1 0-1,0 0 0,-1 1 0,1-1 0,0 0 0,-2 0 1,0 1-93,1 0 1,0 0 0,0 0 0,0 0 0,0 1 0,0-1 0,0 1 0,0-1 0,0 1-1,0 0 1,0-1 0,1 1 0,-1 0 0,0 0 0,0 0 0,1 1 0,-1-1 0,1 0-1,-1 1 1,1-1 0,-1 1 0,1-1 0,-2 3 0,-5 9-35,0 1 1,0 1 0,1-1-1,1 1 1,0 0-1,2 0 1,-1 1-1,2 0 1,0 0-1,1-1 1,0 1-1,1 1 1,1-1 0,3 17-1,-2-24 188,1 1 0,0-1 0,1 0 0,0 0 0,0-1 0,1 1 0,0-1 0,0 0 0,1 0 0,0 0 0,1 0 0,0-1 0,0 0 0,0 0 0,1-1 0,0 0 0,10 7 0,-12-9 0,0-1 0,1 0 0,-1 0 0,1 0 0,-1 0 0,1-1 0,0 0 0,0 0 0,0-1 0,0 0 0,1 0 0,-1 0 0,0-1 0,0 1 0,1-2 0,-1 1 0,0-1 0,0 0 0,0 0 0,0 0 0,0-1 0,0 0 0,0 0 0,0-1 0,-1 0 0,9-5 0,-4 0 100,1 0 0,-1-1 1,-1-1-1,0 1 0,0-2 0,-1 1 0,13-22 1,39-88 774,-56 112-871,9-21 601,-4 12 425,-1 0 0,-1-1 0,0 0-1,-1 0 1,5-33 0,-11 50-1030,1 1 0,-1-1 0,0 0 0,0 1 0,0-1 0,0 0 0,0 0 0,0 1 0,0-1 0,0 0 0,-1 0 0,1 1 0,0-1 0,0 0 0,-1 1 0,1-1 0,0 0 0,-1 0 0,0 1 0,1 0 0,0 0 0,-1 0 0,1-1 0,0 1 0,-1 0 0,1 0 0,0 1 0,-1-1 0,1 0 0,0 0 0,-1 0 0,1 0 0,0 0 0,-1 0 0,1 0 0,0 0 0,0 1 0,-1-1 0,1 0 0,0 0 0,-1 0 0,1 1 0,0-1 0,0 0 0,-1 1 0,-17 22 0,10-8-716,0 0 0,1 1-1,1 0 1,0 0-1,1 1 1,1 0 0,1 0-1,-2 19 1,4-26 299,0-1 1,1 1-1,0 0 0,1 0 1,0-1-1,0 1 0,1 0 1,0-1-1,1 1 0,0-1 1,1 0-1,0 0 0,0 0 1,1-1-1,9 14 0,-12-19 406,1 0-1,0-1 1,-1 1-1,1-1 0,0 1 1,1-1-1,-1 0 0,0 0 1,1-1-1,-1 1 0,1-1 1,-1 1-1,1-1 0,-1 0 1,1-1-1,0 1 0,0-1 1,-1 1-1,7-1 0,-3-1 106,0 0-1,0 0 0,0-1 0,1 1 0,-1-2 0,-1 1 0,1-1 1,0 0-1,6-4 0,13-9 4131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7:54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173 431 24575,'-26'7'-761,"0"-2"0,0 0-1,0-2 1,-43 1 0,136-5-1276,93-14 1,-89 7 1309,859-120 1252,-1-33 400,-171 27-553,-735 130-372,-68 1-234,18 4-939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10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1091 646 24575,'0'-2'0,"-1"0"0,0 0 0,0-1 0,0 1 0,-1 0 0,1 0 0,0 1 0,-1-1 0,1 0 0,-1 0 0,0 1 0,1-1 0,-1 1 0,0-1 0,0 1 0,0 0 0,0 0 0,0 0 0,-1 0 0,1 0 0,0 0 0,0 1 0,0-1 0,-1 1 0,1-1 0,0 1 0,-1 0 0,1 0 0,0 0 0,-1 0 0,1 1 0,0-1 0,-4 1 0,-5 3 0,0 1 0,0 0 0,0 1 0,1 0 0,-16 11 0,-16 10 0,6-11 0,16-8 0,0 0 0,1 2 0,0 0 0,1 1 0,0 1 0,1 1 0,-26 23 0,26-15 0,0 0 0,1 0 0,-14 27 0,-34 75 0,-19 29 0,-7-23-1497,-30 49-2299,72-92 199,19-30 2612,3 0 1,2 2-1,3 1 0,-17 78 0,14-13 1155,5 1 1,6 0-1,5 1 0,6 1 1,5-1-1,24 153 0,-8-159-745,61 203-1,-51-236 2873,53 108 0,-11-54-3179,6-3-1,188 251 1,-210-323-607,3-3 1,73 62-1,145 92 3427,-166-142-1849,3-5 1,4-5 0,2-5-1,2-5 1,247 74 0,-209-88-198,1-7 1,1-6-1,2-8 0,238-1 1,-255-22 475,1-7 0,-1-7 0,-1-6 0,-1-6 0,-1-6 0,-3-7 0,185-80 0,-231 78 1019,91-57-1,-103 48-1547,-1-3 0,129-119-1,-148 115-152,-2-4 0,-3-2 0,-3-3-1,-3-1 1,-3-3 0,75-156 0,-79 124-162,-4-2 1,-6-1-1,-4-2 1,28-198-1,-45 184 126,-5 0 1,-6-1-1,-5 1 0,-22-146 0,2 136 594,-6 1 0,-6 1 0,-5 2-1,-60-130 1,50 153 1274,-5 2 1,-4 2-1,-112-146 0,-42-4-313,-20 24-4819,146 155 3222,-4 4 0,-2 4 1,-3 3-1,-3 6 1,-3 3-1,-1 5 0,-153-49 1,99 48-55,-205-35 1,-171 14 3207,315 55-5591,-393 9 5570,349 23-4676,169-6 3347,-168 40-1,179-27-1511,1 4 0,1 3 0,1 4 0,2 3 0,1 3 0,3 4 0,-119 92 0,57-21-1267,-146 160-1,120-94 2602,97-105 3902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12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1323 590 24575,'0'0'0,"0"-1"0,0 1 0,1 0 0,-1 0 0,0 0 0,0 0 0,0 0 0,1-1 0,-1 1 0,0 0 0,0 0 0,0 0 0,1-1 0,-1 1 0,0 0 0,0 0 0,0 0 0,0-1 0,0 1 0,0 0 0,1 0 0,-1-1 0,0 1 0,0 0 0,0 0 0,0-1 0,0 1 0,0 0 0,0-1 0,0 1 0,0 0 0,0 0 0,0-1 0,-1 1 0,1 0 0,0 0 0,0-1 0,0 1 0,0 0 0,0 0 0,0-1 0,0 1 0,-1 0 0,1 0 0,0-1 0,-16-1 0,-22 8 0,11 2-71,-1 2-1,1 1 1,1 1-1,0 1 1,0 1 0,1 1-1,1 2 1,1 0-1,1 2 1,0 0-1,-28 33 1,-20 28-6311,-81 122 0,-33 107 5726,140-231 579,-45 93 4535,-88 239-2404,69-85-5381,72-185 3083,-28 224 0,51-234 91,6 0 1,6 0-1,5 0 0,33 203 1,-17-232-485,4 0 1,5-2 0,4-1-1,76 157 1,-62-166 939,3-2 0,98 127 0,-89-142-215,4-2 0,2-3 0,3-3-1,2-4 1,147 98 0,-146-115-373,2-3 0,1-4 1,2-2-1,2-4 0,0-3 1,153 30-1,-97-37 248,1-6-1,233-6 1,-183-18-19,265-50 0,-287 26 394,-1-7 0,291-116 0,-317 97-84,-2-5-1,-4-7 1,176-128 0,-210 125 108,-3-4 1,-3-4 0,-5-4-1,-3-4 1,105-151 0,-117 137-1451,60-126 0,-80 126 1088,-6-2 0,-4-2 0,-4-2 0,-6-1 0,-4-2 0,11-129 0,-28 144-1010,-9-193 0,-9 184 2434,-4 0 0,-6 1 0,-46-152 0,30 155-683,-4 0 1,-5 3-1,-76-131 1,65 144-4178,-116-144 1,95 147 3127,-3 4 0,-3 4 1,-181-131-1,108 106 1907,-276-135 1,291 171-2183,-3 6 0,-3 6 0,-2 7 1,-161-30-1,213 60 1046,-2 3 0,0 5 0,0 5-1,0 3 1,0 5 0,0 5 0,-153 32 0,118-6-1272,2 6 0,-125 59 0,-242 139-983,393-183 2819,15-7 5800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13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39 24575,'12'-15'0,"-10"12"0,0 1 0,0-1 0,0 0 0,0 1 0,1-1 0,-1 1 0,6-4 0,-13 39 0,-19 95-1202,-44 198-5136,67-321 6074,-24 91-2899,-39 130 1300,55-206 5352,9-20-3380,0-1 1,-1 1 0,1 0-1,0 0 1,0-1 0,-1 1-1,1 0 1,0 0 0,0-1-1,0 1 1,0 0 0,-1-1-1,1 1 1,0 0 0,0-1 0,0 1-1,0 0 1,0-1 0,0 1-1,0 0 1,0-1 0,0 1-1,0-1 1,0 1 0,0 0-1,0-1 1,0 1 0,0-1-1,1-44 1740,-1 41-2505,24-272-3947,-8 160 4486,48-174 0,-61 282 540,-3 5-342,0 1-1,1-1 1,-1 1-1,1-1 1,0 1 0,0 0-1,-1 0 1,2-1-1,-1 1 1,0 0-1,0 0 1,1 0 0,-1 0-1,3-2 1,-4 4-81,1 0 0,-1 0 0,0 0 0,1 0 0,-1 1 0,1-1 0,-1 0 0,1 0 0,-1 0 0,1 0 0,-1 0 0,0 1 0,1-1 0,-1 0 0,1 0 0,-1 1 0,0-1 0,1 0 0,-1 1 0,0-1 0,1 0 0,-1 1 0,0-1 0,0 0 0,1 1 0,-1-1 0,0 1 0,9 14 0,-8-12 0,33 66-896,48 84-2150,36 8-92,-33-60 5502,-72-86-1484,0 1 2938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38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24575,'10'54'-1099,"-6"-25"1546,13 43 0,-14-62-1862,1 0 1,0-1-1,0 1 1,10 12 0,-13-19 1376,1 0 1,-1-1 0,1 0-1,0 0 1,0 1 0,0-1-1,0 0 1,1 0 0,-1-1-1,0 1 1,1 0-1,0-1 1,-1 0 0,1 1-1,0-1 1,-1 0 0,1 0-1,0-1 1,0 1 0,0-1-1,0 1 1,0-1 0,0 0-1,0 0 1,-1 0 0,1 0-1,0-1 1,0 1-1,0-1 1,0 0 0,0 0-1,0 0 1,-1 0 0,6-2-1,-2-1 97,1 0-1,-1-1 1,0 1-1,0-1 0,0-1 1,-1 1-1,0-1 1,0 1-1,0-1 0,-1-1 1,0 1-1,6-11 1,-7 7 412,1 0 0,-1 0 0,-1 0 1,1 0-1,-2 0 0,2-18 1,-3 24-266,0 1 0,-1-1 0,1 1 0,-1-1 1,1 1-1,-1-1 0,0 1 0,0-1 0,-1 1 1,-1-5-1,2 7-157,0-1 0,0 1 0,-1-1 0,1 1 0,0 0 0,-1-1 0,1 1 1,-1 0-1,1 0 0,-1 0 0,1 0 0,-1 0 0,0 1 0,1-1 0,-1 0 0,0 1 0,0-1 0,0 1 1,1 0-1,-5-1 0,2 1-49,0 1 0,0-1 0,0 1 0,0 0 0,0 0 0,1 0 0,-1 1 0,0-1 0,0 1 0,1 0 0,-1 0 0,1 0 0,0 0 0,0 1 0,0-1 0,0 1 0,0 0 0,0 0 0,-3 4 0,-1 3 0,-1 0 0,1 1 0,1-1 0,-10 24 0,9-13-116,1 0 0,0 0 0,2 1-1,1 0 1,0 0 0,2 0 0,0 0 0,2 0 0,5 35 0,4 7-5687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13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176 203 24575,'-13'-7'0,"0"0"0,-1 1 0,0 0 0,1 1 0,-2 1 0,1 0 0,0 1 0,-1 1 0,-23-2 0,38 5 0,-1-1 0,1 0 0,-1 0 0,1 0 0,-1 0 0,1 0 0,-1 0 0,1 0 0,-1 0 0,1 0 0,-1 0 0,1-1 0,-1 1 0,1 0 0,-1 0 0,1 0 0,-1-1 0,1 1 0,0 0 0,-1 0 0,1-1 0,-1 1 0,1 0 0,0-1 0,-1 1 0,1 0 0,-1-1 0,12-7 0,26-5 0,-35 13 0,359-102-11199,-271 80 10673,-65 16 4060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14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24575,'6'29'0,"-2"1"0,2 42 0,-5-56 0,2 50-2850,-8 79 0,1-74 1532,3-62 145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14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15 370 24575,'-2'-14'-56,"-4"-30"-1626,2-1 0,2 0 1,6-72-1,-4 112 1761,1 0 0,0 0 0,1 0 0,-1 0 1,1 0-1,0 1 0,0-1 0,1 0 0,-1 1 0,1 0 0,0-1 1,0 1-1,0 0 0,1 1 0,-1-1 0,1 1 0,0-1 0,0 1 1,0 0-1,1 0 0,-1 1 0,1-1 0,-1 1 0,1 0 1,0 1-1,0-1 0,0 1 0,0 0 0,0 0 0,0 0 0,0 1 1,8 0-1,-4-1 29,1 2 0,-1-1 0,0 2 0,1-1 0,-1 1 0,0 0 0,0 1 0,0 0 0,0 1-1,-1 0 1,1 0 0,-1 1 0,0 0 0,0 0 0,-1 1 0,1 0 0,6 8 0,-11-12-156,-1 1 0,0 0 0,0 0 0,0 0-1,0 1 1,0-1 0,-1 0 0,1 1 0,-1-1 0,0 1-1,0-1 1,0 1 0,-1 0 0,1-1 0,-1 6 0,0-4 125,-1 1 1,0 0 0,0-1 0,0 1-1,-1-1 1,0 1 0,0-1-1,-5 11 1,-1-3-261,-1 0 0,0 0-1,-13 14 1,-12 10-3255,24-26 1556,8-10 1956,1 1 0,-1-1 0,1 1 0,-1 0 0,1 0 1,0-1-1,-1 1 0,1 0 0,0 0 0,0 0 0,1 0 0,-1 1 1,0-1-1,0 2 0,1-3-75,0 0-1,0-1 1,0 1 0,1-1 0,-1 1-1,0-1 1,0 1 0,0 0 0,1-1 0,-1 1-1,0-1 1,1 1 0,-1-1 0,0 1-1,1-1 1,-1 0 0,1 1 0,-1-1 0,0 1-1,2-1 1,18 7 12,52 0 2147,-54-6-1309,0 0 1,-1 1 0,1 1-1,0 0 1,19 8-1,-36-11-872,0 0 0,1 1 0,-1-1 0,0 1-1,0 0 1,1-1 0,-1 1 0,0 0 0,0 0 0,0 0 0,0 0-1,0 0 1,0 0 0,0 0 0,0 0 0,-1 0 0,1 0 0,0 0-1,0 3 1,0-3-35,-1 0-1,0 1 1,0-1-1,0 0 1,0 0-1,-1 1 1,1-1-1,0 0 1,0 0-1,-1 1 1,1-1-1,-1 0 1,1 0-1,-1 0 1,1 0-1,-1 0 1,-1 2-1,-4 4-312,-1 0-1,1-1 0,-1 0 1,-13 9-1,13-10 312,-43 30-138,-1-2 0,-1-2-1,-108 44 1,139-67-3766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29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1202 1 24575,'-33'24'0,"25"-19"0,0 1 0,0-1 0,-7 9 0,-235 265-11614,27-13 8957,-269 382 2574,404-509 1988,64-94 3304,-22 56 0,40-85-11369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29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1960 0 24575,'-105'101'-2618,"-61"44"-5981,63-55 5090,4 0 4853,-840 899 4402,650-624-9362,210-251 2578,-86 164 1,150-249 6173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29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2289 0 24575,'1'0'0,"-1"0"0,0 0 0,0 1 0,1-1 0,-1 0 0,0 0 0,0 0 0,1 0 0,-1 0 0,0 0 0,0 0 0,0 0 0,1 1 0,-1-1 0,0 0 0,0 0 0,0 0 0,1 0 0,-1 1 0,0-1 0,0 0 0,0 0 0,0 0 0,0 1 0,1-1 0,-1 0 0,0 0 0,0 1 0,0-1 0,0 0 0,0 0 0,0 1 0,0-1 0,0 0 0,0 0 0,0 1 0,0-1 0,0 0 0,0 0 0,0 1 0,0-1 0,0 0 0,0 0 0,0 1 0,-1-1 0,1 0 0,0 0 0,0 1 0,0-1 0,0 0 0,0 0 0,-1 0 0,1 1 0,0-1 0,0 0 0,0 0 0,-1 0 0,1 0 0,0 1 0,-13 15 0,13-15 0,-155 148-2966,74-74 2117,-252 254-6650,-155 178 6987,-127 167-2922,58 50 4001,528-680 799,9-11 3770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3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2533 46 24575,'64'-46'0,"-167"173"0,-902 1027-14063,-138 196 14277,1082-1275-631,-185 213 329,222-266 1115,9-10 4109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30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2958 1 24575,'-47'32'-7086,"-137"124"2361,-76 94 2364,210-201 2179,-1396 1505 3111,1223-1289-2929,-86 102 0,-14-18 0,233-265-1414,64-62 6062</inkml:trace>
  <inkml:trace contextRef="#ctx0" brushRef="#br0" timeOffset="1">2671 771 24575,'15'-11'-5147,"8"-4"3186,-12 8 2992,0-1 0,16-16 0,-20 16-1031,-10 7 0,-16 13 0,-15 17-3129,-35 38 0,-74 99 1459,78-86 998,-510 595-1303,181-221 5245,280-323-4108,-576 643-853,494-583 3649,161-163 1742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30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1458 148 24575,'44'-25'-5277,"21"-13"3429,15-8 1730,-26 16-3839,-53 30 4010,15-7 1488,-10 6-615,-7 7 408,-24 25-554,-32 33 1,20-25-591,-488 519-6227,26-29 3468,28 21 2416,457-532 241,-9 11 382,-37 60-1,48-67 4667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31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1801 50 24575,'10'-8'0,"-3"4"0,0-1 0,-1 0 0,1-1 0,-1 0 0,8-9 0,-104 124-2939,25-33 1377,-803 920-5709,426-502 4689,319-353 2582,-123 137 0,227-259 462,14-16 1262,5-6-1177,5-6 59,7-8 2218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13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24575,'21'-9'0,"-20"9"0,0 0 0,0 0 0,-1 0 0,1 0 0,0 0 0,-1 0 0,1 0 0,0 0 0,-1 0 0,1 0 0,0 1 0,-1-1 0,1 0 0,0 0 0,-1 1 0,1-1 0,-1 1 0,1-1 0,0 1 0,1 2 0,-1-1 0,1 1 0,-1-1 0,0 1 0,0 0 0,0-1 0,0 1 0,0 0 0,-1 0 0,1 0 0,-1 0 0,0 3 0,7 90-3266,6 46-2920,-13-141 6188,0 1 1,0-1-1,1 0 0,-1 0 0,0 0 0,0 0 0,0 0 0,1 0 0,-1 0 0,0 0 1,1 0-1,-1 0 0,1 0 0,-1-1 0,1 1 0,0 0 0,-1 0 0,1 0 0,0 0 1,-1-1-1,1 1 0,0 0 0,1 0 0,-1-1 41,0 0-1,0 0 1,0 0 0,0 0-1,0-1 1,-1 1 0,1 0-1,0 0 1,0-1 0,0 1-1,0-1 1,0 1 0,-1 0 0,1-1-1,0 0 1,0 1 0,-1-1-1,1 1 1,0-1 0,0-1-1,5-5-80,0-1-1,0 0 1,7-12-1,32-64-4408,1-4 1721,-11 33 4106,-34 53-1278,1 1 1,-1-1-1,0 0 1,1 0-1,-1 1 0,1-1 1,-1 1-1,1 0 1,0-1-1,3 0 1,-5 1-42,1 1 0,-1 0 0,1 0 0,0 0 0,-1 0 1,1 0-1,-1 0 0,1 1 0,0-1 0,-1 0 0,1 0 1,-1 0-1,1 0 0,-1 1 0,1-1 0,0 0 0,-1 1 1,1-1-1,-1 0 0,0 1 0,1-1 0,-1 1 0,1-1 1,-1 0-1,1 1 0,-1-1 0,0 1 0,1-1 0,-1 1 1,0 0-1,0-1 0,0 1 0,1-1 0,-1 1 0,0-1 1,0 1-1,0 0 0,0 0 0,33 113 4856,8 22-4332,-31-111 1452,19 37-1,-11-33-8862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3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131 638 24575,'3'-18'-116,"0"-1"-663,3-31 0,-6 45 674,0-1 0,0 1-1,0 0 1,-1 0 0,0-1 0,0 1-1,0 0 1,-1 0 0,0 0 0,-4-8 0,6 12 113,-1 0 1,1 0 0,-1 0 0,1 0 0,-1 0 0,0 0 0,0 0 0,1 0 0,-1 1-1,0-1 1,0 0 0,0 0 0,0 1 0,0-1 0,0 1 0,0-1 0,0 1-1,0-1 1,0 1 0,0-1 0,0 1 0,0 0 0,-1 0 0,1 0 0,-2-1-1,1 2 18,0-1-1,0 1 1,0 0-1,0 0 1,0 0-1,0 0 1,0 0-1,1 0 1,-1 0-1,0 0 0,0 1 1,1-1-1,-2 2 1,-4 5-181,1-1 0,0 1 0,1 0 0,0 0 0,-4 10 0,2-3-1902,1 1 1,-6 25-1,8-20 624,-4 37 1,7-37 1819,0 1 1,2 0-1,1 0 0,0 0 1,2-1-1,0 1 1,1-1-1,16 38 1,-18-50 114,2-1 1,-1 0 0,1 0 0,0-1-1,1 1 1,0-1 0,0 0-1,0-1 1,1 1 0,9 5 0,-13-9-492,0-1 0,1 0 1,-1 0-1,1 0 0,0-1 0,-1 1 1,1-1-1,0 0 0,0 0 1,0 0-1,0 0 0,0-1 0,0 0 1,0 0-1,1 0 0,-1 0 1,0 0-1,0-1 0,0 0 1,0 0-1,0 0 0,-1 0 0,1-1 1,0 1-1,3-3 0,3-2-258,-1-1 0,0 0 0,0 0 0,-1-1 0,0 0 0,0-1 0,-1 0 0,0 0 0,-1 0 0,8-16 0,-1 0-52,-1 0 0,-2-1 0,8-30 0,-8 17 282,-2 0 0,-2-1 1,-1 0-1,-3 0 0,-3-69 0,-16-46 1355,-11 5 3450,22 121-5771,-1 1-1,-2 0 0,-20-45 0,20 60 984,9 13 0,0 0 0,-1 0 0,1 0 0,0 0 0,0 0 0,0 0 0,0 0 0,-1 0 0,1 0 0,0 0 0,0 1 0,0-1 0,-1 0 0,1 0 0,0 0 0,0 0 0,0 0 0,0 0 0,0 0 0,-1 0 0,1 1 0,0-1 0,0 0 0,0 0 0,0 0 0,0 0 0,0 0 0,-1 1 0,1-1 0,0 0 0,0 0 0,0 0 0,0 1 0,0-1 0,0 0 0,0 0 0,0 0 0,0 0 0,0 1 0,-1 30 0,7 20 0,2 0 0,19 68 0,44 100 0,-25-92 13,5-3 0,87 153 1,-109-229-3523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31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1176 509 24575,'79'-68'-8490,"0"-2"4798,255-205 3391,-304 254 938,51-26 0,-71 42-732,-1 1 0,1 0 1,0 1-1,0 0 0,0 0 1,0 1-1,0 0 0,1 1 1,-1 0-1,13 1 0,-20 0 85,0 0-1,0 1 0,-1-1 1,1 1-1,0 0 0,0-1 1,-1 1-1,1 0 0,0 1 1,-1-1-1,1 0 0,-1 1 1,0-1-1,1 1 1,-1 0-1,0 0 0,0 0 1,4 4-1,-5-3 12,0 0 0,1 0 0,-1 0 0,0 0-1,0 0 1,0 0 0,-1 0 0,1 0 0,-1 0 0,0 1 0,0-1 0,0 0 0,0 0 0,0 0 0,-1 1-1,0-1 1,0 3 0,-4 11-356,0-1 0,-1 0 0,-1 0 0,-16 28-1,-48 59-100,71-103 468,-83 106 511,-147 145 0,-122 77-1048,330-307 812,-519 460 184,-42 38-758,552-491 5761</inkml:trace>
  <inkml:trace contextRef="#ctx0" brushRef="#br0" timeOffset="1">1578 1072 24575,'0'1'0,"1"-1"0,-1 0 0,0 0 0,0 0 0,0 0 0,0 0 0,0 0 0,0 0 0,0 0 0,0 0 0,0 1 0,0-1 0,0 0 0,1 0 0,-1 0 0,0 0 0,0 0 0,0 0 0,0 0 0,0 1 0,0-1 0,0 0 0,0 0 0,0 0 0,0 0 0,0 0 0,0 0 0,0 1 0,0-1 0,0 0 0,-1 0 0,1 0 0,0 0 0,0 0 0,0 0 0,0 0 0,0 1 0,0-1 0,0 0 0,0 0 0,0 0 0,0 0 0,0 0 0,0 0 0,-1 0 0,1 0 0,0 0 0,0 0 0,0 0 0,0 0 0,0 1 0,0-1 0,0 0 0,-1 0 0,1 0 0,0 0 0,0 0 0,0 0 0,-11 9 0,8-6 0,-30 31-1556,1 1 0,-48 72 0,29-38-338,-340 398-4873,111-170 8270,263-280-1181,-92 102 383,91-95 1903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32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871 62 24575,'64'-39'0,"-56"35"0,-1 1 0,0 0 0,1 0 0,0 0 0,0 1 0,15-2 0,-22 4 0,0 0 0,0 0 0,0 0 0,0 0 0,0 0 0,0 0 0,0 0 0,0 0 0,0 1 0,0-1 0,0 0 0,0 1 0,0-1 0,0 1 0,0-1 0,0 1 0,-1-1 0,1 1 0,0 0 0,0-1 0,-1 1 0,1 0 0,0 0 0,-1-1 0,1 1 0,0 0 0,-1 0 0,0 0 0,1 0 0,-1 0 0,1 0 0,-1 0 0,0 0 0,0 0 0,1 0 0,-1 0 0,0 0 0,0 0 0,0 0 0,0 0 0,0 0 0,-1 0 0,1 1 0,-1 6 0,0-1 0,0 1 0,-1 0 0,-4 9 0,-7 18-678,-2-1-1,-2-1 1,-1-1 0,-28 40-1,-100 111-2713,16-44 2944,-204 156-6099,115-134 9006,203-150-2419,-45 28 441,57-38 2127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32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635 6 24575,'3'-1'0,"24"-4"0,-27 5 0,1 0 0,-1 0 0,0 0 0,0 0 0,0 0 0,1 0 0,-1 1 0,0-1 0,0 0 0,0 0 0,0 0 0,1 0 0,-1 0 0,0 0 0,0 0 0,0 0 0,0 1 0,1-1 0,-1 0 0,0 0 0,0 0 0,0 0 0,0 1 0,0-1 0,0 0 0,0 0 0,1 0 0,-1 0 0,0 1 0,0-1 0,0 0 0,0 0 0,0 0 0,0 1 0,0-1 0,0 0 0,-8 15 0,-38 39-5214,-56 53-1,47-52 2751,-57 57 1765,-61 50 4248,40-38-1708,127-118-1629,0-1 8,1-1-1,1 1 1,-1 0 0,-7 11-1,9-8-1518</inkml:trace>
  <inkml:trace contextRef="#ctx0" brushRef="#br0" timeOffset="1">899 144 24575,'16'-13'0,"-12"10"0,0-1 0,1 1 0,-1 0 0,1 1 0,8-5 0,-13 7 3,0 0-1,0 0 1,0 0-1,0 0 1,0 0-1,1 0 1,-1 0-1,0 0 1,0 0-1,0 0 1,0 0 0,0 0-1,1 0 1,-1 0-1,0 0 1,0 0-1,0 0 1,0 0-1,0 0 1,1 0-1,-1 0 1,0 0-1,0 0 1,0 0-1,0 0 1,0 0-1,0 0 1,1 0-1,-1 0 1,0 0-1,0 1 1,0-1 0,0 0-1,0 0 1,0 0-1,0 0 1,0 0-1,0 0 1,0 0-1,1 1 1,-1-1-1,0 0 1,0 0-1,0 0 1,0 0-1,0 0 1,0 1-1,0-1 1,0 0-1,0 0 1,0 0-1,0 0 1,0 0 0,0 0-1,0 1 1,-4 12 138,-10 13-1554,-13 14-2877,-60 67 1,-43 26 2463,99-102 2041,-178 169-2222,157-153 7143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34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66 24575,'3'-4'0,"-1"-1"0,0 0 0,0 0 0,0 0 0,0 0 0,-1 0 0,0 0 0,0 0 0,-1 0 0,1-10 0,-1 15 0,0 0 0,0 0 0,0 0 0,0 0 0,0 0 0,0-1 0,0 1 0,0 0 0,0 0 0,0 0 0,0 0 0,0 0 0,-1 0 0,1 0 0,0 0 0,0 0 0,0 0 0,0 0 0,0 0 0,0 0 0,0 0 0,0 0 0,0-1 0,0 1 0,0 0 0,0 0 0,0 0 0,0 0 0,0 0 0,0 0 0,0 0 0,-1 0 0,1 0 0,0 0 0,0 0 0,0 0 0,0 0 0,0 0 0,0 0 0,0 0 0,0 0 0,0 0 0,0 0 0,0 0 0,0 0 0,0 0 0,-1 0 0,1 0 0,0 0 0,0 0 0,0 0 0,0 0 0,0 0 0,0 0 0,0 1 0,0-1 0,0 0 0,0 0 0,0 0 0,0 0 0,0 0 0,0 0 0,0 0 0,0 0 0,-6 8 0,-4 10 0,-15 46-3036,-22 93-1,-4 72-3036,36-153 6133,3 0 0,4 1 0,2 142 0,8-185-62,3 1 0,0 0 0,2-1 0,17 46 0,-16-56-51,2-1 0,1 0 0,1-1 0,1 0 0,1-1 0,31 37 0,-20-33-96,0 0 1,2-2-1,0-2 1,2 0-1,0-2 0,36 18 1,10-1 5284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35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24575,'61'106'-918,"23"17"-2543,95 163 2743,-120-179-2943,77 181 1327,-120-246 2212,-1 0-1,-3 1 1,-1 1 0,-2-1-1,3 50 1,-11-66-120,-1-1 1,-1 1-1,-2-1 0,0 0 1,-2 0-1,-1 0 1,0 0-1,-3-1 0,0 0 1,-14 27-1,5-18-29,-2-1-1,-1-1 1,-2-1 0,-1-1-1,-1-1 1,-39 36 0,-7-4 1799,-88 59 0,93-75 3608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36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24575,'3'-24'0,"-2"20"0,-1 1 0,1-1 0,-1 0 0,0 1 0,0-1 0,0 0 0,-1-6 0,-3 63-5653,11 332-852,-5-352 10472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36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183 193 24575,'1'-1'0,"-1"1"0,0 0 0,0 0 0,0 0 0,0-1 0,0 1 0,0 0 0,0 0 0,0-1 0,0 1 0,0 0 0,0 0 0,0 0 0,0-1 0,0 1 0,0 0 0,-1 0 0,1 0 0,0-1 0,0 1 0,0 0 0,0 0 0,0 0 0,0-1 0,-1 1 0,1 0 0,0 0 0,0 0 0,0 0 0,0 0 0,-1-1 0,1 1 0,0 0 0,0 0 0,0 0 0,0 0 0,-1 0 0,1 0 0,0 0 0,0 0 0,-1 0 0,1 0 0,0 0 0,0 0 0,0 0 0,-1 0 0,1 0 0,0 0 0,0 0 0,0 0 0,-1 0 0,1 0 0,0 0 0,0 0 0,0 0 0,-1 0 0,1 1 0,0-1 0,0 0 0,0 0 0,-1 0 0,-14 13 0,-7 14-969,0 1 0,2 1 0,1 0 0,1 2 0,2 0-1,-22 58 1,37-89 969,1 1 0,-1 0 0,1 0 0,-1 1 0,1-1 0,0 0 0,-1 0 0,1 0 0,0 0 0,0 0 0,0 0 0,0 0 0,0 0 0,0 0 0,0 1 0,0-1 0,0 0 0,1 0 0,-1 0 0,0 0 0,1 0 0,0 1 0,0-2 0,0 0 0,0 0 0,0 0 0,0-1 0,0 1 0,0-1 0,0 1 0,0-1 0,0 1 0,0-1 0,0 1 0,-1-1 0,1 0 0,0 1 0,0-1 0,-1 0 0,1 0 0,0 0 0,-1 1 0,1-1 0,-1 0 0,1 0 0,0-2 0,32-51 489,-2-2-1,29-74 1,-54 115-301,24-59-907,18-38-635,-47 110 1342,0-1-1,0 1 0,1-1 1,-1 1-1,1 0 0,0 0 1,-1-1-1,1 1 0,0 0 1,0 1-1,0-1 1,1 0-1,1-1 0,-2 3 7,-1-1 0,0 1 0,1 0 0,-1 0 0,0 0 0,1 0 0,-1 0-1,1 1 1,-1-1 0,0 0 0,0 0 0,1 1 0,-1-1 0,0 1 0,1-1 0,-1 1 0,0 0-1,0-1 1,0 1 0,0 0 0,0 0 0,0 0 0,0 0 0,0 0 0,0 0 0,0 0 0,0 0-1,0 2 1,72 96 83,-17-21-2953,-21-35 5041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38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24575,'17'-18'-6002,"-1"0"5140,10-11 3821,-34 69-3558,1-6-740,1 1 0,2-1 1,2 1-1,2 49 0,21 143-3845,-21-224 5183,46 304 3421,-43-279 1352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39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0 301 24575,'22'-61'-907,"-13"33"-828,2 0 0,0 1 0,29-49 0,-36 70 1503,0 0 0,0 0 0,1 1 0,-1 0 0,1-1 0,0 2 0,1-1 0,-1 1 0,1-1 0,0 1 0,0 1 0,1-1 0,-1 1 0,1 1 0,-1-1 0,1 1 0,0 0 0,0 0 0,0 1 0,0 0 0,9 0 0,-10 1 189,0 0 0,0 0 0,0 1 0,0 0 0,-1 0 0,1 0 0,0 1 0,-1 0 0,1 0 0,-1 0 0,1 1 0,-1 0 0,0 0 0,0 0 0,0 1 0,-1-1 0,1 1 0,-1 0 0,0 1 0,0-1-1,0 1 1,-1-1 0,0 1 0,1 0 0,1 7 0,1 0 17,-2 0 0,0 0 1,0 1-1,-1-1 0,-1 1 0,0 0 0,0 0 0,-1 0 0,-1 0 1,-2 20-1,-3 6-311,-2 0 0,-2 0 0,-16 47 0,-52 107 2031,42-109-1361,33-80-97,0-1 0,1 1 1,0-1-1,0 1 1,0 0-1,0 0 1,1 0-1,-1 6 0,1-9-187,0 0-1,1 0 0,-1 0 0,1 0 0,-1 1 1,1-1-1,-1 0 0,1 0 0,0 0 0,0 0 0,-1 0 1,1 0-1,0-1 0,0 1 0,0 0 0,0 0 1,0-1-1,0 1 0,0 0 0,0-1 0,0 1 0,0-1 1,1 1-1,-1-1 0,0 0 0,0 1 0,0-1 0,1 0 1,1 0-1,98 10 2416,-67-9-1126,41 8 0,-52-4-856,0 1 1,26 9-1,-43-13-302,-1 0-1,1 1 0,-1-1 0,0 1 0,1 0 0,-2 1 1,1-1-1,0 1 0,-1 0 0,1 0 0,-1 1 1,0-1-1,-1 1 0,5 7 0,-6-10-94,-1 1 0,0-1 0,0 1 0,0 0 0,-1 0 0,1-1 0,0 1 0,-1 0-1,0 0 1,0 0 0,0 0 0,0 0 0,0 0 0,-1-1 0,1 1 0,-2 4 0,0-3-260,1 1-1,-2-1 1,1 0 0,0 0 0,-1 0 0,0 0 0,0-1 0,0 1 0,-4 4-1,-5 1-891,1 0-1,-1 0 1,-1-1-1,1-1 1,-21 9-1,14-8 122,-1-1-1,0 0 1,-1-2 0,0 0-1,0-1 1,0-2-1,-30 2 1,30-5 1170,0 0 0,0-1 0,0-1 0,0-1-1,1 0 1,-1-2 0,1-1 0,0 0 0,1-1 0,0-1 0,0-1-1,-18-14 1,18 11 3786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39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48 155 24575,'-4'-3'-89,"-1"1"0,0-1 1,1 0-1,0 0 0,0-1 0,0 1 0,-7-9 0,11 11 72,-1 1 1,0-1-1,1 0 1,-1 0-1,0 0 1,1 0-1,-1 0 1,1 0-1,0 0 1,-1-1-1,1 1 1,0 0-1,-1 0 0,1 0 1,0 0-1,0 0 1,0 0-1,0-1 1,0 1-1,0 0 1,1 0-1,-1 0 1,0 0-1,1 0 0,-1 0 1,0 0-1,1 0 1,-1 0-1,1 0 1,0 0-1,-1 0 1,1 0-1,0 0 1,0 0-1,-1 0 1,1 1-1,0-1 0,0 0 1,0 0-1,0 1 1,0-1-1,2 0 1,8-5-180,0 1 0,0 0 0,1 0 1,0 1-1,12-2 0,65-10-2286,-65 13 1771,188-23-3858,-167 23 3359,1 3-1,75 7 0,-118-6 1279,-2-1-12,1 0 0,0 0 0,0 0 1,0 0-1,0 1 0,-1-1 0,1 1 0,0 0 0,-1-1 1,1 1-1,0 0 0,-1 0 0,1 0 0,-1 0 1,3 2-1,-2 4 4777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38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22 713 24575,'-17'8'0,"13"-4"0,11-6 0,68-29-252,36-13-542,-97 40 727,0 0 0,0 1 0,0 1 0,1 0 0,-1 1 0,17 0 0,-26 2 66,1 0 0,-1 0 0,1 1 0,-1-1 0,0 1 1,0 0-1,0 1 0,0-1 0,0 1 0,0 0 0,-1 0 0,1 1 0,-1-1 1,0 1-1,0 0 0,-1 0 0,1 1 0,-1-1 0,1 1 0,-2-1 1,1 1-1,2 5 0,4 8 21,-2 0 0,0 1 0,0 0 0,6 36 0,4 99 299,-13-103-1432,-1-23-4849</inkml:trace>
  <inkml:trace contextRef="#ctx0" brushRef="#br0" timeOffset="1">240 265 24575,'0'1'0,"0"0"0,0 0 0,0 0 0,0 0 0,0 0 0,0 0 0,0 0 0,1 0 0,-1 0 0,0 0 0,0 0 0,1 0 0,-1 0 0,1 0 0,-1 0 0,1-1 0,-1 1 0,1 0 0,-1 0 0,1 0 0,0-1 0,0 1 0,1 1 0,-1-2 0,0 1 0,0-1 0,0 0 0,0 0 0,0 0 0,0 0 0,1 0 0,-1 0 0,0 0 0,0 0 0,0 0 0,0-1 0,0 1 0,0 0 0,1-1 0,-1 1 0,1-1 0,4-3 0,0 1 0,-1-1 0,1 1 0,-1-2 0,0 1 0,5-6 0,3-5 0,-1 0 0,-1 0 0,17-31 0,-23 36 0,0-1 0,0 0 0,-1 0 0,-1 0 0,0-1 0,0 1 0,1-18 0,-4 27 0,0-1 0,0 1 0,0 0 0,0 0 0,0-1 0,0 1 0,-1 0 0,1-1 0,-1 1 0,0 0 0,1 0 0,-1 0 0,0-1 0,0 1 0,-1 0 0,1 0 0,0 0 0,-1 1 0,1-1 0,-1 0 0,1 1 0,-4-3 0,4 3 0,-1 0 0,0 0 0,-1 1 0,1-1 0,0 0 0,0 1 0,0 0 0,0-1 0,0 1 0,0 0 0,-1 0 0,1 0 0,0 0 0,0 1 0,0-1 0,0 1 0,0-1 0,0 1 0,0 0 0,0 0 0,0 0 0,0 0 0,0 0 0,-3 2 0,-4 4-22,0 0 0,0 1 0,0 0 0,1 0 0,1 1 0,-1 0-1,1 1 1,1-1 0,0 1 0,0 0 0,1 1 0,0 0 0,-5 18 0,3-4-74,1 0 0,0 1 0,2 0 0,2-1 0,-1 30 1,9 40-1271,0-53-4575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40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323 238 24575,'-19'15'0,"-5"6"-660,0 0 0,1 2 0,2 1 0,0 1 0,2 0-1,0 2 1,2 0 0,-21 44 0,19-29-438,1 1 0,3 1 0,1 0 0,2 1 0,-8 60 0,20-101 2163,1-5-399,3-11-183,7-29-460,20-104-88,93-353-4534,-122 493 4828,10-28 639,13-69 0,-25 102-794,0 0 1,0 0-1,0 0 1,0-1-1,0 1 1,0 0-1,0 0 1,0 0-1,0-1 1,0 1-1,0 0 1,0 0-1,0 0 1,0-1-1,0 1 1,0 0-1,0 0 1,0 0-1,0-1 1,0 1-1,0 0 1,1 0-1,-1 0 1,0 0-1,0-1 1,0 1-1,0 0 1,0 0-1,1 0 1,-1 0-1,0 0 1,0 0-1,0-1 1,1 1-1,-1 0 1,0 0 0,0 0-1,0 0 1,1 0-1,-1 0 1,0 0-1,0 0 1,0 0-1,1 0 1,-1 0-1,8 10 662,8 24-827,-14-29 837,25 55 1667,77 186 2845,-77-173-5690,24 106 1,-41-133-6395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40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32 263 24575,'-12'-30'0,"8"22"0,1-1 0,-1 0 0,2 0 0,-1 0 0,0-12 0,2 18 0,1-1 0,0 1 0,1 0 0,-1 0 0,1-1 0,-1 1 0,1 0 0,0 0 0,0 0 0,0 0 0,1 0 0,-1 0 0,1 0 0,-1 0 0,1 1 0,0-1 0,0 1 0,1-1 0,3-3 0,5-3-62,1 0 0,0 1 0,0 1-1,0 0 1,1 0 0,0 1 0,1 1-1,17-5 1,5 1-218,73-10 0,25 11-5174,-77 8 3837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40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6 24575,'0'-1'-5,"0"1"0,0 0-1,0 0 1,0-1 0,1 1-1,-1 0 1,0 0-1,0-1 1,0 1 0,1 0-1,-1 0 1,0-1 0,0 1-1,0 0 1,1 0 0,-1 0-1,0 0 1,0-1 0,1 1-1,-1 0 1,0 0 0,1 0-1,-1 0 1,0 0 0,0 0-1,1 0 1,-1 0 0,0 0-1,1 0 1,-1 0 0,0 0-1,1 0 1,-1 0 0,0 0-1,0 0 1,1 0-1,-2 13-496,-13 23-869,13-32 1172,-67 179-7635,15 9 4092,41-137 3760,3 1 0,2 0 0,2 0 0,7 113 0,0-141-123,2 1 1,1 0 0,1-1 0,1 0 0,2-1 0,0 1 0,2-2 0,1 1 0,1-2 0,2 0 0,0 0 0,2-1 0,0-1-1,2-1 1,0-1 0,33 29 0,-21-26 71,0-2 0,2-1 0,0-1 0,47 19 0,69 17 2880,-58-30 1806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41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7 24575,'-3'-1'0,"-31"-4"0,33 4 0,1 1 0,-1 0 0,0 0 0,1 1 0,-1-1 0,0 0 0,1 0 0,-1 0 0,0 0 0,1 1 0,-1-1 0,0 0 0,1 0 0,-1 1 0,1-1 0,-1 1 0,0-1 0,1 0 0,-1 1 0,1-1 0,-1 1 0,1 0 0,0-1 0,-1 1 0,1-1 0,-1 1 0,1-1 0,0 1 0,0 0 0,-1-1 0,1 1 0,0 0 0,0-1 0,0 1 0,0 0 0,0-1 0,0 1 0,0 0 0,0 0 0,0-1 0,0 1 0,0 0 0,0 1 0,3 8-512,0 0 0,1 0 0,0-1 0,1 1 0,0-1 0,0 0-1,10 12 1,0 2-1044,75 115-589,67 112-3284,-136-212 5227,-2 1 1,-2 1-1,-2 1 1,18 73-1,-28-94 677,-2 2 1,0-1-1,-2 0 0,0 0 0,-1 1 1,-2-1-1,0 0 0,-1 0 0,-1 0 1,-1 0-1,0 0 0,-2-1 0,-13 28 1,2-15-976,-2 0 0,-1-2 0,-40 47 0,18-30-109,-65 54 0,42-47 3217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16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1746 898 24575,'-2'1'10,"0"1"0,0-1-1,0 0 1,0 1 0,0-1-1,0 0 1,-1-1 0,1 1 0,0 0-1,-1-1 1,1 1 0,0-1-1,-4 1 1,-37-1-147,20-1-505,2 3-1894,0 1 1,-26 6-1,-41 18-459,35-5 2696,-59 34 0,66-29 1737,2 3-1,1 1 1,-54 49-1,-106 124-4501,166-165 1585,-156 179-1039,113-117 6687,-111 188 0,96-107-4002,40-60-1466,-72 238 1,100-258 71,5 2-1,-16 197 1,33-188-563,16 189-1,14-127 2787,47 142 2349,-26-161-4353,67 153-1,-58-185-84,112 188 1,20-48 4142,-127-193-3307,3-3 1,3-3 0,3-2 0,2-4 0,3-3 0,2-3-1,3-4 1,1-3 0,132 54 0,89 10 4020,-129-61-4389,2-7 1,212 23 0,113-37 5469,-165-42-6892,-177-3 564,0-6 0,274-79 0,-336 72 1656,0-3 1,-3-5-1,-1-4 1,145-90-1,-166 84 70,-2-2-1,-2-3 0,-2-3 1,-3-3-1,103-130 1,-94 93-715,-4-4 1,-4-2-1,57-131 1,-74 125 2026,-3-3 1,-6 0 0,28-149 0,-29 55 2579,18-377-16094,-47 333 12863,-20-100 6999,-16 119-5401,-6 40-3412,-9 1-3670,-130-353 249,116 398 4066,-125-223 0,141 298 643,-3 1-1,-2 3 0,-102-105 1,78 101-555,-3 3 1,-141-95 0,92 85-20,-3 6-1,-3 5 1,-3 5 0,-205-61 0,250 95-226,-1 4-1,0 3 1,-2 5 0,0 3-1,-93 2 1,63 13 766,1 6 0,0 4 1,1 6-1,-221 67 0,169-28 230,3 8 0,-256 143-1,84-2-688,250-144 1133,-128 120-1,161-128 1813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18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2450 0 24575,'-96'12'-2158,"59"-9"756,0 2 0,-38 10 0,27 1 1090,1 1 1,1 2 0,-86 51 0,-121 98-1904,124-78 1431,-138 108-3552,-97 139 7545,287-251-2237,3 3 0,4 3-1,-59 104 1,-39 110-756,67-97-6433,6 13 3551,-19 119 5231,86-230-1053,-15 130 0,25-1-3364,17-83 2461,27 216-1,-7-237-1973,71 248 0,-49-250 999,7-2 0,5-2 0,6-3-1,100 160 1,-113-216 563,3-3-1,3-1 0,3-3 1,2-3-1,3-2 1,3-2-1,2-4 0,109 70 1,-88-75 263,1-4 1,2-3 0,172 52-1,-140-60-1074,2-6 0,194 19 0,-182-38 1220,-1-6 1,1-5 0,-1-7 0,178-35 0,-112 4 25,-3-8 1,315-125-1,-386 119-38,-2-5 0,-3-5 0,-2-6 0,202-159 0,45-103-6405,-23-17 3721,-244 242 2676,125-174 1,-165 193-1542,-3-3 1,76-168-1,-73 111 1394,-6-2 0,-7-3 1,-6-1-1,34-289 0,-67 359-627,-4 1 0,-4-1 0,-3 1 0,-4 0 0,-23-103-1,7 87 482,-4 2-1,-5 0 1,-87-179-1,70 184-1035,-3 3 1,-110-142-1,106 163 2023,-3 4 0,-2 1 1,-110-84-1,13 41 5718,87 68-8023,-116-46-1,-87-3-4732,90 44 6164,-24 9-2569,-111 9 3303,0 25-175,110 8-3436,-635 86 2374,642-54 1146,3 10 0,-215 82 0,324-96 1559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1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74 24575,'-1'10'-433,"-1"0"-1,0 0 1,0 0 0,-1 0-1,-1 0 1,0-1 0,-6 12-1,-3 9-128,-41 111-328,-93 211-6200,132-331 8464,15-21-1346,0 0 1,0 0-1,-1 1 0,1-1 1,0 0-1,0 0 1,0 0-1,0 0 0,0 0 1,-1 0-1,1 0 0,0 0 1,0 0-1,0 0 0,0 0 1,-1 0-1,1 0 1,0 0-1,0 0 0,0 0 1,0 0-1,-1 0 0,1 0 1,0 0-1,0 0 0,0 0 1,0 0-1,-1 0 1,1 0-1,0 0 0,0 0 1,0 0-1,0 0 0,0 0 1,-1-1-1,1 1 0,0 0 1,0 0-1,0 0 1,0 0-1,-2-15 516,13-151-697,-5 100 249,22-185 602,6 87 3853,-33 161-4497,-1-1-1,1 0 1,1 1-1,-1-1 1,0 1-1,1 0 1,0 0-1,0-1 1,0 1-1,3-3 1,-5 5-64,1 1-1,0-1 1,-1 1 0,1-1 0,0 1-1,0-1 1,-1 1 0,1 0 0,0 0-1,0-1 1,0 1 0,-1 0-1,1 0 1,0 0 0,0 0 0,0 0-1,0 0 1,1 0 0,0 0-3,0 1 0,0-1 0,0 1 0,0 0 0,0 0 0,0 0 0,0 0 0,0 0 0,3 3 0,14 12-533,0 2 1,-1 0 0,19 23-1,44 67-2195,-65-85 2629,59 79-3821,9 12 4102,-61-81 3911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20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70 179 24575,'-4'-2'0,"-4"0"0,-1-1 0,1 0 0,0-1 0,0 0 0,-7-5 0,14 8 0,0 1 0,1-1 0,-1 1 0,0-1 0,1 1 0,-1-1 0,0 0 0,1 1 0,-1-1 0,1 0 0,0 0 0,-1 1 0,1-1 0,-1 0 0,1 0 0,0 1 0,0-1 0,-1 0 0,1 0 0,0 0 0,0 0 0,0 0 0,0 1 0,0-2 0,1 0 0,0 1 0,0-1 0,0 0 0,0 1 0,0 0 0,0-1 0,0 1 0,0-1 0,1 1 0,-1 0 0,0 0 0,1 0 0,-1 0 0,1 0 0,-1 0 0,4-1 0,23-11-1641,0 1 0,1 1 0,56-14 0,96-8-5898,-143 27 7565,28-4 5860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2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24575,'7'-10'0,"6"-7"0,1-3 0,-3 1 0,-3 5 0,-4 6 0,-3 14 0,-3 9 0,-3 15 0,0 9 0,-2 19 0,1 6 0,1 3-6784,2-5 6784,1-10 0,1-13-1407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20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1 202 24575,'-1'-13'-92,"2"0"-1,0 1 1,0-1-1,1 0 1,1 1-1,6-21 1,-7 28 29,1 0 1,-1-1-1,1 1 1,1 0-1,-1 0 1,1 1-1,-1-1 1,1 1-1,0 0 1,1 0-1,-1 0 1,1 0-1,0 1 1,0 0-1,0 0 1,9-4-1,-6 4-115,1 0 0,-1 0 1,1 1-1,0 0 0,0 1 0,0-1 0,0 2 0,0-1 1,1 2-1,-1-1 0,0 1 0,14 3 0,-19-3 126,-1 0-1,1 0 0,-1 0 1,0 0-1,0 1 0,0 0 0,0-1 1,0 1-1,0 0 0,0 0 1,0 1-1,-1-1 0,1 0 1,-1 1-1,0 0 0,0 0 1,0-1-1,0 1 0,0 0 0,-1 0 1,1 1-1,-1-1 0,0 0 1,0 1-1,0-1 0,0 0 1,0 1-1,-1-1 0,0 1 1,1-1-1,-1 1 0,-1-1 0,1 1 1,0-1-1,-2 5 0,-1 3 53,0 0-1,-1 0 1,0 0-1,0 0 0,-2 0 1,1-1-1,-1 0 1,-1 0-1,-11 13 0,-7 12-229,24-34 205,0 1 0,0 0 0,0-1 0,0 1 0,0 0 0,0 0 0,0 0 1,0 0-1,1-1 0,-1 1 0,1 0 0,-1 0 0,1 0 0,0 0 0,0 0 0,0 0 0,0 1 0,0-1 0,0 0 0,0 0 0,1 0 0,-1-1 0,1 1 0,0 0 1,1 4-1,1-3 149,-1 0 1,1 0 0,0 0 0,0-1 0,0 1 0,1-1 0,-1 1 0,1-1-1,-1 0 1,1 0 0,-1-1 0,6 2 0,84 27 2464,-64-23-2017,-2 2 1,53 24-1,-77-32-572,-1 0 0,0 0 0,-1 0 0,1 0 0,0 1 0,0-1 0,0 1 0,-1-1 0,1 1 0,-1 0 0,1 0 0,1 4 0,-2-5 0,-1 0 0,0 0 0,1 1 0,-1-1 0,0 0 0,0 1 0,0-1 0,0 0 0,0 1 0,0-1 0,-1 0 0,1 1 0,0-1 0,-1 0 0,1 0 0,0 1 0,-1-1 0,0 0 0,1 0 0,-1 0 0,0 0 0,1 0 0,-1 0 0,-2 2 0,-4 4 50,0 0 1,0-1-1,-1 0 0,1-1 1,-1 1-1,-1-2 1,-12 7-1,-66 23 414,78-31-457,-30 10-1410,0-2-1,-1-2 0,0-1 0,-48 2 1,61-8 230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39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63 143 24575,'-5'-20'0,"4"12"0,-1 0 0,0 0 0,-1 0 0,0 0 0,-4-8 0,7 16 0,0-1 0,0 1 0,-1-1 0,1 1 0,0 0 0,0-1 0,-1 1 0,1 0 0,0-1 0,0 1 0,-1 0 0,1-1 0,0 1 0,-1 0 0,1-1 0,-1 1 0,1 0 0,0 0 0,-1-1 0,1 1 0,-1 0 0,1 0 0,0 0 0,-1 0 0,1 0 0,-1 0 0,1 0 0,-1 0 0,0 0 0,-7 10 0,0 24 0,7-32 0,-3 24-86,1-1 0,0 0-1,2 1 1,2 0 0,0-1 0,1 1-1,2-1 1,0 0 0,10 28-1,-13-48 69,1 0 0,0 0 0,0 0 0,0-1-1,1 1 1,0-1 0,0 0 0,0 1 0,0-1-1,0-1 1,1 1 0,0 0 0,0-1 0,0 0-1,0 0 1,8 5 0,-8-7 6,-1 0-1,0 0 1,0 0-1,1-1 1,-1 1 0,0-1-1,1 0 1,-1 1-1,0-1 1,1-1-1,-1 1 1,1-1 0,-1 1-1,0-1 1,0 0-1,1 0 1,-1 0 0,0 0-1,0-1 1,0 0-1,0 1 1,0-1 0,-1 0-1,1 0 1,0 0-1,2-4 1,2-1-381,-1 0 0,0 0 0,0 0 0,-1 0 0,0-1 0,-1 0 0,0 0 0,0 0 0,0-1 0,-1 1 0,0-1 0,-1 0-1,0 0 1,0 0 0,-1 0 0,0 0 0,-1-14 0,-1 16 389,1-1-1,-2 1 0,1-1 0,-1 1 0,0-1 1,-1 1-1,1 0 0,-5-8 0,-1 3 94,0 0-1,0 0 1,-1 1-1,0-1 0,-1 2 1,-1 0-1,-17-14 1,-7-1 382,-45-25 1,72 45-282,7 5-188,1 0-1,0 0 1,0 0 0,0 0-1,-1 0 1,1 0-1,0 0 1,0 0 0,0 0-1,-1 0 1,1 0-1,0-1 1,0 1 0,0 0-1,0 0 1,0 0-1,-1 0 1,1-1 0,0 1-1,0 0 1,0 0-1,0 0 1,0 0 0,0-1-1,0 1 1,0 0-1,-1 0 1,1 0 0,0-1-1,0 1 1,0 0-1,0 0 1,0-1 0,0 1-1,0 0 1,0 0-1,0 0 1,0-1-1,1 1 1,-1 0 0,0 0-1,0 0 1,0-1-1,0 1 1,12-6-152,21-1 937,-30 7-365,8-2 614,0 1-1,0 0 1,0 1 0,0 0 0,21 4 0,-23-3-1157,-1 2 0,0-1 0,1 1 0,-1 0 0,-1 1 0,1 0 1,-1 0-1,1 1 0,-1-1 0,0 2 0,-1-1 0,1 1 0,6 7 1,1 4-988,-1 0-1,-1 0 1,0 1 0,-1 1 0,-1 0 0,8 20 0,36 125-1026,-45-133 1297,-9-31 837,0 0 0,1 0 0,-1-1 0,0 1 0,0 0 0,0 0 0,0-1 0,0 1 0,1 0 0,-1 0 0,0-1 0,0 1 0,0 0 0,1 0 0,-1 0 0,0-1 0,0 1 0,1 0 0,-1 0 0,0 0 0,1 0 0,-1 0 0,0 0 0,0 0 0,1 0 0,-1 0 0,0-1 0,1 1 0,-1 0 0,0 0 0,0 0 0,1 1 0,-1-1 0,0 0 0,1 0 0,-1 0 0,0 0 0,0 0 0,1 0 0,-1 0 0,0 0 0,1 1 0,-1-1 0,0 0 0,0 0 0,0 0 0,1 1 0,-1-1 0,0 0 0,0 0 0,0 0 0,1 1 0,-1-1 0,0 0 0,0 0 0,0 1 0,0-1 0,0 0 0,0 1 0,0-1 0,1 1 0,9-30 0,-8 25 0,6-21 25,8-28 88,3 1 0,2 0 0,33-58 0,-52 106-92,0 1 1,0 0-1,0 0 0,1 0 1,-1 0-1,1 0 0,0 1 1,0-1-1,0 1 0,3-3 1,-5 5-4,0-1 1,1 1-1,-1-1 1,0 1-1,1 0 0,-1 0 1,1-1-1,-1 1 1,0 0-1,1 0 1,-1 0-1,0 0 1,1 1-1,-1-1 1,1 0-1,-1 0 1,0 1-1,1-1 1,-1 1-1,0 0 1,0-1-1,0 1 1,1 0-1,-1-1 1,0 1-1,0 0 1,0 0-1,0 0 1,0 0-1,1 1 1,9 12 576,0-1 0,-1 1 0,0 1 0,-1-1 0,9 21 0,31 85 4687,-31-72-4512,26 58-7376,-24-63 6615,-4-12-652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42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830 0 24575,'-5'10'0,"-9"11"0,-9 12 0,-9 9 0,-8 9-9830,-8 6 8340,-7 7 4307,-25 31-2817,-9 8 1719,0-1-1719,8-9-4536,13-12 4536,10-12 4536,9-4-4536,10-9 0,10-10 0,9-9 0,9-11-1407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42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1400 1 24575,'-10'12'-219,"0"0"-1,0-1 1,-1 0-1,-19 14 1,4-3-326,-316 298-5923,202-177 7231,-88 103-2750,-214 301 1,346-402 1159,59-83 4038,19-30-2466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2279 1 24575,'-1'1'0,"1"0"0,-1 0 0,1 1 0,-1-1 0,0 0 0,0 0 0,1 0 0,-1 0 0,0 0 0,0 0 0,0 0 0,0-1 0,0 1 0,0 0 0,-3 1 0,-1 2 0,-441 332-1130,84-34-6832,20 23 5589,161-135 2445,-247 337 1,187-165-2438,8-13 2723,208-315 4778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43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2635 5 24575,'12'-2'-2998,"12"0"846,11 1 4117,-34 1-1936,0 0 1,-1 0-1,1 0 1,0 0 0,0 1-1,0-1 1,-1 0 0,1 0-1,0 0 1,0 1-1,-1-1 1,1 0 0,0 1-1,-1-1 1,1 1-1,0-1 1,-1 1 0,2 0-1,-2-1-8,0 1 0,0-1 0,0 1 0,0-1-1,0 1 1,1-1 0,-1 1 0,0-1 0,0 1 0,0-1 0,0 1-1,0-1 1,-1 1 0,1-1 0,0 0 0,0 1 0,0-1-1,0 1 1,0-1 0,-1 1 0,1-1 0,0 1 0,-3 3 19,1-1 0,-1 0 1,0 1-1,0-1 1,-6 4-1,-158 114-5779,71-55 6434,-472 366-6863,-237 272 7455,240-131-2019,206-202 46,259-271 1528,64-64 3369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43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3059 18 24575,'16'-2'-415,"21"-4"-3092,1 1-1,69 0 1,-106 5 3513,1 0 0,-1 0 0,0 0 0,1 1 0,-1-1 0,0 0 0,1 0 0,-1 1 0,0-1 0,1 1 0,-1-1 0,0 1 0,0-1 0,0 1 0,0 0 0,1 0 0,-1 0 0,0-1 1,1 3-1,-1-2 3,-1 0 1,0 0 0,1 0 0,-1 0 0,0 0 0,0 0 0,0 0-1,0 0 1,0 0 0,0 0 0,0 0 0,0 0 0,0 0 0,0 0-1,-1 0 1,1 0 0,0 0 0,-1 0 0,0 2 0,-4 5-83,0-1 0,0 0 0,0 0 0,-12 12 0,-63 55 1268,-136 98 1,162-131-974,-518 387 5368,-317 243-13366,368-253 2588,183-128 4888,279-238 1202,-415 343 2238,433-365 672</inkml:trace>
  <inkml:trace contextRef="#ctx0" brushRef="#br0" timeOffset="1">3392 697 24575,'58'-18'-3274,"80"-22"-2758,0 11 3544,-137 29 2489,7-2 175,1 2 0,-1-1 0,0 1 0,12 1 0,-19-1-136,0 0 0,0 0-1,0 0 1,0 0-1,0 1 1,0-1 0,0 0-1,-1 1 1,1-1 0,0 1-1,0-1 1,0 1-1,-1-1 1,1 1 0,0-1-1,-1 1 1,1 0 0,0 0-1,0 1 1,-1-1-3,1 0 1,-1 0 0,0 0-1,0 0 1,0 1 0,0-1-1,0 0 1,0 0-1,0 0 1,-1 0 0,1 1-1,0-1 1,-1 0 0,1 0-1,-1 0 1,1 0-1,-1 0 1,1 0 0,-1 0-1,0 1 1,-14 19-263,-1-2 0,-1 1 0,-1-2 0,0 0 0,-30 21 1,17-13-787,-720 547-3529,642-495 4387,-281 202 248,-468 343 597,30 39 211,602-468 463,177-152 3770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44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3483 91 24575,'30'-9'-369,"198"-51"-9075,-130 41 9974,-97 19-468,6-1 30,-1 0-1,1 1 1,13 0-1,-19 0-83,-1 0 1,1 0-1,-1 0 0,0 0 1,1 0-1,-1 0 1,1 0-1,-1 1 0,0-1 1,1 0-1,-1 0 1,1 0-1,-1 0 0,0 1 1,1-1-1,-1 0 0,0 0 1,1 1-1,-1-1 1,0 0-1,1 1 0,-1-1 1,0 0-1,0 1 0,0-1 1,1 1-1,-1-1 1,0 1-1,0 0 72,0 0-1,-1 1 1,1-1-1,0 0 1,-1 0-1,1 0 1,-1 0 0,0 0-1,1 0 1,-1 0-1,0 0 1,0 0 0,1 0-1,-1 0 1,-2 1-1,-23 21-235,-32 22-1,56-43 95,-1869 1261-8607,243-204 11817,1382-893-2307,199-135 3362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44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2723 1 24575,'-23'4'-1258,"0"1"1,0 1-1,1 1 0,-34 15 0,-83 53-5569,-352 256 5837,191-121-823,-914 555 3378,824-534-2229,349-208 7491</inkml:trace>
  <inkml:trace contextRef="#ctx0" brushRef="#br0" timeOffset="1">2159 598 24575,'0'0'-29,"1"0"0,-1 0 1,0 0-1,1 0 0,-1 0 0,1 0 0,-1 0 0,0 0 0,1 0 0,-1 0 1,1 0-1,-1 0 0,0 0 0,1 0 0,-1 0 0,1 0 0,-1 0 0,0 1 0,1-1 1,-1 0-1,0 0 0,1 0 0,-1 1 0,0-1 0,1 0 0,-1 0 0,0 1 1,0-1-1,1 0 0,-1 1 0,0-1 0,0 0 0,1 1 0,-1-1 0,0 0 1,0 1-1,0-1 0,0 1 0,0-1 0,0 2-192,0-1-1,-1 1 1,0-1-1,1 0 1,-1 1 0,0-1-1,1 0 1,-1 0-1,0 0 1,0 0 0,-1 2-1,-36 30-4743,35-31 4770,-290 215-4400,129-100 2117,-481 330 3237,224-160 2701,377-256-2433,12-8 1581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44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1134 0 24575,'-2'2'0,"1"0"0,0-1 0,-1 1 0,1-1 0,-1 1 0,0-1 0,1 1 0,-1-1 0,0 0 0,0 0 0,0 0 0,1 0 0,-1 0 0,0-1 0,-5 2 0,3 0 0,-202 75-5884,55-22 1204,7 0 4082,-410 170 961,512-205 2245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45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930 1 24575,'-4'3'0,"-3"6"0,-4 5 0,-7 6 0,-5 6 0,-7 3-4349,-9 8 4349,-16 14 0,-11 9 0,-18 13-4680,-6 5 4680,1-4 0,5-4 0,5-7-3793,7-5 3793,5-6 1502,5-5-1502,12-11 3129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45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1236 1 24575,'-6'9'-770,"-1"1"0,0-1 0,0 0 0,-1-1-1,0 0 1,-1 0 0,-15 10 0,4-1-1509,-220 169-3508,-13-16 4181,-274 136 2119,462-271 546,10-7 5011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40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255 189 24575,'-5'-6'-324,"0"1"0,0-1-1,0 1 1,0 0 0,-1 1-1,0-1 1,0 1 0,-1 0-1,1 1 1,-1 0 0,1 0-1,-1 0 1,0 1 0,0-1 0,-11 0-1,13 2 107,0 1-1,1 0 1,-1 0-1,0 1 0,1-1 1,-1 1-1,0 0 1,1 0-1,0 1 1,-1-1-1,1 1 0,0 0 1,-1 0-1,1 0 1,1 1-1,-1 0 1,0-1-1,0 1 0,1 1 1,0-1-1,0 0 1,0 1-1,0-1 1,0 1-1,-3 6 0,0 2 366,0 1 0,1-1 0,0 1 0,1 0-1,0 0 1,1 0 0,1 0 0,0 1-1,0 15 1,2-17 31,-1 0 1,2 0-1,0-1 0,1 1 1,0-1-1,0 1 0,1-1 1,1 0-1,0 0 0,10 21 0,-13-30-132,0 0 0,0 0 0,0-1 0,1 1 0,-1 0 0,0-1 0,1 1-1,-1-1 1,1 1 0,-1-1 0,1 0 0,0 0 0,-1 0 0,1 1-1,0-2 1,0 1 0,0 0 0,0 0 0,0-1 0,0 1 0,2 0-1,-1-1 94,-1-1 0,1 1 0,-1-1-1,0 1 1,1-1 0,-1 0 0,0 1-1,1-1 1,-1-1 0,0 1 0,0 0-1,0 0 1,0-1 0,0 1 0,2-3-1,4-4 324,0-1-1,-1 0 0,-1 0 0,1-1 1,-1 1-1,7-18 0,3-13-461,16-64 0,-21 64 0,-5 20 0,-6 20 0,0 0 0,0 0 0,0 0 0,0-1 0,1 1 0,-1 0 0,0 0 0,0 0 1,0 0-1,0 0 0,0 0 0,0 0 0,0 0 0,0 0 0,0 0 0,0-1 0,0 1 0,0 0 0,0 0 0,0 0 0,0 0 0,1 0 0,-1 0 0,0 0 0,0 0 0,0 0 0,0 0 0,0 0 0,0 0 1,0 0-1,0 0 0,1 0 0,-1 0 0,0 0 0,0 0 0,0 0 0,0 0 0,0 0 0,0 0 0,0 0 0,0 0 0,0 0 0,1 0 0,-1 0 0,0 0 0,0 0 0,0 0 0,0 0 0,0 0 0,0 0 0,0 0 1,0 1-1,0-1 0,0 0 0,0 0 0,0 0 0,1 0 0,-1 0 0,0 0 0,0 0 0,0 0 0,0 1 0,5 9-7,1 14 175,0 4 397,16 43 0,-19-63-876,0 0 0,1 0 1,0 0-1,0-1 0,1 1 0,0-1 0,0 0 0,0-1 0,14 12 0,-18-16 208,1 0-1,1-1 1,-1 1 0,0-1-1,0 0 1,0 0 0,1 0-1,-1 0 1,0 0 0,1 0-1,-1 0 1,1-1 0,-1 1-1,1-1 1,-1 0 0,1 0-1,0 0 1,-1 0 0,1 0-1,3-1 1,-2-1 59,0 1 1,-1-1-1,1 0 0,-1 0 1,1 0-1,-1 0 0,0-1 1,0 1-1,0-1 0,0 0 1,5-6-1,1-4 84,0-1 0,0-1 1,-1 0-1,-1 0 0,6-18 0,-11 27 302,3-5-849,-1-1-1,0 1 1,-1 0-1,0-1 1,-1 0 0,0 0-1,0-14 1,-2 57 1628,-1-14 354,1-1 0,2 24-1,-1-37-1322,-1 1-1,1 0 1,0-1-1,0 1 1,0-1-1,0 0 1,0 1 0,1-1-1,0 0 1,0 0-1,-1 0 1,2 0-1,-1 0 1,0 0-1,1-1 1,-1 1-1,4 2 1,-4-4-137,0 0 0,1 0 0,-1 0 1,0 0-1,0-1 0,1 1 0,-1-1 0,1 0 1,-1 1-1,0-1 0,1 0 0,-1 0 0,1-1 1,-1 1-1,0 0 0,1-1 0,-1 1 0,0-1 1,1 0-1,-1 0 0,0 0 0,0 0 0,0 0 1,0 0-1,0-1 0,3-2 0,5-4-8,1 0 0,-2-1 0,13-15 0,-19 21-61,15-20-382,0-1 0,19-35-1,-4 7 182,-28 120 2132,-4-63-1877,0 1 0,0-1 0,0 0 0,1 0 0,0 0 0,0 0 0,0 0 0,1 0 0,-1 0 0,1-1 0,5 7 0,-6-9 0,0 0 0,0 0 0,1-1 0,-1 1 0,0-1 0,1 1 0,-1-1 0,1 0 0,-1 0 0,1 0 0,0 0 0,-1 0 0,1 0 0,0-1 0,0 1 0,0-1 0,-1 0 0,1 0 0,0 0 0,0 0 0,0-1 0,0 1 0,3-2 0,5-1-339,0-1 0,0-1 0,0 0-1,-1 0 1,0-1 0,0 0 0,0 0 0,-1-1-1,13-13 1,-5 4-509,-1-1 0,-1-1 0,23-33 0,-33 43 848,0-1 0,-1 1 0,7-17 0,-10 22 0,0 1 0,0-1 0,-1 0 0,1 0 0,-1 1 0,1-1 0,-1 0 0,0 0 0,0 0 0,-1 0 0,1 1 0,0-1 0,-1 0 0,0 0 0,1 0 0,-3-4 0,2 6 0,1 1 0,0 0 0,0 0 0,0-1 0,0 1 0,0 0 0,-1-1 0,1 1 0,0 0 0,0 0 0,0 0 0,-1-1 0,1 1 0,0 0 0,0 0 0,-1 0 0,1-1 0,0 1 0,0 0 0,-1 0 0,1 0 0,0 0 0,-1 0 0,1 0 0,0 0 0,-1 0 0,1 0 0,0 0 0,0 0 0,-1 0 0,1 0 0,-1 0 0,-8 8 0,-3 18 0,7-7 32,1 1-1,0-1 0,2 1 1,0 0-1,1 0 0,3 21 1,16 120-4083,-17-151 3817,80 373-1370,-15-92 490,-52-214 873,6 139 1,-19-187 50,-2 1 1,-1-1-1,-1 0 1,-12 51-1,12-70 116,0-1-1,-1 1 0,0 0 0,-1-1 1,0 0-1,0 0 0,-9 11 0,10-15 64,-1 0-1,1-1 1,-1 0-1,0 0 1,0 0-1,0 0 1,0-1 0,-1 0-1,1 0 1,-1-1-1,0 1 1,0-1-1,-7 2 1,3-3 20,-1 0 0,1 0 0,0-1 0,0 0 0,0-1 0,0 0 1,0-1-1,0 0 0,0 0 0,0-1 0,0 0 0,1-1 0,0 0 0,-17-10 1,7 2-12,0 0 0,1-2 0,0 0 0,1-1 0,-25-28 1,28 25-23,0-1 0,1 0 1,1 0-1,0-1 1,2-1-1,0 0 1,1 0-1,2-1 1,0 0-1,1 0 1,1-1-1,2 1 0,0-1 1,0-34-1,4 32 150,0-1-1,2 0 0,1 1 0,1 0 0,2 0 0,0 0 1,1 1-1,2 0 0,0 0 0,1 1 0,2 1 0,26-37 1,-21 36-300,1 2 0,26-25 0,-13 18 1672,2 2-1,49-31 1,82-31 1501,-56 38-6179,-35 17 6726,-49 22-4719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46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1402 0 24575,'-1'3'0,"-1"0"0,1-1 0,-1 1 0,1-1 0,-1 1 0,0-1 0,0 0 0,0 0 0,0 0 0,0 0 0,-1 0 0,1 0 0,0 0 0,-4 1 0,0 1 0,-161 107-7008,103-72 5800,-577 339-2188,360-230 7468,126-75-7331,99-49 5867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46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813 0 24575,'0'2'0,"-2"3"0,-5 4 0,-6 4 0,-8 6 0,-9 6 0,-12 7 0,-24 16-6784,-16 11 6784,-11 5 0,-21 13 0,-8 3-4536,1-2 4536,22-15 3129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48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748 1 24575,'-4'1'0,"0"-1"0,0 2 0,1-1 0,-1 0 0,0 1 0,1-1 0,-1 1 0,1 0 0,-5 4 0,-5 2 0,-131 75-2862,-71 45-6157,45-26 5402,52-30 5788,72-43 2965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8:48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24575,'-11'14'-1888,"-15"14"1888,-2 2-6303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03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3 24575,'1'-1'7,"0"1"-1,-1 0 1,1-1-1,0 1 1,0 0-1,-1 0 1,1-1-1,0 1 1,0 0-1,0 0 1,-1 0-1,1 0 1,0 0-1,0 0 1,-1 0 0,1 1-1,0-1 1,0 0-1,-1 0 1,1 1-1,0-1 1,0 0-1,-1 1 1,1-1-1,0 0 1,0 2-1,0-1 5,-1 0 1,1 0-1,-1 0 0,1 0 0,-1 0 0,0 0 0,1 0 0,-1 1 1,0-1-1,0 0 0,0 0 0,0 1 0,0-1 0,0 0 0,0 1 0,-1 7-444,-1 0-1,0 0 0,-5 12 1,7-20 396,-33 80-4921,-45 80-1,-22 51 3856,99-211 1158,1 0 1,-1 0-1,1 0 0,-1 0 1,1 1-1,0-1 1,-1 0-1,1 0 0,0 0 1,0 0-1,0 1 0,0-1 1,0 0-1,0 0 0,0 0 1,1 2-1,-1-2 14,0-1 0,1 0 0,-1 0 0,1 0 0,-1 1 0,0-1 0,1 0 0,-1 0 0,1 0 0,-1 0 0,0 0 0,1 0 0,-1 0 0,1 0-1,-1 0 1,1 0 0,-1 0 0,1 0 0,-1 0 0,0 0 0,1 0 0,-1 0 0,1 0 0,-1-1 0,0 1 0,1 0 0,-1 0 0,1-1 0,34-23 1821,-24 16-1486,0 1-1,0-1 1,0 2-1,1 0 1,0 0-1,0 1 1,0 1-1,1 0 1,-1 0-1,21-2 1,-11 4 124,1 1 0,-1 1-1,0 0 1,1 2 0,29 6 0,-33-4-528,-3 0 0,1-1 0,22 0 0,-36-2 0,1-1 0,-1 0 0,1-1 0,-1 1 0,1 0 0,0-1 0,-1 0 0,0 0 0,1 0 0,-1 0 0,0-1 0,1 1 0,-1-1 0,0 0 0,0 0 0,5-4 0,-7 5-36,0 0 0,0-1-1,0 1 1,0-1 0,0 1-1,0-1 1,0 0 0,0 1-1,-1-1 1,1 0-1,-1 0 1,1 1 0,-1-1-1,1 0 1,-1 0 0,0 0-1,0-3 1,-1 1-124,1 1 0,-1-1 0,0 0 0,0 1 1,0-1-1,-1 1 0,1-1 0,-4-4 0,-1-1-259,-1-1 1,0 1-1,0 1 0,-16-15 1,22 22 424,0 0 0,0 0 0,-1 0 0,1 0 0,-1 0 0,1 0 0,-1 0 0,1 0 0,-1 0 0,1 1 0,-1-1 0,-2 0 0,-3 6-138,7 9-714,14 53-3941,20 32 2485,-27-79 1541,63 149 904,-55-138 1250,1-1-1,2-1 1,29 37 0,-33-50-2362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0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80 24575,'-3'-21'0,"-1"-18"0,4 38 0,-1 0 0,1 1 0,0-1 0,0 0 0,0 1 0,0-1 0,0 0 0,0 1 0,0-1 0,0 0 0,0 1 0,0-1 0,0 0 0,0 1 0,0-1 0,0 0 0,1 1 0,-1-1 0,0 0 0,0 1 0,1-1 0,-1 1 0,1-1 0,-1 1 0,0-1 0,1 1 0,-1-1 0,1 1 0,0-1 0,6 4 0,-1 0 0,0 1 0,-1-1 0,1 1 0,0 1 0,-1-1 0,7 8 0,92 95-2826,167 220-1,-238-284 2232,-1 1 1,-3 2-1,29 58 1,-51-89 442,-1 1 0,0 0 0,-1 0 0,-1 0 1,0 0-1,-1 1 0,-1-1 0,-1 1 0,0 0 0,-1 0 0,-1-1 1,-1 1-1,0 0 0,-7 25 0,0-15-23,-1 0 0,-1-1 1,-2 0-1,0-1 0,-2 0 0,-1-1 0,-1-1 1,0 0-1,-2-2 0,-1 0 0,0-1 0,-2-1 1,0-1-1,-1 0 0,-34 18 0,23-18 5090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04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352 193 24575,'2'-8'17,"-1"0"0,-1 0 0,0-1 0,0 1-1,0 0 1,-1 0 0,0-1 0,-1 1 0,0 0 0,0 0 0,-1 0-1,0 0 1,0 1 0,-4-8 0,4 10-74,-1 0-1,1 1 1,-1-1-1,1 1 1,-1 0-1,-1 0 1,1 0-1,0 1 1,-1-1 0,0 1-1,0 0 1,0 1-1,0-1 1,0 1-1,0 0 1,-1 0 0,1 0-1,-1 1 1,1 0-1,-1 0 1,-6 0-1,3 1-412,0 0-1,-1 1 0,2 0 0,-1 1 0,0 0 0,0 0 1,0 1-1,1 0 0,0 0 0,-1 1 0,1 0 0,0 0 1,1 1-1,-1 0 0,1 1 0,0 0 0,0 0 1,1 0-1,0 1 0,0 0 0,0 0 0,1 0 0,-6 12 1,6-9 346,0-1 1,1 1 0,0 0 0,0 0 0,2 0-1,-1 0 1,1 0 0,-1 21 0,2-23 323,1 1 1,1 0-1,0 0 0,0 0 1,1 0-1,0-1 0,0 1 1,1-1-1,0 1 0,1-1 1,4 8-1,0-3-168,1 0 0,1-1 1,0 0-1,1-1 0,0 0 0,0 0 0,1-1 1,1-1-1,0 0 0,13 7 0,24 9 923,77 30 0,-35-17-4831,-75-31 4229,0 1-1,-1 1 1,1 0-1,-2 2 1,25 19-1,-36-27-267,-1 1-1,1 0 1,-1 0-1,0 0 1,1 0 0,-2 1-1,1-1 1,0 1-1,-1 0 1,0-1-1,0 1 1,-1 0 0,1 0-1,-1 1 1,0-1-1,0 0 1,-1 0 0,0 0-1,0 1 1,0-1-1,0 0 1,-1 0-1,0 1 1,-2 8 0,-2-2-290,0 0 0,0-1 1,-1 0-1,0 0 1,-1 0-1,-1 0 0,1-1 1,-2-1-1,-16 17 1,0-3-389,-2-2 1,-40 26 0,39-29 898,-48 22 0,65-35 202,-1-1 1,1 0-1,0 0 1,-1-1 0,0-1-1,0 0 1,-21 1-1,30-3-17,0 0 0,1 0 0,-1-1 1,0 1-1,0-1 0,1 1 0,-1-1 0,0 0 0,1 0 0,-1-1 0,1 1 0,-1 0 1,-2-3-1,-3-4-1192,0-4-6125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04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24575,'8'-3'0,"22"-6"0,-29 9 0,0 0 0,0 0 0,0 0 0,0 0 0,-1 0 0,1 0 0,0 0 0,0 0 0,0 0 0,0 1 0,0-1 0,-1 0 0,1 1 0,0-1 0,0 0 0,-1 1 0,1-1 0,0 1 0,0-1 0,-1 1 0,1-1 0,0 1 0,-1 0 0,1-1 0,-1 1 0,1 0 0,-1-1 0,1 1 0,0 1 0,4 11-89,2 4-726,0 0-1,1-1 1,1 0-1,16 23 1,-23-36 696,0 0 0,1 0 1,-1 0-1,1-1 1,0 1-1,-1-1 0,1 0 1,0 0-1,1 0 1,-1 0-1,0 0 0,1 0 1,-1-1-1,1 0 1,-1 0-1,1 0 0,-1 0 1,1 0-1,0-1 0,-1 0 1,1 1-1,0-1 1,0-1-1,-1 1 0,1 0 1,0-1-1,-1 0 1,6-2-1,1-1 115,0 0-1,-1-1 1,1 0-1,-1-1 1,0 0 0,-1 0-1,1-1 1,-1 0-1,-1-1 1,9-9 0,-11 11 0,-1 0 1,1-1 0,-1 1 0,0-1 0,-1 1-1,1-1 1,-1-1 0,-1 1 0,1 0-1,-1 0 1,-1-1 0,1 0 0,-1 1 0,0-15-1,-1 21 66,0-1 0,0 1 0,0 0 0,0 0-1,-1 0 1,1 0 0,0 0 0,-1 0 0,1-1-1,0 1 1,-1 0 0,1 0 0,-1 0 0,0 0-1,0-1 1,0 2 22,1-1 0,-1 1-1,1 0 1,0 0 0,-1 0-1,1-1 1,-1 1 0,1 0-1,-1 0 1,1 0 0,-1 0-1,1 0 1,-1 0 0,1 0-1,0 0 1,-1 0 0,1 0-1,-1 0 1,1 0 0,-1 0-1,1 0 1,-1 0 0,1 1-1,-1-1 1,0 0 0,-1 2 113,1-1 1,-1 0 0,0 0 0,1 1 0,-1-1-1,1 1 1,-1 0 0,1-1 0,0 1-1,0 0 1,-1 0 0,1 0 0,1 0 0,-1 0-1,-1 2 1,-1 11-886,0 0-1,1 0 0,1 1 1,0-1-1,1 0 1,1 0-1,5 30 1,31 106-3991,-36-146 4687,90 270-2859,33 124 3097,-117-361-237,0 1 1,-3 1 0,-1-1 0,-5 76-1,0-91-101,-1 0-1,-1-1 1,-1 0-1,-1 0 1,-1 0-1,-1-1 0,-1 0 1,-1 0-1,-18 28 1,22-41 81,-1-1 0,1 0 0,-1 0 0,-1-1 0,1 0 0,-1-1 0,0 1 0,-1-1 0,0-1 0,0 0 0,0 0 0,0-1 0,-13 5 0,16-7 54,-1-1 0,1 1-1,-1-1 1,1 0 0,0-1-1,-1 1 1,1-1 0,-1-1-1,1 1 1,-1-1-1,1 0 1,-1-1 0,1 1-1,0-1 1,0 0 0,0-1-1,0 0 1,0 0-1,0 0 1,1 0 0,-1-1-1,-5-5 1,-1-3 6,1 0 0,1 0 1,0-1-1,1 0 0,0-1 1,1 0-1,1-1 0,-10-24 0,8 14 114,1-1 0,1 0 0,1 0 0,-3-40 0,8 37-182,1 0 0,2 0 0,0 0 0,2 1 1,1-1-1,1 1 0,2 0 0,1 0 0,1 1 0,1 0 0,1 1 1,2 0-1,0 1 0,2 1 0,1 0 0,0 1 0,2 1 0,1 1 1,25-22-1,0 7 5155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05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20 179 24575,'-5'-14'-359,"1"1"0,1-1 0,0 0 0,1-1 0,-1-23 0,3 34 254,0 0-1,1 1 1,-1-1-1,1 0 1,0 1-1,0-1 1,0 1 0,0 0-1,1-1 1,-1 1-1,1 0 1,2-4 0,-2 5 84,0 0 0,0 1 1,0-1-1,0 0 1,0 0-1,0 1 1,0 0-1,1-1 1,-1 1-1,0 0 1,1 0-1,-1 0 0,1 0 1,0 1-1,-1-1 1,1 1-1,0 0 1,3-1-1,2 1 71,0 0-1,1 1 1,-1 0-1,-1 0 1,1 1-1,0-1 1,13 6-1,-11-2-612,1 0 0,-1 1 0,-1 0-1,1 0 1,-1 1 0,0 0 0,-1 0-1,12 14 1,-9-9-182,-2 1 0,1 0 0,-1 0 0,-1 1-1,10 24 1,-13-25 1110,0 0 0,-1 0 0,3 21 0,-5-19-451,0-1 0,-2 1 1,0 0-1,0 0 0,-4 17 0,3-25 210,0-1 0,0 1 0,-1 0-1,0-1 1,-1 1 0,1-1-1,-1 0 1,0 0 0,-1 0-1,0 0 1,0-1 0,0 1 0,-7 6-1,10-11-22,1-1 0,-1 1 0,0 0 0,0 0 0,0-1 0,0 1-1,0-1 1,1 1 0,-1-1 0,0 1 0,0-1 0,-1 0 0,1 1 0,0-1 0,0 0-1,0 0 1,0 0 0,0 0 0,0 0 0,0 0 0,0 0 0,0 0 0,0 0 0,0 0-1,0-1 1,-2 1 0,2-1-78,-1-1-1,0 1 1,0 0-1,1-1 1,-1 1-1,1-1 1,-1 1-1,1-1 1,-1 0-1,1 1 1,0-1-1,-1-3 0,-3-4 26,1-1 0,1 0-1,-1 0 1,-1-12-1,2 6 188,0 0-1,2-1 1,0 1-1,1-1 0,0 1 1,5-28-1,-4 38-188,0-1 0,1 1 0,0 0 0,0 0 1,0 0-1,1 0 0,-1 0 0,1 0 0,1 1 0,-1-1 0,1 1 0,0 0 1,0 0-1,1 0 0,-1 1 0,1-1 0,0 1 0,0 0 0,11-5 0,-14 8-77,0 0-1,0 0 0,0 0 0,1 0 0,-1 1 1,0-1-1,1 1 0,-1 0 0,0-1 1,1 1-1,-1 0 0,1 1 0,-1-1 0,0 0 1,1 1-1,-1-1 0,0 1 0,3 1 1,-1 0-89,-1-1 0,1 2 1,-1-1-1,0 0 1,1 1-1,-1 0 1,-1-1-1,1 1 0,0 0 1,2 4-1,1 3-135,0-1-1,-1 1 1,0 1-1,0-1 1,-1 1-1,5 20 1,-4 1 987,-1 44-5149,-4-58 4349,2-10 68,3-17 0,8-29 0,-9 26 0,4-13 805,2-6 304,1 1 0,2 0 0,21-38 0,-33 67-1052,-1 0 0,1-1 0,-1 1 0,1 0 0,0 0 0,-1 0 0,1 0 0,0 0 0,0 0 0,0 1 0,0-1 0,-1 0 0,1 0 0,1 0 0,-1 1 0,0-1 0,0 1 0,0-1 0,0 1 0,0-1 0,0 1 0,1 0 0,-1-1 0,0 1 0,0 0 0,0 0-1,1 0 1,-1 0 0,0 0 0,0 0 0,1 0 0,-1 0 0,0 1 0,0-1 0,0 0 0,1 1 0,-1-1 0,0 1 0,0-1 0,0 1 0,0 0 0,0-1 0,0 1 0,0 0 0,0 0 0,0 0 0,0 0 0,-1 0 0,1 0 0,1 2 0,6 7 683,-1 0 1,0 1 0,-1 0-1,5 13 1,-6-13-566,45 102-1932,-12-23-663,-27-68-1594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06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36 152 24575,'-3'-2'2,"1"1"-1,-1-1 1,1 0-1,0 0 1,-1 0 0,1 0-1,0-1 1,0 1-1,1 0 1,-1-1-1,0 0 1,1 1-1,0-1 1,-1 0-1,1 0 1,0 1-1,0-1 1,1 0 0,-1 0-1,1 0 1,-1 0-1,1 0 1,0 0-1,0-6 1,1 5-12,-1 1 1,0-1-1,1 0 0,0 1 1,0-1-1,0 1 0,0-1 1,1 1-1,-1 0 0,1-1 1,0 1-1,0 0 0,0 0 1,0 0-1,1 0 0,-1 1 1,1-1-1,-1 1 1,7-5-1,-4 4-60,-1 1 0,1 0 0,0 1 0,0-1 0,0 1 0,0 0 0,0 0-1,0 0 1,1 1 0,-1-1 0,0 1 0,0 1 0,0-1 0,1 1 0,-1 0 0,0 0 0,0 0 0,0 1 0,0 0 0,-1 0 0,1 0 0,5 3 0,-5-2-31,0 0 1,0 1-1,-1-1 1,0 1-1,1 0 1,-1 0 0,-1 0-1,1 1 1,0-1-1,-1 1 1,0 0-1,0 0 1,-1 0 0,1 0-1,-1 0 1,0 1-1,-1-1 1,1 1-1,1 10 1,-3-2 80,0 0 0,0-1 0,-1 1 0,-1 0 0,-4 16 0,0-10-868,0-1 1,-1 0-1,-1 0 0,-1 0 1,-16 24-1,11-25 1583,8-15 239,3-12-127,4-9-128,0 1-1,2-1 0,0 1 1,11-34-1,-3 19 1018,26-50 0,-35 77-1696,1 0 0,0 0 0,0 1 0,0-1 0,1 1 0,-1-1 0,9-6 0,-11 10 0,0 1 0,0-1 0,0 0 0,0 1 0,0-1 0,0 1 0,1-1 0,-1 1 0,0 0 0,0-1 0,1 1 0,-1 0 0,0 0 0,0 0 0,1 0 0,-1 0 0,0 0 0,1 0 0,-1 1 0,0-1 0,0 0 0,1 1 0,-1-1 0,0 1 0,0-1 0,0 1 0,0 0 0,0-1 0,0 1 0,0 0 0,0 0 0,0 0 0,0-1 0,0 1 0,0 0 0,0 0 0,-1 1 0,1-1 0,0 1 0,4 5-274,-1-1-1,0 1 1,-1 0-1,0 0 1,0 1-1,0-1 0,-1 1 1,2 8-1,6 66-3439,-7-48 3115,-3-34 599,0 1 0,0-1 0,0 0 0,0 1 0,0-1 0,0 0 0,0 1 0,0-1 0,0 0 0,0 0 0,0 1 0,0-1 0,1 0 0,-1 1 0,0-1 0,0 0 0,0 0 0,0 1 0,0-1 0,0 0 0,1 0 0,-1 0 0,0 1 0,0-1 0,1 0 0,-1 0 0,0 0 0,0 1 0,0-1 0,1 0 0,-1 0 0,0 0 0,1 0 0,-1 0 0,0 1 0,10-9 0,7-19 0,-15 25 0,33-65 2046,-16 30 323,28-40 0,-46 75-2369,0 0 0,1 0 0,-1 0 0,1 0 0,-1 1 0,1-1 0,0 0 0,0 1 0,0 0 0,0-1 0,0 1 0,0 0 0,3-1 0,-4 2 0,0 0 0,0 0 0,0 0 0,0 0 0,0 0 0,0 0 0,0 0 0,0 0 0,0 1 0,0-1 0,0 0 0,0 1 0,0-1 0,-1 1 0,1-1 0,0 1 0,0-1 0,0 1 0,-1 0 0,1-1 0,0 1 0,0 0 0,-1 0 0,1-1 0,-1 1 0,1 0 0,-1 0 0,1 0 0,-1 0 0,1 0 0,-1 0 0,1 2 0,9 22 152,11 48 0,-18-56-390,2 1-1,0-1 1,1 0-1,1-1 1,0 0-1,17 26 1,-11-25-6588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40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 24575,'2'0'0,"-2"0"0,-2 0 0,-3 0 0,-2-2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06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7 647 24575,'-6'17'0,"5"-16"0,4-6 0,-2 4 0,27-49-942,-3 7-1520,-1-1 0,17-49-1,-41 93 2382,7-24-503,-7 23 589,0 0 0,0 0 1,0 1-1,1-1 0,-1 0 1,0 0-1,0 0 0,0 1 1,0-1-1,0 0 0,-1 0 1,1 0-1,0 0 0,0 1 1,-1-1-1,1 0 0,0 0 0,-1 1 1,1-1-1,0 0 0,-1 1 1,1-1-1,-1 0 0,-1 0 1,2 1-6,-1-1 0,1 1 0,-1 0 0,0 0 0,1 0 0,-1 1 0,1-1 0,-1 0 0,0 0 0,1 0 0,-1 0 0,1 1 0,-1-1 0,1 0 0,-1 0 0,1 1 0,-1-1 0,1 0 0,-1 1 0,1-1 0,-1 1 0,1-1 0,-1 1 0,1-1 0,0 1 0,-1-1 0,1 1 0,0-1 0,-1 1 0,1 0 0,-11 20 0,10-20 0,-6 17 341,1 2 1,1-1 0,0 1 0,2-1-1,0 1 1,1 1 0,1-1 0,1 0-1,0 0 1,2 0 0,1 0-1,7 31 1,-8-44-172,0 0 1,0-1-1,1 1 0,0-1 0,0 1 0,1-1 0,-1 0 1,1 0-1,7 8 0,-9-12-153,0-1-1,0 1 1,0 0-1,1-1 1,-1 1 0,0-1-1,0 0 1,1 0-1,-1 0 1,1 0 0,-1 0-1,1 0 1,-1-1-1,1 1 1,0-1 0,-1 0-1,1 0 1,0 0-1,-1 0 1,1 0 0,0 0-1,-1-1 1,1 1-1,-1-1 1,1 0 0,-1 0-1,1 0 1,3-2-1,2-2-634,1 0 0,-1 0 1,0-1-1,0-1 0,-1 1 0,0-1 0,0-1 0,-1 1 0,0-1 0,0 0 0,7-13 0,0-3-309,-2 0 0,0-1 0,7-26 0,-11 28 422,-1 0 0,-2-1 1,4-43-1,-7 36 988,-2-1 0,-6-48 0,1 45 1480,-1 1 1,-2-1-1,-1 1 0,-2 1 0,-30-62 0,30 77-1963,7 14 0,5 11 0,14 49-1342,2-1-1,34 77 1,-23-63 735,116 285 458,-135-334-1109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07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29 276 24575,'-1'-4'0,"-4"-4"0,1 1 0,1-1 0,0 0 0,0 0 0,0 0 0,1 0 0,0 0 0,-1-10 0,4 16 0,-1 0 0,0 1 0,1-1 0,-1 0 0,1 1 0,-1-1 0,1 0 0,0 1 0,0-1 0,0 1 0,0-1 0,0 1 0,0 0 0,0-1 0,0 1 0,1 0 0,-1 0 0,0 0 0,1 0 0,1-1 0,37-18 0,-28 15 0,4-2-107,22-9-1822,0-1 0,-2-3 1,64-43-1,-87 51 1560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07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11 341 24575,'-5'-114'0,"1"74"0,3-1 0,1 0 0,8-59 0,-9 99 0,1 1 0,0 0 0,0 0 0,0 0 0,0 0 0,0 0 0,0 0 0,0 0 0,0-1 0,0 1 0,0 0 0,0 0 0,0 0 0,0 0 0,0 0 0,0 0 0,0-1 0,0 1 0,0 0 0,0 0 0,0 0 0,0 0 0,0 0 0,0 0 0,1 0 0,-1-1 0,0 1 0,0 0 0,0 0 0,0 0 0,0 0 0,0 0 0,0 0 0,0 0 0,0 0 0,0 0 0,1 0 0,-1 0 0,0-1 0,0 1 0,0 0 0,0 0 0,0 0 0,0 0 0,1 0 0,-1 0 0,0 0 0,0 0 0,0 0 0,0 0 0,0 0 0,0 0 0,0 0 0,1 0 0,-1 0 0,0 0 0,0 0 0,0 1 0,0-1 0,0 0 0,0 0 0,0 0 0,1 0 0,-1 0 0,6 11 0,5 18 0,13 57-1129,19 51-3198,-36-118 3588,1 1-1,2-1 0,0 0 1,19 27-1,-27-44 691,-1 0 0,1 1 0,0-1 0,0 0 0,0 0 0,0 0 0,0 0 0,0-1 0,1 1 0,-1 0 0,1-1-1,-1 0 1,1 1 0,-1-1 0,1 0 0,0-1 0,0 1 0,-1 0 0,1-1 0,0 1 0,3-1 0,-2-1 63,0 1 0,0-1 1,-1 0-1,1 0 1,0-1-1,-1 1 0,1-1 1,-1 0-1,0 0 1,1 0-1,-1 0 0,0-1 1,0 1-1,5-7 1,1-1-97,1-2 1,-2 0-1,0 0 1,0 0 0,-1-1-1,-1 0 1,0 0-1,8-27 1,-9 23-24,-1-1 1,-1 1-1,0-1 0,-1 0 1,-1 0-1,-3-33 0,2 43 93,-1 0 0,-1 1-1,1-1 1,-1 0 0,-6-11 848,8 19-789,0 0 0,0 0 0,0 0 0,0 0 0,0 0 0,0 0 1,0 0-1,0 0 0,0 0 0,0 0 0,0 0 0,-1 0 0,1 0 0,0 0 1,0 0-1,-1-1 943,1 1-943,0 0 0,0 0 0,0 0 0,0 0 0,0 0 0,0 0 1,0 0-1,0 0 0,0 0 0,0 0 0,0 0 0,0 0 0,0 0 0,0-1 1,-2 10 868,2 12-1010,5 5 1158,1-1 0,17 43 0,-19-57-939,1-1 1,0 0 0,0 0-1,1-1 1,0 0 0,1 0 0,0 0-1,1-1 1,8 8 0,-1-5-5331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07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66 226 24575,'-2'10'0,"9"-18"0,7-19 0,-7 12 0,-2 0 0,1 0 0,-2 0 0,0 0 0,-1-1 0,-1 0 0,0 0 0,-1-27 0,-1 41 0,0 0 0,0 1 0,0-1 0,0 1 0,-1-1 0,1 0 0,-1 1 0,1-1 0,-1 1 0,0-1 0,1 1 0,-1-1 0,0 1 0,0 0 0,0-1 0,0 1 0,0 0 0,0 0 0,-1 0 0,0-2 0,0 3 0,1-1 0,-1 1 0,1-1 0,-1 1 0,1 0 0,-1-1 0,1 1 0,-1 0 0,1 0 0,-1 0 0,1 0 0,-1 0 0,1 1 0,-1-1 0,1 0 0,-1 1 0,-2 0 0,0 1 0,0 0 0,-1 0 0,1 1 0,0-1 0,0 1 0,1 0 0,-1 0 0,1 1 0,-1-1 0,1 1 0,0-1 0,0 1 0,-2 4 0,1 3-97,0-1-1,1 0 1,0 1-1,1 0 1,0 0-1,0-1 1,2 1-1,-1 0 1,1 0-1,1 0 1,0 0-1,0 0 0,5 15 1,6 22-6729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08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3 24575,'0'-2'0,"-4"2"0,-1 2 0,-16 30 0,-4 12-8503,5 0 8503,9-5 0,10-7 0,9-10-2817,10-10 2817,7-9-2826,7-7 2826,5-4-2098,9-10 2098,2-5 0,-6 2 8053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09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356 484 24575,'-13'17'0,"0"1"0,1 0 0,-11 23 0,4-8 0,-64 116-8022,-65 165-1,129-261 8763,17-47 2257,18-69-1061,-5 17 174,2 0 0,26-60 0,-38 104-2203,0-1 0,0 1-1,0 0 1,1 0-1,-1 0 1,1 0 0,-1 0-1,1 0 1,0 0-1,-1 0 1,1 0-1,0 1 1,0-1 0,0 1-1,0-1 1,5-1-1,-5 3-40,0 0 0,0-1 0,0 1 0,0 0 0,0 0 0,0 1 0,0-1 0,0 0 0,0 1 0,0-1 0,0 1 0,0-1-1,-1 1 1,1 0 0,0 0 0,0 0 0,0 0 0,-1 0 0,1 1 0,-1-1 0,3 2 0,24 22-1818,44 52-1,-50-52 1330,1 0-1,50 40 1,-63-57 984,0-1 0,1-1 0,1 1 0,-1-2 0,1 1 0,0-2 0,0 1 0,0-2 0,23 5 0,-29-8-342,1 1 0,-1-1 0,0 0-1,1-1 1,-1 1 0,0-1 0,0-1 0,0 1 0,1-1 0,-1 0 0,0 0 0,-1-1 0,1 1 0,0-1 0,-1-1-1,0 1 1,0-1 0,0 0 0,0 0 0,0 0 0,6-9 0,-4 3-267,0 0 1,-1 0 0,0-1-1,-1 0 1,0 0-1,0-1 1,-1 1 0,-1-1-1,0 0 1,-1 0-1,0 0 1,0-17-1,-1-3 90,-2 1 0,0-1 0,-10-47-1,2 41 22,-1-1 0,-1 2 0,-3 0-1,-1 0 1,-1 1 0,-2 1 0,-2 1-1,-37-50 1,22 40-25,-1 1 1,-2 3-1,-3 1 0,0 1 0,-68-44 1,105 79 160,-18-13-41,-44-22 0,61 35 71,0 1-1,-1 0 0,1 0 0,-1 0 0,0 0 0,1 1 1,-1 0-1,0 0 0,0 1 0,0-1 0,1 1 0,-1 0 1,0 1-1,-9 1 0,12 0 59,0-1 0,0 0 1,0 1-1,1 0 0,-1 0 0,0 0 1,1 0-1,0 0 0,-1 0 0,1 1 1,0-1-1,0 1 0,0 0 0,1-1 1,-1 1-1,1 0 0,-1 0 0,1 0 1,0 0-1,0 0 0,0 4 0,-2 6 488,0 0 0,1 0 0,0 24 0,3-13-233,0 1 1,7 34-1,2-10 2266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09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24575,'3'-3'0,"15"-12"0,-17 15 0,-1-1 0,1 1 0,-1 0 0,1 0 0,-1 0 0,0 0 0,1 0 0,-1 0 0,1 0 0,-1 0 0,1 0 0,-1 0 0,1 0 0,-1 0 0,1 0 0,-1 0 0,0 0 0,1 0 0,-1 0 0,1 1 0,-1-1 0,1 0 0,-1 0 0,0 1 0,1-1 0,-1 0 0,0 0 0,1 1 0,-1-1 0,0 0 0,1 1 0,-1-1 0,0 1 0,1-1 0,-1 0 0,0 1 0,0-1 0,0 1 0,0-1 0,1 1 0,-1-1 0,0 1 0,0-1 0,0 0 0,0 1 0,0 0 0,11 47-839,7 71-1,-13-71-590,20 77-1,-18-102-2220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09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62 218 24575,'0'1'0,"0"0"0,0 0 0,0 0 0,0 1 0,0-1 0,0 0 0,0 0 0,0 0 0,0 0 0,0 0 0,1 0 0,-1 0 0,0 0 0,1 0 0,-1 0 0,1 0 0,-1-1 0,1 1 0,-1 0 0,1 0 0,0 0 0,-1 0 0,1-1 0,0 1 0,0 0 0,1 0 0,-1-1 0,1 0 0,-1 0 0,1 0 0,0 0 0,-1 0 0,1-1 0,-1 1 0,1 0 0,-1-1 0,1 0 0,-1 1 0,1-1 0,-1 0 0,1 0 0,-1 1 0,0-1 0,1 0 0,0-2 0,15-10 0,-1-1 0,-1 0 0,18-21 0,-26 26 0,1-1 0,-2 1 0,1-1 0,-1 0 0,-1 0 0,0-1 0,6-17 0,-10 26 0,0 0 0,-1-1 0,0 1 0,1 0 0,-1 0 0,0 0 0,0 0 0,0-1 0,0 1 0,0 0 0,-1 0 0,1 0 0,0 0 0,-1 0 0,0 0 0,0-1 0,1 2 0,-1-1 0,0 0 0,-2-2 0,2 2 0,-1 1 0,0 0 0,1-1 0,-1 1 0,0 0 0,0 0 0,1 0 0,-1 1 0,0-1 0,0 0 0,0 1 0,0-1 0,0 1 0,0 0 0,0-1 0,0 1 0,0 0 0,0 0 0,0 0 0,0 1 0,-4 0 0,-4 1-134,1 1-1,-1 0 1,1 0-1,0 1 1,0 0 0,0 1-1,1 0 1,0 0-1,0 1 1,0 0-1,0 1 1,1 0-1,0 0 1,1 0-1,-1 1 1,1 0-1,1 0 1,0 0 0,0 1-1,0 0 1,-3 11-1,4-11 1,0 0-1,1 0 1,1 0-1,-1 1 1,2-1-1,-1 1 1,1 0 0,1-1-1,-1 1 1,2 0-1,-1-1 1,2 1-1,-1 0 1,1-1-1,0 1 1,1-1-1,0 0 1,1 0 0,0 0-1,0 0 1,9 13-1,-8-17 55,-1 0 1,1 0-1,0 0 0,0-1 0,1 1 0,-1-1 0,1-1 1,0 1-1,0-1 0,0 0 0,9 4 0,-4-4-293,-1 0 0,1-1 0,0 0 1,-1-1-1,1 0 0,19-1 0,-13-1 229,-1 0 0,0-2 0,0 0 0,0-1 0,-1-1 1,1 0-1,-1-1 0,0 0 0,23-15 0,-26 13 323,0-1 0,0 0 0,-1-1 0,0 0 0,-1-1 0,13-16 0,-21 24-104,0-1 0,1 0-1,-1 1 1,-1-1 0,1 0 0,0 0-1,-1 0 1,0 0 0,0-1 0,0 1 0,0-7-1,-1 8-52,0 0 0,-1 1-1,1-1 1,-1 0-1,0 0 1,0 0 0,0 0-1,0 1 1,0-1-1,0 0 1,-1 1 0,1-1-1,-1 1 1,0-1-1,0 1 1,0 0 0,0 0-1,-4-3 1,5 4-17,0 0 0,1 0 0,-1 0 0,0 1 0,0-1 0,0 0 0,-1 1 0,1-1 0,0 0 0,0 1 0,0-1 0,0 1 0,0 0 0,-1-1 0,1 1 0,0 0 0,0 0 0,-1 0 0,1 0 0,-2 0 0,2 0 14,1 1 0,-1-1 0,0 1 1,0-1-1,0 1 0,1-1 0,-1 1 0,0 0 0,1-1 0,-1 1 0,0 0 0,1 0 0,-1 0 1,1-1-1,-1 1 0,1 0 0,0 0 0,-1 0 0,1 0 0,0 1 0,-2 5 348,0 1 1,1-1-1,1 1 0,-1 0 0,2 8 0,3 62 3971,5 0-4347,29 157-10799,-14-104 9091,-22-115 1500,42 288-2260,-38-239 3147,-3 0 0,-9 109 1,1-132 5670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10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1 974 24575,'0'-28'-981,"1"-1"-1,2 1 0,1 0 0,1 0 1,12-38-1,-10 46 274,1 2 0,0-1 0,1 1 0,1 0 0,1 1-1,1 0 1,0 1 0,19-20 0,12-4-1033,79-58 0,-21 18 4502,-76 59 459,42-48-1,-59 59-1601,0-1 0,11-19-1,-13 17-1247,0 1-1,6-23 1,-9 26-444,0-1 0,-1 0 0,0 0 0,-1 0 0,0-1 0,-1 1 0,0 0 0,-1 0 0,0 0 0,-3-14 0,3 20 12,-1 0-1,1 0 0,-1 0 0,-1 0 1,1 1-1,-5-7 0,7 9 62,-1 0 0,1 1 0,-1-1-1,1 0 1,-1 1 0,1-1 0,-1 0 0,0 1-1,1-1 1,-1 0 0,0 1 0,1-1 0,-1 1-1,0 0 1,0-1 0,1 1 0,-1-1-1,0 1 1,0 0 0,0 0 0,1-1 0,-1 1-1,0 0 1,0 0 0,0 0 0,0 0 0,0 0-1,0 0 1,1 0 0,-1 1 0,0-1-1,0 0 1,0 0 0,0 0 0,1 1 0,-1-1-1,0 1 1,0-1 0,0 1 0,-1 1 1,1-1 0,1 1 0,-1-1 0,0 1 0,0 0 0,0-1 0,1 1 0,-1 0 0,1-1 0,0 1 0,-1 0 0,1 0 0,0-1 0,0 4 0,2 30 0,0-20 0,45 417 1594,-9-118-5094,-23 0 1301,-16-274 659,-2-1 0,-1 0 0,-17 67 0,10-70 5498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10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0 246 24575,'10'-14'0,"7"-10"0,4-5 0,3-1 0,7-6 0,2 1 0,0 8 0,-4 5-3038,-6 7 3038,-4 6-5300,-5 4 5447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42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1 347 24575,'0'-46'-1220,"2"-86"-2927,0 115 3776,0 0 0,1 0 0,0 1 0,2-1 0,9-23 0,-13 36 432,1 1 1,-1 0 0,1 1 0,0-1-1,-1 0 1,1 0 0,1 1-1,-1-1 1,0 1 0,1 0-1,-1 0 1,1-1 0,0 2 0,5-4-1,-6 4-24,0 0 0,0 1 0,0-1 0,0 1 0,0 0 0,0-1 0,0 1 0,0 0 0,0 0 0,0 0 0,0 1 0,1-1 0,-1 0 0,0 1 0,0 0 1,0-1-1,0 1 0,0 0 0,0 0 0,-1 0 0,1 0 0,0 0 0,0 0 0,1 3 0,6 4-112,-1 0 0,0 1 1,-1 0-1,0 0 0,0 0 1,-1 1-1,0 0 0,-1 1 0,5 11 1,4 18-886,11 44 0,-24-81 894,30 129-2269,-22-84 1892,2 1 1,3-2-1,1 1 0,23 44 0,-29-76 846,0 0 1,1 0-1,1-1 1,0-1-1,1 0 0,18 16 1,-22-23-169,0 0 0,1-1 1,0 1-1,0-1 0,0-1 1,1 0-1,0 0 0,0-1 1,0-1-1,1 1 0,19 2 1,-30-6-197,1 0 0,-1 0 0,0 0 1,1 0-1,-1 1 0,1-1 0,-1 0 0,0 0 1,1 0-1,-1 0 0,0 0 0,1 1 1,-1-1-1,0 0 0,1 0 0,-1 0 1,0 1-1,1-1 0,-1 0 0,0 1 0,0-1 1,1 0-1,-1 0 0,0 1 0,0-1 1,0 1-1,1-1 0,-1 0 0,0 1 0,0-1 1,0 0-1,0 1 0,0-1 0,0 1 1,0-1-1,0 0 0,0 1 0,0-1 1,0 0-1,0 1 0,0-1 0,0 1 0,0-1 1,0 0-1,0 1 0,-1-1 0,1 0 1,0 1-1,0-1 0,0 0 0,-1 1 0,1-1 1,0 1-1,-20 26 3184,6-9-2912,6-1-1014,0-1 1,1 1 0,1 0-1,0 1 1,2 0-1,-6 34 1,1 110-2957,12-75 3561,3-1 0,4 1-1,4-1 1,41 139 0,138 321-430,-183-519 527,10 24 67,9 20 279,34 137 0,-60-196 41,-1-1 1,0 1 0,-1-1-1,0 1 1,-1-1 0,0 1 0,-1 0-1,-4 17 1,4-23-594,-1 0 0,-1 0 0,1-1 1,-1 1-1,0 0 0,0-1 0,0 0 0,-1 0 1,0 0-1,0 0 0,0 0 0,-1-1 0,1 0 0,-1 0 1,0 0-1,-1-1 0,-5 4 0,-38 15-2012,31-16 2635,1-2 1,-28 4 0,-37-2 1079,30-7-3278,-5-1 5653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11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14 256 24575,'6'-5'-145,"0"1"1,-1-1-1,0 0 0,0 0 0,-1-1 0,1 1 0,-1-1 1,0 0-1,-1 0 0,1-1 0,-1 1 0,-1-1 0,1 1 1,-1-1-1,0 0 0,1-10 0,-1 8-44,-1 0-1,0-1 1,-1 1 0,0 0-1,0-1 1,-1 1-1,-1 0 1,1 0 0,-1 0-1,-1 0 1,0 0-1,-4-9 1,7 17 234,-1-1 1,1 1-1,-1 0 0,0 0 0,0 0 1,1 0-1,-1 0 0,0 0 0,0 0 1,0 0-1,0 0 0,0 0 0,0 0 1,0 1-1,0-1 0,-2-1 0,2 2 32,1 0 0,-1 0 0,0 0 0,0 0 0,1 0 0,-1 0 0,0 0 0,1 0 0,-1 0 0,0 1 0,0-1 0,1 0 0,-1 0 0,0 1 0,1-1-1,-1 0 1,1 1 0,-1-1 0,0 0 0,1 1 0,-2 0 0,0 2 147,0-1 0,0 1 0,0 0-1,0 0 1,0 0 0,0 0 0,1 0 0,-1 1 0,1-1-1,-1 6 1,-2 10-603,0 1 0,2 0 0,0 0 0,2 0 0,3 40 0,-1-49 53,-1 1 1,2 0-1,0-1 0,0 0 0,1 0 1,0 0-1,1 0 0,0 0 0,1-1 0,0 0 1,11 14-1,-15-21 205,1 0 0,-1-1 0,1 1 0,0-1 0,-1 0 0,1 0 0,0 0 0,0 0 0,0 0 0,1 0 0,-1-1 0,0 0 0,1 1 0,-1-1 0,1 0 0,-1-1 0,1 1 0,-1-1 1,1 0-1,-1 1 0,1-2 0,0 1 0,-1 0 0,1-1 0,-1 1 0,1-1 0,-1 0 0,1 0 0,-1-1 0,0 1 0,0-1 0,1 1 0,-1-1 0,0 0 0,4-4 0,3-1-165,-1-2 0,0 1 0,-1-1 0,1 0 0,-1-1-1,-1 0 1,0 0 0,-1-1 0,7-12 0,-1-3 838,-2 3 4104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11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1 314 24575,'1'-14'-73,"1"1"0,0 0 0,1 0 0,6-16 0,0-3-1234,8-25-1445,-12 45 2147,0 0 0,-1-1 0,-1 0 0,0 0 1,-1 0-1,0 0 0,-1-24 0,-5 21 2052,3 16-1371,1 0 0,0 0 0,0 0 0,0 0 0,0 0-1,-1 0 1,1 0 0,0-1 0,0 1 0,0 0-1,0 0 1,-1 0 0,1 0 0,0 0 0,0 0 0,0 0-1,-1 0 1,1 0 0,0 0 0,0 0 0,0 0-1,-1 1 1,1-1 0,0 0 0,0 0 0,0 0-1,0 0 1,-1 0 0,1 0 0,0 0 0,0 0 0,0 0-1,0 1 1,0-1 0,0 0 0,-1 0 0,1 0-1,0 0 1,0 0 0,0 1 0,0-1 0,-2 2 387,1 1 0,0-1 0,0 0 0,0 1 0,0 0 1,0-1-1,0 1 0,1-1 0,-1 4 0,0 11-676,1 1 0,1-1 0,1 0 0,0 0 0,1 1-1,1-2 1,8 26 0,53 111-1591,-63-148 1864,0-1-1,1 1 1,0 0 0,0-1 0,0 1-1,0-1 1,0 0 0,1 0 0,7 6 0,-8-9-59,-1 0 0,0 1 0,1-1 0,-1 0 1,1 0-1,0-1 0,-1 1 0,1 0 0,0-1 0,-1 0 1,1 0-1,0 1 0,-1-1 0,1-1 0,0 1 1,0 0-1,-1-1 0,1 0 0,0 1 0,-1-1 0,3-1 1,10-4 155,-1 0 1,0-1 0,-1-1-1,1 0 1,-2-1 0,1 0-1,-1-1 1,0-1 0,-1 1-1,-1-2 1,18-22 0,-24 26-87,0 0 0,-1 1 0,0-1 0,0 0 0,0 0 0,-1-1 0,-1 1-1,1 0 1,-1-1 0,0-13 0,-1 16-59,0 1 0,-1 0 0,1-1 0,-1 1 0,0-1-1,-1 1 1,1 0 0,-1 0 0,0-1 0,0 1-1,-1 0 1,1 1 0,-1-1 0,0 0 0,0 1 0,-1 0-1,-5-6 1,8 9-24,0 0 0,1 1-1,-1-1 1,0 0-1,0 1 1,0-1 0,0 1-1,1-1 1,-1 1 0,0-1-1,0 1 1,0 0 0,0 0-1,0-1 1,0 1 0,0 0-1,0 0 1,0 0 0,0 0-1,0 0 1,0 0-1,0 0 1,0 0 0,0 1-1,0-1 1,0 0 0,-1 1-1,0 1-50,0-1 0,0 1-1,1-1 1,-1 1-1,1-1 1,-1 1-1,1 0 1,0 0 0,-1 0-1,1 0 1,-1 4-1,-2 4-157,0 0 0,1 0-1,1 1 1,-2 13 0,2-7 224,1 0 0,1 0 0,0 1 0,5 25 1,-4-36-19,1 1 1,-1-1 0,1 0 0,1 0-1,0 0 1,-1 0 0,2-1 0,-1 1-1,1-1 1,0 0 0,1 0-1,-1 0 1,7 6 0,-9-10-22,0-1 1,0 1 0,1-1-1,-1 0 1,0 0-1,1 1 1,-1-1-1,1-1 1,-1 1 0,1 0-1,0-1 1,-1 1-1,1-1 1,0 0-1,-1 0 1,1 0-1,0 0 1,-1 0 0,1-1-1,-1 1 1,1-1-1,0 1 1,-1-1-1,1 0 1,-1 0 0,0 0-1,1-1 1,-1 1-1,0-1 1,0 1-1,3-3 1,5-3 360,-1-1 0,0-1-1,-1 1 1,0-2 0,11-14 0,-6 3-398,-1 0 0,0-1 0,-2 0 0,-1 0 0,11-40 0,-20 62 79,0 0 0,1 0 0,-1-1 0,0 1-1,0 0 1,0-1 0,1 1 0,-1 0 0,0-1 0,0 1-1,0 0 1,0-1 0,0 1 0,0 0 0,0-1-1,0 1 1,0 0 0,0-1 0,0 1 0,0 0 0,0-1-1,0 1 1,0 0 0,0-1 0,0 1 0,0 0 0,0-1-1,-1 1 1,1 0 0,0-1 0,0 1 0,0 0-1,-1-1 1,1 1 0,-6 14-22,4-1 182,1 0 1,0 0 0,1 1-1,0-1 1,1 1-1,1-1 1,0 0-1,1 0 1,0 0 0,7 16-1,-10-28-181,1 0 1,-1 1-1,1-1 0,0 0 0,0 0 1,0 0-1,-1 0 0,1 0 0,0 0 1,0 0-1,0 0 0,0 0 0,1-1 0,-1 1 1,0 0-1,0-1 0,0 1 0,1 0 1,-1-1-1,0 0 0,1 1 0,-1-1 1,0 0-1,1 0 0,-1 0 0,0 1 0,1-2 1,-1 1-1,0 0 0,1 0 0,-1 0 1,0 0-1,1-1 0,-1 1 0,0-1 0,0 1 1,1-1-1,1-1 0,6-3-143,0 0 1,-1-1-1,0 0 0,10-9 0,-7 5 91,58-48-390,-69 58 457,1-1 0,-1 1 0,0-1 0,1 1 0,-1 0 0,0-1 0,1 1 0,-1 0 0,1 0 0,-1-1 0,1 1 0,-1 0 0,0 0 0,1 0 0,-1-1 0,1 1 0,-1 0 0,1 0 0,-1 0 0,1 0 0,-1 0 0,1 0 0,-1 0 0,1 0 0,-1 0 0,1 0 0,-1 1 0,1-1 0,-1 0 0,1 0 0,-1 0 0,1 1 0,-1-1 0,1 0 0,-1 0 0,0 1 0,1-1 0,-1 0 0,0 1 0,1-1 0,-1 0 0,0 1 0,1-1 0,-1 1 0,0-1 0,0 0 0,1 1 0,-1-1 0,0 1 0,0 0 0,5 32 0,-4-20 0,1-4-95,-1-1-1,1 1 1,0-1-1,1 0 1,0 0-1,0 0 1,1 0-1,0-1 1,0 1-1,11 12 1,-3-8-5157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12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115 123 24575,'3'-11'0,"-2"6"0,0 0 0,0 0 0,-1 0 0,1 0 0,-1 0 0,0-7 0,0 11 0,0 1 0,0 0 0,0 0 0,0 0 0,0-1 0,0 1 0,0 0 0,-1 0 0,1 0 0,0-1 0,0 1 0,0 0 0,0 0 0,0 0 0,0-1 0,0 1 0,0 0 0,-1 0 0,1 0 0,0 0 0,0-1 0,0 1 0,0 0 0,-1 0 0,1 0 0,0 0 0,0 0 0,0 0 0,-1 0 0,1-1 0,0 1 0,0 0 0,0 0 0,-1 0 0,1 0 0,0 0 0,0 0 0,-1 0 0,1 0 0,0 0 0,0 0 0,0 0 0,-1 0 0,1 0 0,0 1 0,0-1 0,0 0 0,-1 0 0,1 0 0,0 0 0,0 0 0,0 0 0,0 0 0,-1 1 0,1-1 0,0 0 0,0 0 0,0 0 0,0 0 0,0 1 0,-1-1 0,1 0 0,-10 12 0,-4 11-175,0 0 0,2 1 0,1 1 1,0 0-1,2 0 0,1 1 0,2 0 0,0 1 0,-3 42 0,8-62-52,1 1 0,0-1 0,0 0 0,1 1 0,0-1 0,0 0 0,1 0 0,0 0 0,4 10 0,-4-14 80,-1 0 0,1 0 0,0 0 0,0 0-1,0-1 1,0 1 0,0-1 0,1 0 0,-1 1 0,1-1-1,-1 0 1,1 0 0,0-1 0,0 1 0,0-1 0,0 1 0,0-1-1,0 0 1,0 0 0,0 0 0,1 0 0,5 0 0,3-1 150,1 0 0,-1-1 0,0-1 0,0 0 0,0 0 0,0-1 0,0-1 0,-1 0 0,1 0 0,-1-1 0,20-13 0,3-3-92,-1-2 1,38-34 0,-63 50 306,-1-1 0,1 1 0,8-13-1,-14 18-127,-1 0-1,0 0 0,0 0 0,0 0 1,0 0-1,0 0 0,0 0 0,-1 0 0,1 0 1,0-3-1,-1 4-43,0 0 0,0 0 1,-1 0-1,1 0 0,0 0 0,0 1 1,0-1-1,-1 0 0,1 0 0,0 0 1,-1 1-1,1-1 0,-1 0 0,1 0 1,-1 1-1,1-1 0,-1 1 1,1-1-1,-1 0 0,0 1 0,1-1 1,-1 1-1,0-1 0,1 1 0,-1-1 1,-2 0-1,3 1 15,0 0-1,0 0 1,-1 0 0,1 0 0,0 0 0,0-1-1,-1 1 1,1 0 0,0 0 0,0-1-1,0 1 1,0 0 0,-1 0 0,1-1-1,0 1 1,0 0 0,0 0 0,0-1-1,0 1 1,0 0 0,0-1 0,0 1 0,0 0-1,0-1 1,0 1 0,0 0 0,0 0-1,0-1 1,0 1 0,0 0 0,0-1-1,0 1 1,0 0 0,0 0 0,0-1 0,0 1-1,0 0 1,1 0 0,-1-1 0,0 1-1,0 0 1,11-15 1767,-7 11-1678,28-31-1404,-14 16-1510,23-31 0,-37 44 2379,0 0 0,0-1 0,-1 1 0,1-1 0,-2 1 1,1-1-1,-1 0 0,0 0 0,2-15 0,-3 20 252,-1 0 1,0 0-1,0 0 1,0 0-1,0 0 0,0 0 1,-1 0-1,1 0 1,0 0-1,-1 0 0,0 0 1,1 0-1,-1 0 1,0 0-1,0 1 0,0-1 1,0 0-1,0 0 1,-1 1-1,1-1 0,0 1 1,-1-1-1,1 1 1,-3-2-1,2 2 156,0 1 0,0-1 0,0 0 0,0 1 0,0-1 1,0 1-1,0 0 0,0 0 0,0 0 0,0 0 0,0 0 0,0 0 0,0 0 0,0 1 0,0-1 0,0 1 0,0-1 0,0 1 0,0 0 1,0 0-1,0 0 0,0 0 0,1 0 0,-3 2 0,-5 4 186,1 0 0,-1 1-1,1 0 1,1 1 0,0-1 0,0 1 0,1 1-1,0-1 1,0 1 0,1 0 0,0 1 0,1-1 0,-4 16-1,5-14-332,0 0 0,0 0 0,1 0 0,1 1 0,0-1 0,1 0 0,0 1 0,1-1 0,1 0 0,-1 1 0,2-1 0,4 13 0,-5-17 111,2-1 0,-1 0 0,1 0-1,0 0 1,0 0 0,0 0 0,1-1 0,0 0 0,1 0 0,-1 0 0,1-1 0,0 0 0,1 0-1,-1 0 1,1-1 0,0 0 0,0 0 0,0-1 0,1 0 0,-1 0 0,1-1 0,-1 1-1,1-2 1,0 1 0,0-1 0,0-1 0,0 1 0,0-1 0,0-1 0,0 1 0,0-1-1,0-1 1,-1 1 0,14-6 0,17-8 734,-5-1 2884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13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157 482 24575,'-42'6'-2616,"26"-4"2677,-1-1 1,1-1 0,-30-2-1,29-4 718,17 6-766,-1 0 1,1 0 0,0 0-1,0-1 1,0 1 0,0 0-1,-1 0 1,1 0 0,0-1-1,0 1 1,0 0-1,0 0 1,0-1 0,0 1-1,0 0 1,0 0 0,0 0-1,-1-1 1,1 1 0,0 0-1,0 0 1,0-1 0,0 1-1,0 0 1,1 0 0,-1-1-1,0 1 1,0 0-1,0 0 1,0-1 0,0 1-1,0 0 1,0 0 0,1-1-1,0-1 9,1 0 0,0 1-1,0-1 1,1 0-1,-1 1 1,0-1-1,1 1 1,-1 0 0,5-2-1,54-19-1382,118-25 0,-132 36-785,767-153-8202,-41 9 12328,-510 97 3726,-256 57-2757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13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183 198 24575,'-70'19'-3998,"52"-15"4522,0-1 0,0 0 0,-34 0 0,45-4-497,9-1 42,17-3 142,29-5 96,754-114-7090,-708 112 6316,243-43-5099,-307 46 6568,-21 4-788,-15 1 599,-7 2 3071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14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71 24575,'-28'2'-944,"21"-1"826,0-1-1,0 1 1,-1-1-1,1 0 1,0-1 0,-1 0-1,1 0 1,0 0-1,-12-5 1,19 6 118,0 0 0,0 0 0,-1 0 0,1 0 0,0 0 0,0 0 0,0-1 0,0 1 0,-1 0 0,1 0 0,0 0 0,0 0 0,0 0 0,0 0 0,0 0 0,0-1 0,0 1 0,-1 0 0,1 0 0,0 0 0,0 0 0,0-1 0,0 1 0,0 0 0,0 0 0,0 0 0,0 0 0,0-1 0,0 1 0,0 0 0,0 0 0,0 0 0,0 0 0,0-1 0,0 1 0,0 0 0,0 0 0,0 0 0,0-1 0,8-4 0,12-2 0,43-3-3421,-1 1 1,116 1 0,-119 7 2402,384-2-896,47-1 2542,-400-3 1472,-63 3 2302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18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1737 574 24575,'6'-2'0,"-9"-1"0,-12-1 0,3 4-157,-1 1 1,1 1-1,0 0 0,-1 0 0,-21 8 0,-61 29-1111,71-28 1172,19-9 89,-137 68-4614,126-60 3991,0 0 0,1 2 0,0 0-1,1 0 1,0 2 0,-16 19 0,-35 50 1744,-112 131 2387,-229 272-12557,348-404 9327,4 3 0,3 2 1,-58 139-1,-76 296 814,148-389-706,-36 276 1,45 142-1878,34-403 5011,46 288 0,12-150-3683,17-5-7025,-24-118 7308,8-3 0,133 239 0,-121-269 224,157 199 0,140 83 6,-278-323 11,5-4 0,3-4 0,174 103 1,-129-101-155,4-7 0,206 71 0,-195-93-580,2-7 1,2-7 0,187 18 0,-126-35-380,417-14 1,-445-21 3933,-22-6-4371,193-45 0,-140 4 3091,-115 23-2289,-1-5 1,-2-6-1,115-64 1,-150 65 194,-2-3 1,-2-3-1,-3-3 0,119-119 0,-76 51 3540,187-262-1,-229 274-5265,-6-3 0,104-239 0,-80 93-1018,-54 123 4016,-5-2 0,-7-1 0,11-200 0,-33 9-3438,-13 152 2805,-9 1 0,-6 0 0,-75-263 1,53 288-1132,-6 2 1,-8 3 0,-5 2-1,-102-162 1,58 136 1812,-7 4-1,-156-170 1,22 80-2796,79 104 2041,-6 8 0,-7 7 0,-5 9 0,-6 8 0,-220-100 0,212 130-1101,-3 8 0,-400-102 0,426 146 708,-2 8-1,-1 8 1,-1 9 0,-278 10 0,312 15-234,0 7 0,1 6 0,2 7 0,1 6 0,-275 106 0,185-25 1287,132-55 5800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19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1854 1 24575,'6'9'0,"-17"-7"0,5-1 0,-13 2-471,0 1 0,1 1 0,-1 1 0,1 0 0,1 1-1,-1 1 1,-31 20 0,-109 88-5383,113-81 4913,-152 125-2655,8 10 6178,93-75 1555,-147 188-1,-43 137-13538,205-280 8177,-73 175 0,108-202 1673,5 2 1,-31 140-1,52-159 49,4 1-1,5 0 1,1 120-1,14 20-694,55 367 0,-32-450 297,7-1 0,6-1 0,85 204 0,66 49 661,-86-218-3391,145 197 0,-174-285 3531,5-4 1,3-3-1,5-4 0,189 146 1,336 191-1875,-481-347 343,2-6 0,271 100 0,-264-128 448,2-6 0,2-7 0,1-6 0,1-6 0,154-1 0,-56-19-15,0-12 1,304-53 0,-372 32 1924,-1-8 0,-2-8 1,222-95-1,-287 98-2440,-2-5 0,-3-5 0,-2-5-1,-3-3 1,-2-6 0,-4-3 0,-4-4 0,102-113 0,-53 29 575,158-240 1,-210 264 65,-6-3 0,87-210 0,-132 255 275,-5-2 0,-4-1-1,-4-1 1,18-188 0,-29 86 304,-20-298 1,-3 362 80,-6 0 1,-57-225 0,-12 98 4477,36 143-5629,-6 2-1,-81-129 0,44 104 974,-133-157-1,142 203-2396,-3 3 1,-161-136-1,109 123 1648,-4 5 1,-5 8 0,-4 6 0,-3 6 0,-281-106 0,262 133 781,-338-63 1,-192 20 1202,704 100-1645,-582-46 2680,441 45-3743,1 6 0,-163 27 0,156-4 723,3 5 1,-180 67 0,136-26-169,-208 113 0,314-144 1872,9-5 5462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21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89 163 24575,'-4'80'-2830,"-4"-1"0,-3 1 0,-37 133 0,45-201 2830,2-5 0,-1 0 0,0 0 0,-1 0 0,-3 8 0,8-64 4536,7-45-1510,3-22-4415,20-156-8598,-17 177 9282,-14 88 499,7-23 885,-8 29-644,0 1 1,1-1 0,-1 1-1,0 0 1,1-1 0,-1 1-1,0-1 1,1 1 0,-1 0-1,0-1 1,1 1 0,-1 0-1,1 0 1,-1-1 0,1 1-1,-1 0 1,1 0 0,-1 0-1,1-1 1,-1 1 0,1 0-1,-1 0 1,1 0 0,-1 0-1,1 0 1,-1 0 0,1 0-1,-1 0 1,1 0 0,-1 0-1,1 1 1,-1-1 0,1 0-1,-1 0 1,1 0 0,-1 1-1,1-1 1,-1 0 0,0 0-1,1 1 1,-1-1 0,1 0-1,-1 1 1,0-1 0,1 1-1,-1-1 1,0 0 0,1 1-1,-1 0 1,16 16-20,-1 0 0,0 1 0,15 26 0,3 3 1755,39 47-1248,42 57-2127,-42-49 3711,-60-84 424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21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82 213 24575,'-29'-8'0,"21"6"0,-1 0 0,1 0 0,-15-7 0,23 9 0,0 0 0,-1-1 0,1 1 0,0 0 0,0 0 0,-1-1 0,1 1 0,0 0 0,0 0 0,-1-1 0,1 1 0,0 0 0,0-1 0,0 1 0,0 0 0,-1-1 0,1 1 0,0 0 0,0-1 0,0 1 0,0 0 0,0-1 0,0 1 0,0-1 0,0 1 0,0 0 0,0-1 0,0 1 0,0 0 0,0-1 0,0 1 0,0 0 0,1-1 0,-1 1 0,0 0 0,0-1 0,0 1 0,0 0 0,1-1 0,-1 1 0,0 0 0,0 0 0,1-1 0,-1 1 0,0 0 0,0 0 0,1-1 0,-1 1 0,0 0 0,1 0 0,-1 0 0,0 0 0,1 0 0,0-1 0,21-12 0,-20 12 0,82-36-1149,1 4 0,113-28 0,-157 49 616,14-4-3678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44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1 400 24575,'1'-6'0,"0"-1"0,1 0 0,0 0 0,1 1 0,-1-1 0,1 1 0,4-7 0,-5 10 0,-2 3 0,0 0 0,0-1 0,0 1 0,0 0 0,0-1 0,0 1 0,1-1 0,-1 1 0,0 0 0,0 0 0,1-1 0,-1 1 0,0 0 0,0-1 0,1 1 0,-1 0 0,0 0 0,1-1 0,-1 1 0,0 0 0,1 0 0,-1 0 0,0 0 0,1-1 0,-1 1 0,0 0 0,1 0 0,0 0 0,5 9 0,1 25 0,-6-28 0,0 2-42,1 8-952,2 0 0,-1 0 0,2 0 1,7 18-1,-11-30 753,1 0-1,0 0 1,0-1-1,0 1 1,1-1-1,-1 0 1,1 1-1,0-1 1,0 0 0,0-1-1,0 1 1,0 0-1,0-1 1,1 0-1,-1 0 1,1 0-1,0 0 1,0 0-1,0-1 1,-1 0 0,1 1-1,8 0 1,-1-2 142,-1 0 1,1 0-1,0-1 1,-1 0-1,1-1 1,-1 0-1,15-6 1,72-31-351,-96 39 424,269-146-597,-12-21 1246,-197 126-2649,-24 17 1573,-19 14 444,0-2 1,0 0-1,-1-2 1,-1 0-1,18-18 1,-34 31 59,1 1 0,-1-1 0,1 1-1,-1-1 1,1 0 0,-1 1 0,0-1 0,1 0 0,-1 1 0,0-1 0,1 0 0,-1 0-1,0 1 1,0-1 0,0 0 0,0 0 0,1 1 0,-1-1 0,-1-1 0,1 1 7,0 1 0,0-1 0,-1 1 0,1 0 0,0-1 0,-1 1 0,1-1 0,0 1 0,-1 0 0,1-1 0,-1 1 0,1 0 0,0 0 0,-1-1 0,1 1 0,-1 0 0,1 0 0,-1 0 0,1-1 0,-1 1 0,0 0 0,-30 1 1077,5 3 1547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22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22 109 24575,'-8'-36'-434,"3"17"-148,-4-35 0,32 98 1059,13 53-5597,29 127 1,-35-57 2191,-19 1 3904,-12-153 4145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22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14 482 24575,'-7'-57'-3267,"1"-110"1,6 148 2612,1 0 1,2 1 0,0 0-1,0-1 1,2 1-1,0 0 1,1 1 0,1-1-1,18-31 1,-23 46 702,0 0-1,0 0 1,0 0 0,1 0-1,-1 0 1,1 0 0,-1 1-1,1 0 1,0-1 0,0 1-1,0 0 1,1 0 0,-1 0-1,0 1 1,1-1 0,-1 1-1,1 0 1,-1 0 0,1 0 0,0 1-1,7-1 1,-6 1 75,0 1 0,0 0 1,0 0-1,0 0 0,0 1 1,0-1-1,0 1 0,-1 1 1,1-1-1,-1 1 0,1-1 0,-1 1 1,0 0-1,0 1 0,6 5 1,-3-1-56,1 1 1,-1 0 0,0 0 0,-1 0-1,0 1 1,-1 0 0,0 0 0,0 0-1,-1 1 1,0 0 0,-1 0 0,0 0-1,-1 0 1,0 0 0,-1 0 0,0 14-1,-1 2 361,-2 0-1,-6 43 0,-8 12-2329,9-49 14,6-29 1886,0 0 0,1 0 0,-1-1 0,1 1 0,0 0 0,0 0 0,0 0 0,1 0 0,-1-1 0,1 1 0,0 0 0,0 0 0,0-1 0,1 1 0,-1-1 0,5 7 0,-3-6 0,0 0 0,1 0 0,-1-1 0,1 0 0,0 1 0,0-2 0,0 1 0,1 0 0,-1-1 0,1 0 0,-1 0 0,8 2 0,87 23-1630,-67-20 1924,60 22 1,-89-28-304,-1 0 0,0 0 0,1 0 0,-1 0 0,0 0 0,0 1 0,0-1 0,0 1 0,0 0 0,0 0 0,0-1 0,-1 1 0,1 0 0,0 1 0,-1-1 0,0 0 0,2 3 0,-3-3 2,0-1 0,1 1 0,-1 0 0,0 0 0,0 0 0,0 0 0,0 0 0,0 0 0,-1 0 0,1 0 0,0 0 0,-1 0 0,0 0 0,1 0 0,-1 0 0,0 0 0,0-1 0,0 1 0,0 0 0,0-1 0,-1 1 0,-1 1 0,-6 8 7,-1-1 0,0-1 0,-1 0 0,-19 13 0,-53 27 0,63-38 0,-19 11 1850,-66 25 1,88-41-1754,-1 0 0,1-1 0,-1-1 0,0-1 1,-1-1-1,-29 1 0,22-5 15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37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1769 0 24575,'-15'6'0,"0"0"0,1 0 0,0 2 0,0 0 0,1 0 0,0 1 0,-20 18 0,26-21 0,-55 46-843,-63 71 0,-45 68-2502,138-154 2723,-874 1061-2771,600-714 1640,277-347 4361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38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2324 1 24575,'-6'6'0,"-1"-1"0,0 1 0,-13 7 0,-9 7 0,-285 269-7765,227-202 6627,-192 191-1800,-130 149 2899,-239 315 1611,563-637-2408,-316 372-1347,370-444 7319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38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2610 166 24575,'34'-22'-4680,"-3"3"2915,0 0 0,-2-3 0,52-47-1,-81 69 1813,1-1 0,-1 1 0,1 0 1,0-1-1,-1 1 0,1-1 0,-1 1 0,1-1 0,-1 1 0,0-1 0,1 1 0,-1-1 0,1 1 0,-1-1 0,0 0 0,0 1 0,1-1 0,-1 1 0,0-1 0,0 0 0,0 1 0,0-1 1,0 0-1,0 0 0,-17 9 1435,-33 32-2548,1 3 0,-66 72 0,82-80 1465,-773 868-5074,642-713 5186,-1117 1376-849,1023-1249 3056,207-258 2756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38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3437 0 24575,'-30'18'-1798,"1"0"0,-30 26 0,17-13-1248,-599 511-57,55 57 292,-105 183 2858,29 21 1560,256-308-3261,375-458 1741,-205 227 853,212-243 4196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39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3568 65 24575,'10'-4'-741,"127"-50"-1055,-104 47 2682,-32 7-882,-1 0 0,0 1 1,1-1-1,-1 0 0,0 0 0,1 0 0,-1 0 0,0 0 1,0 0-1,1 0 0,-1 0 0,0 1 0,1-1 1,-1 0-1,0 0 0,0 0 0,0 1 0,1-1 0,-1 0 1,0 0-1,0 1 0,0-1 0,1 0 0,-1 0 1,0 1-1,0-1 0,0 0 0,0 1 0,0-1 0,0 0 1,0 0-1,0 1 0,0-1 0,0 0 0,0 1 1,0-1-1,0 0 0,0 1 0,0-1 0,0 0 0,0 0 1,0 1-1,0-1 0,0 0 0,0 1 0,0-1 1,-1 0-1,1 0 0,0 1 0,0-1 0,0 0 0,-1 1 1,-5 8-855,0 0 1,-1 0-1,0 0 1,0-1-1,-17 14 1,10-8-419,-307 289-3416,-75 74 779,-1838 1915 6439,2099-2149-343,-405 404-3860,484-493 6805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39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3001 193 24575,'88'-40'-10821,"42"-24"7626,44-20 2537,-158 79 1991,-16 5-1325,0 0-1,0 0 0,0 1 1,0-1-1,1 0 0,-1 0 0,0 0 1,0 0-1,0 0 0,0 0 1,0 1-1,0-1 0,0 0 1,0 0-1,0 0 0,0 0 0,0 0 1,0 1-1,0-1 0,0 0 1,0 0-1,0 0 0,0 0 1,0 1-1,0-1 0,0 0 1,0 0-1,0 0 0,0 0 0,0 0 1,0 0-1,-1 1 0,1-1 1,0 0-1,0 0 0,0 0 1,0 0-1,0 0 0,0 0 0,0 0 1,-1 1-1,1-1 0,0 0 1,0 0-1,0 0 0,-24 22-623,22-20 557,-250 242 371,12 17 1916,151-163-2503,-209 231 3209,-610 665-2163,-25-14-5172,677-717 7174,-93 93-5477,292-299 6555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40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2898 126 24575,'30'-35'-5095,"-23"26"5524,-1 0 1,0 0-1,0-1 0,4-10 1,-10 19-406,1-1 0,0 1 0,-1-1 0,1 1 0,-1-1 0,0 1 0,0-1 0,1 1 0,-1-1 0,0 1 0,0-1 0,0 1 0,-1-2 0,1 2-4,0 0 0,0 1-1,-1-1 1,1 1 0,0-1-1,-1 0 1,1 1 0,0-1-1,-1 1 1,1-1-1,-1 1 1,1 0 0,-1-1-1,1 1 1,-1-1 0,1 1-1,-1 0 1,1-1 0,-1 1-1,0 0 1,0-1 0,-2 1 10,0 0 1,0-1-1,1 1 0,-1 0 1,0 1-1,0-1 1,0 0-1,1 1 0,-1 0 1,0-1-1,1 1 1,-1 0-1,-3 2 0,-8 5-30,1-1 0,0 2 0,0 0 0,1 1 0,0 0 0,-12 14 0,5-6 0,-550 591-9968,401-419 7841,-401 428 1759,182-211 3265,134-145-3145,-466 473-962,610-626 1975,89-90 3057</inkml:trace>
  <inkml:trace contextRef="#ctx0" brushRef="#br0" timeOffset="1">2749 999 24575,'35'-15'366,"80"-41"-5597,-97 46 4633,-1-1-1,1-1 1,29-26 0,-39 28 1159,-14 10 222,-16 12 213,-11 17-840,1 2 0,1 1 0,-45 62 0,16-19-886,-368 403-4778,-33-22 4465,-569 551 1298,459-458-2262,539-520 7143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40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1553 78 24575,'4'-3'0,"10"-10"0,1 2 0,0 0 0,1 1 0,34-16 0,-49 25-28,0 1-1,0-1 1,0 1-1,0 0 0,0-1 1,0 1-1,0 0 1,0-1-1,0 1 1,0 0-1,0 0 0,0 0 1,0 0-1,1 0 1,-1 0-1,0 1 1,0-1-1,0 0 1,0 0-1,0 1 0,0-1 1,0 1-1,0-1 1,0 1-1,0-1 1,0 1-1,0 0 0,0-1 1,-1 1-1,1 0 1,0 0-1,0-1 1,-1 1-1,1 0 0,0 0 1,-1 0-1,1 0 1,-1 0-1,1 0 1,-1 0-1,0 0 0,1 0 1,-1 0-1,0 0 1,0 1-1,0-1 1,1 0-1,-1 0 1,-1 0-1,1 2 0,0 5-422,0 1 1,-1-1-1,0 1 0,0-1 0,-4 11 0,-9 28-1670,-3-1-1,-2 0 1,-26 44 0,-85 125-403,-25 1 2763,-248 270 0,-230 146 6864,388-434-11891,210-173 8975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45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0 205 24575,'0'18'-850,"2"0"0,0 0-1,0-1 1,8 23 0,-8-30 377,2 0 1,-1 0 0,1-1-1,1 0 1,0 0-1,0 0 1,0 0 0,13 13-1,-15-19 474,1 0 1,-1 0-1,1 0 0,0 0 0,0-1 0,0 1 1,1-1-1,-1 0 0,0-1 0,1 1 0,-1-1 1,1 1-1,0-2 0,-1 1 0,1 0 0,0-1 1,0 0-1,-1 0 0,1 0 0,0-1 0,6-1 1,8-2 6,1-2-1,-1 0 1,32-15 0,-37 14-7,362-188-1535,-26 10-772,-322 173 2467,-11 6 3771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41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0 24575,'-141'113'-4023,"-154"158"0,-96 161-4198,94-82 10122,-334 411-3884,610-732 10141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41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826 238 24575,'141'-80'-3804,"-57"30"5021,114-49-1,-196 99-1200,1-2-2,0 1 0,1-1 0,-1 1 0,1 0 0,-1 1 0,6-2 0,-9 2-11,0 0-1,1 0 1,-1 0-1,1 0 0,-1 1 1,0-1-1,1 0 1,-1 0-1,1 0 0,-1 0 1,0 0-1,1 0 1,-1 1-1,0-1 1,1 0-1,-1 0 0,0 1 1,1-1-1,-1 0 1,0 0-1,1 1 1,-1-1-1,0 0 0,0 1 1,1 0-1,-1 0 11,0 0 0,0 0 0,1 0 0,-1 1 0,0-1 0,0 0 0,0 0 0,-1 0 0,1 0 0,0 1 0,0-1 0,-1 0 0,0 2 0,-10 25 145,-1 0-1,-30 49 0,-45 53 357,68-102-488,-266 347-4300,-21-16-3547,18-22 3938,79-77 6635,182-226 2283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41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1071 0 24575,'3'1'32,"0"-1"-1,0 1 1,0 0-1,0 0 1,1 0-1,-2 0 1,1 0-1,0 1 1,0-1-1,0 1 1,-1 0-1,5 3 1,-6-3-111,1-1 0,-1 0 1,0 1-1,-1-1 0,1 1 0,0-1 0,0 1 1,-1-1-1,1 1 0,-1 0 0,1-1 1,-1 1-1,0 0 0,1-1 0,-1 1 1,0 0-1,0 0 0,0-1 0,-1 1 1,1 0-1,0-1 0,-1 1 0,1 0 0,-1-1 1,0 3-1,-18 32-7198,-7-2 4624,-35 30 2452,36-40-1146,-295 284 68,-66 68 2172,143-111 2209,203-217-893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42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1158 5 24575,'0'0'0,"-1"0"0,1 0 0,0-1 0,0 1 0,0 0 0,0-1 0,-1 1 0,1 0 0,0 0 0,0-1 0,-1 1 0,1 0 0,0 0 0,0 0 0,-1-1 0,1 1 0,0 0 0,-1 0 0,1 0 0,0 0 0,-1 0 0,1-1 0,0 1 0,-1 0 0,1 0 0,0 0 0,-1 0 0,1 0 0,0 0 0,-1 0 0,1 0 0,0 0 0,-1 1 0,1-1 0,0 0 0,-1 0 0,1 0 0,0 0 0,-1 0 0,1 0 0,0 1 0,0-1 0,-1 0 0,-16 8 0,-5 7-1072,1 0 0,1 2-1,0 0 1,1 2 0,-18 22-1,8-10-33,-201 219-4113,1 11 3285,-201 284 4801,373-460-3863,44-60 5627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42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1665 38 24575,'21'-13'-4944,"-12"8"5493,0-1 1,0 1-1,11-3 1,-31 21-550,-438 446-4919,29 32 758,-401 620 969,789-1063 10019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43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2425 6 24575,'27'-6'-3435,"-18"6"2915,-15 7 412,-139 78-3834,40-26 2124,-100 72 1124,6 8 1,6 9 0,-201 200 0,115-65-1032,-281 370 1,244-246 4442,257-329 2418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43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3424 56 24575,'17'-8'-1985,"18"-11"1337,-33 17 654,0 1-1,0 0 0,0-1 1,0 1-1,0-1 0,0 0 1,-1 0-1,1 1 0,0-1 1,-1 0-1,2-4 0,-3 6-5,0 0 0,0 0 0,0 0 0,0 0 0,0-1 0,0 1 0,0 0 0,0 0 0,0 0 0,0 0 0,0-1 0,0 1 0,0 0 0,0 0 0,0 0 0,0 0 0,0-1 0,0 1 0,0 0 0,0 0 0,-1 0 0,1 0 0,0-1 0,0 1 0,0 0 0,0 0 0,0 0 0,0 0 0,-1 0 0,1 0 0,0 0 0,0 0 0,0-1 0,0 1 0,-1 0 0,1 0 0,0 0 0,0 0 0,0 0 0,0 0 0,-1 0 0,1 0 0,0 0 0,0 0 0,0 0 0,-1 0 0,1 0 0,0 0 0,0 0 0,-6 1 7,1-1 0,0 1 0,0 0 0,0 0 0,0 0 0,-1 1 0,2 0 0,-1 0 0,0 0 0,-4 3-1,-8 2 125,-53 27-1510,1 3-1,-75 55 1,-117 103-3577,230-171 5222,-1125 977-666,66 70 659,1036-1018-258,-448 438-1036,463-455 5209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43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2948 458 24575,'210'-93'-10767,"25"-11"7057,309-147 4303,-522 242 105,-42 25 1168,-96 69-2372,-709 554-2035,370-283 2554,-252 193 2436,-945 737-2226,1498-1163 323,125-100 2399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44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4104 115 24575,'76'-28'-8562,"36"-16"6966,-32 12-1830,-80 32 3417,35-10 403,-35 10-389,1 0-1,-1-1 1,0 1-1,0 0 0,1 0 1,-1 0-1,0 0 1,0 0-1,1 0 0,-1 0 1,0 0-1,0 1 1,0-1-1,1 0 0,-1 0 1,0 0-1,0 0 1,1 0-1,-1 0 1,0 0-1,0 0 0,0 1 1,1-1-1,-1 0 1,0 0-1,0 0 0,0 0 1,0 1-1,1-1 1,-1 0-1,0 0 0,0 0 1,0 1-1,0-1 1,0 0-1,0 0 1,0 1-1,-8 16-674,-53 59 2646,-128 123 0,-373 285 1098,-45-44-3939,-423 217-4169,18-12 1225,99-23 8887,881-600-1964</inkml:trace>
  <inkml:trace contextRef="#ctx0" brushRef="#br0" timeOffset="1">4517 1150 24575,'-9'17'-834,"-1"0"1,-1-1-1,-1-1 0,-26 29 0,-63 47-5108,97-87 5346,-123 97-685,-187 114 1,-158 57-55,-320 151 4309,-92 50-3077,-284 203-2014,1115-646 4140,34-21-1549,30-19 314,20-14 2002,9-4-3207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44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4004 1 24575,'-181'114'-10506,"-1"-3"5559,-677 377 6780,-47-33-976,-175 98 550,710-335-2036,259-145 692,-123 104 0,227-170 181,0-1-314,0 0 0,1 1 0,0 0 0,0 0-1,1 1 1,-1 0 0,-6 12 0,8-2 4055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59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379 268 24575,'6'-62'-11190,"-1"20"10312,-1-1 1,-4-58-1,-3 85 578,3 16 296,0-1 1,0 1-1,0 0 0,-1 0 1,1 0-1,0-1 0,0 1 1,0 0-1,0 0 0,-1 0 1,1 0-1,0-1 0,0 1 1,-1 0-1,1 0 0,0 0 1,0 0-1,-1 0 0,1 0 1,0 0-1,0 0 0,-1 0 1,1 0-1,0 0 0,0 0 1,-1 0-1,1 0 0,0 0 1,0 0-1,-1 0 0,1 0 1,0 0-1,0 0 0,-1 0 1,1 0-1,0 0 0,0 1 1,-1-1-1,1 0 0,0 0 1,0 0-1,0 0 0,-1 1 0,1-1 1,-10 10-140,-1 1 0,2 0 1,-15 22-1,-87 140-183,90-136 241,3 1 1,1 0 0,-12 42-1,24-63 50,1 0 0,1 0 0,0 0 0,2 0-1,0 0 1,0 0 0,2 0 0,3 25-1,-2-30 166,1 0-1,0 0 0,1-1 0,0 1 1,1-1-1,0 0 0,1 0 1,0-1-1,1 0 0,0 0 0,1 0 1,12 13-1,4-3-37,1-1 1,1-1-1,1-1 1,0-2-1,33 15 1,69 41 205,-117-63-283,1 1 1,-1 1-1,-1 0 0,0 0 1,-1 1-1,0 1 0,13 18 1,-20-26-39,0 1 1,-1 0-1,1 0 0,-1 0 1,0 0-1,-1 1 0,1-1 1,-1 1-1,0-1 0,0 1 1,0-1-1,-1 1 1,0-1-1,0 1 0,-2 9 1,0-7-51,0 0-1,-1 0 1,0 0 0,0 0 0,-1 0 0,0 0 0,-1-1 0,1 0 0,-8 9 0,-5 3 1,-1-1-1,0-1 1,-1-1 0,-1-1 0,-43 26 0,34-24 1102,-1-2 0,0 0 0,-61 18 0,79-30-907,0 1 0,0-2-1,0 0 1,0 0 0,0-1-1,0-1 1,-1 0-1,1 0 1,0-2 0,0 1-1,-1-1 1,1-1 0,-21-8-1,28 9-335,0-1 0,1 1 0,0-1 0,-1 0 0,1 0 0,0-1 0,1 1 0,-1-1 0,0 0 0,1 0 0,0 0 0,0 0 0,0-1 0,-3-6 0,-3-13 4089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45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2623 1 24575,'-60'45'-3229,"-1"-2"0,-112 57 0,160-92 2023,-840 412 3170,458-233-4355,-96 57 5232,8 12-5682,425-224 3362,22-11 2087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45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1505 0 24575,'-24'12'-9830,"-25"9"7649,-21 9 2181,-19 8 0,-16 3 0,-11 2 0,-8 2 0,-4 1-2579,-21 8 2579,-8 3 3033,-16 7-3033,-2 1-1578,29-11 6522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57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163 421 24575,'-4'0'0,"2"0"0,1 0 0,0-1 0,0 1 0,-1 0 0,1 0 0,0 0 0,-1 0 0,1 1 0,0-1 0,0 0 0,-1 0 0,1 1 0,0-1 0,0 1 0,-1-1 0,1 1 0,0 0 0,0-1 0,0 1 0,0 0 0,0 0 0,0-1 0,0 1 0,0 0 0,0 0 0,1 0 0,-1 0 0,0 1 0,0-1 0,1 0 0,-1 0 0,0 2 0,-6 17 0,1-1 0,1 1 0,1 0 0,1 1 0,-1 26 0,-1-1 0,1-18-117,-47 323-10548,18-204 8677,70-329 4972,-19 83-3616,62-338-2866,-28-5 4840,-52 460-632,1 0 0,1 0 0,6 23 0,-4-19-536,147 595-2321,-93-403 1707,-10-29-244,-12-46-178,-12-47 3756,-17-68-286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57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202 135 24575,'-22'6'0,"-1"-1"0,0 0 0,0-2 0,0-1 0,0 0 0,-31-3 0,54 1 0,-1 0 0,1 0 0,0 0 0,-1 0 0,1 0 0,0 0 0,-1 0 0,1 0 0,-1 0 0,1 0 0,0 0 0,-1 0 0,1 0 0,0 0 0,-1 0 0,1-1 0,0 1 0,-1 0 0,1 0 0,0 0 0,0 0 0,-1-1 0,1 1 0,0 0 0,0 0 0,-1-1 0,1 1 0,0 0 0,0-1 0,0 1 0,-1 0 0,1-1 0,0 1 0,0 0 0,0-1 0,0 1 0,0-1 0,10-9 0,23-6 0,190-56-5898,-95 33 3413,-90 26 2677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58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32 24575,'0'0'0,"1"-1"0,-1 1 0,1-1 0,-1 0 0,1 1 0,-1-1 0,1 1 0,-1-1 0,1 1 0,-1 0 0,1-1 0,0 1 0,-1 0 0,1-1 0,0 1 0,0 0 0,-1 0 0,1 0 0,0-1 0,1 1 0,-2 1 0,0-1 0,0 0 0,1 1 0,-1-1 0,0 0 0,0 1 0,1-1 0,-1 1 0,0-1 0,0 1 0,0-1 0,0 1 0,0-1 0,0 0 0,0 1 0,0-1 0,0 1 0,0-1 0,0 1 0,0-1 0,0 1 0,0 0 0,-8 33 0,-11 27-2535,-3-2 0,-3 0-1,-47 82 1,72-140 2535,-1 1 0,1-1 0,-1 0 0,0 0 0,1 0 0,-1 0 0,0 0 0,0 0 0,0 0 0,0 0 0,0 0 0,0 0 0,-2 0 0,3-1 0,0 0 0,-1 0 0,1-1 0,0 1 0,0 0 0,-1-1 0,1 1 0,0 0 0,0-1 0,0 1 0,0-1 0,-1 1 0,1 0 0,0-1 0,0 1 0,0-1 0,0 1 0,0 0 0,0-1 0,0 1 0,0-1 0,0 1 0,0 0 0,0-1 0,0 1 0,1-1 0,7-43 0,-8 41 0,56-192 6195,-13 51-2249,-43 143-3946,0 1 0,0 0 0,0-1 0,0 1 0,1 0 0,-1 0 0,0-1 0,0 1 0,0 0 0,0-1 0,0 1 0,0 0 0,0 0 0,0-1 0,1 1 0,-1 0 0,0 0 0,0-1 0,0 1 0,1 0 0,-1 0 0,0 0 0,0-1 0,0 1 0,1 0 0,-1 0 0,0 0 0,1 0 0,-1 0 0,0-1 0,0 1 0,1 0 0,-1 0 0,1 0 0,7 9 0,11 30 0,-10-20 0,2 0-188,1 0 0,1-1 1,1-1-1,0 0 0,1 0 0,1-2 0,22 18 0,-23-22 38,-1-1-1,1 0 1,1-2 0,0 1-1,0-2 1,1 0 0,-1-1-1,1-1 1,28 5 0,-36-9-66,-1 0 0,0-1 0,14-1 0,-6-1-4105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58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18 24575,'4'-15'0,"-5"12"0,-7 30 0,-2 32-1696,-4 118 0,18 67-1696,-8-110 3158,2-106-939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49:59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42 258 24575,'-4'-4'0,"0"0"0,0 0 0,1 0 0,0 0 0,0 0 0,0-1 0,0 1 0,1-1 0,0 0 0,0 0 0,0 0 0,0 0 0,1 0 0,0 0 0,0-1 0,0 1 0,1 0 0,0-1 0,0 1 0,0 0 0,0-1 0,1 1 0,0 0 0,0 0 0,1 0 0,-1-1 0,1 1 0,0 1 0,0-1 0,1 0 0,0 0 0,-1 1 0,2 0 0,-1-1 0,0 1 0,5-4 0,2 0-397,1 0-1,0 0 1,0 1-1,0 0 1,1 1-1,0 0 0,1 1 1,-1 1-1,1-1 1,16-1-1,-20 3 125,0 2 0,1 0-1,-1 0 1,1 0 0,-1 1-1,1 1 1,-1 0 0,1 0-1,-1 0 1,0 2 0,0-1 0,0 1-1,0 0 1,0 1 0,9 5-1,-15-7 342,0 0 0,0 0 0,0 0-1,0 0 1,-1 1 0,1-1 0,-1 1 0,0 0-1,1 0 1,-1 0 0,-1 0 0,1 0 0,0 0-1,-1 0 1,1 1 0,0 5 0,-1-3 193,0-1 0,-1 0 0,0 1 0,0-1-1,0 1 1,0-1 0,-1 1 0,0-1 0,-4 11 0,-2 2 638,-1 1 0,-1-1 0,-1-1 0,-21 30 0,-19 14-3742,33-42 1040,1 0 0,-17 28 0,32-46 1807,0 0 0,1 0 0,-1 0 0,1 1 0,-1-1 0,1 0 0,-1 1 0,1-1 0,0 0 0,0 1 0,-1-1 0,1 0 0,0 1 0,0-1 0,0 1 0,1-1 0,-1 0 0,0 1 0,0-1 0,1 0 0,-1 0 0,1 1 0,-1-1 0,1 0 0,0 0 0,-1 1 0,1-1 0,0 0 0,0 0 0,0 0 0,0 0 0,0 0 1,0 0-1,0 0 0,0-1 0,0 1 0,2 1 0,5 3-76,1-1 0,0 0 0,0 0 1,13 3-1,-7-2-370,9 4-1617,83 35-2,-97-39 1904,1 0 0,-1 2 0,-1-1 0,1 1 0,-1 1 0,0-1 0,12 15 0,-19-20 190,-1 0-1,1 0 0,-1 1 1,1-1-1,-1 1 1,0-1-1,0 1 1,0 0-1,0-1 0,0 1 1,-1 0-1,1 0 1,-1-1-1,0 1 1,0 0-1,0 0 0,0 4 1,-2-2 204,1 0 0,0 0 0,-1 0 0,0 0 0,0 0 0,0-1 1,-1 1-1,-5 8 0,-2-2 325,1 0 0,-2 0-1,1-1 1,-1 0 0,-23 15 0,5-7-827,0-2-1,-1 0 1,-1-2 0,0-2-1,-1-1 1,-58 13 0,57-18 2607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59:5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24575,'1'-12'0,"4"17"0,2 19 0,11 184-3035,-12-95 417,-2-71 1612,47 585-7964,39 312 9906,-81-856-354,13 126 2617,-14-2 4335,-10-178-7768,-1-10-4345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01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23 629 24575,'0'0'0,"-1"0"0,0 0 0,0 0 0,0 0 0,0 0 0,0 0 0,0 0 0,0 0 0,0 0 0,0-1 0,0 1 0,0 0 0,0-1 0,1 1 0,-1 0 0,0-1 0,0 1 0,0-1 0,1 1 0,-1-1 0,0 0 0,0 1 0,1-1 0,-1 0 0,0-1 0,1 1 0,0 0 0,0 0 0,0 1 0,0-1 0,0 0 0,1 0 0,-1 0 0,0 1 0,0-1 0,1 0 0,-1 0 0,1 1 0,-1-1 0,1 0 0,-1 1 0,1-1 0,-1 0 0,1 1 0,-1-1 0,1 1 0,0-1 0,-1 1 0,1-1 0,0 1 0,0 0 0,-1-1 0,1 1 0,0 0 0,1-1 0,25-10 0,1 2 0,1 0 0,41-6 0,-17 4 0,1902-350-11826,-977 256 12479,-321 60-3418,-652 45 2810,279-24 2050,-281 24-2109,-1 0 82,0-1 1,0 1-1,0 0 1,0-1-1,0 0 0,0 1 1,0-1-1,6-5 3006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02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24575,'0'0'0,"0"0"0,0-1 0,0 1 0,0 0 0,0-1 0,0 1 0,0 0 0,0 0 0,0-1 0,0 1 0,0 0 0,0 0 0,0 0 0,0-1 0,0 1 0,1 0 0,-1 0 0,0-1 0,0 1 0,0 0 0,0 0 0,1 0 0,-1-1 0,0 1 0,0 0 0,0 0 0,1 0 0,-1 0 0,0 0 0,0-1 0,0 1 0,1 0 0,-1 0 0,0 0 0,0 0 0,1 0 0,-1 0 0,0 0 0,0 0 0,1 0 0,-1 0 0,0 0 0,0 0 0,1 0 0,-1 0 0,0 0 0,0 0 0,1 0 0,-1 1 0,0-1 0,0 0 0,1 0 0,11 10 0,-2 9 0,-2 0 0,0 1 0,-1 0 0,6 34 0,0-3 0,78 308-2569,25 192-6027,2 6 3716,85 271 6571,-161-591 986,-38-193-2008,-1 1 1,-3 0-1,-6 58 0,-1-68-534,3-23 539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59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25 874 24575,'0'-1'0,"1"1"0,0 0 0,0-1 0,0 1 0,0-1 0,-1 1 0,1-1 0,0 1 0,-1-1 0,1 1 0,0-1 0,-1 0 0,1 1 0,0-1 0,-1 0 0,1 0 0,-1 0 0,0 1 0,1-1 0,0-1 0,9-22 0,-8 18 0,41-94 0,31-77 0,-72 171 0,10-31 0,-11 35 0,-1 1 0,1-1 0,-1 0 0,0 1 0,1-1 0,-1 0 0,0 1 0,0-1 0,0 0 0,0 1 0,-1-1 0,1 0 0,0 1 0,-1-1 0,1 1 0,-1-1 0,-1-2 0,1 3 0,1 1 0,-1-1 0,0 1 0,0-1 0,1 1 0,-1 0 0,0-1 0,0 1 0,0 0 0,1-1 0,-1 1 0,0 0 0,0 0 0,0 0 0,0 0 0,0 0 0,0 0 0,1 0 0,-1 0 0,0 0 0,0 0 0,0 1 0,0-1 0,1 0 0,-1 0 0,0 1 0,0-1 0,0 1 0,1-1 0,-2 2 0,-23 17 0,13-6-652,0 1-1,1 0 1,0 1-1,1 0 1,0 0-1,2 1 1,0 1-1,0 0 1,2 0-1,-9 34 1,9-24-373,1 0-1,2 0 1,0 0 0,2 0-1,1 0 1,6 47 0,-4-62 1102,1 0 1,0 0 0,0-1 0,1 1 0,1-1-1,0 1 1,0-1 0,1-1 0,1 1 0,0-1-1,13 15 1,-17-21-75,0-1 0,1 0 1,0 1-1,0-1 0,0-1 0,0 1 0,0 0 0,1-1 0,-1 0 0,1 0 0,-1 0 1,1-1-1,0 0 0,-1 0 0,1 0 0,0 0 0,0-1 0,0 1 0,0-1 1,0-1-1,0 1 0,0-1 0,0 0 0,-1 0 0,1 0 0,0 0 0,-1-1 0,1 0 1,0 0-1,-1 0 0,6-4 0,3-3-4,0-1 0,-1 1 0,0-2 0,0 0 0,-1 0 0,-1-1 0,0-1 0,11-16 0,-6 5 28,-2 0 0,0-1-1,17-52 1,-17 35-47,-3-1 1,-2 0-1,-1 0 0,-2 0 0,-2-1 0,-5-71 0,-3 55 372,-24-106-1,-12 22 3118,37 130-3061,2 7-222,0-1 0,-1 1 1,0 0-1,0 0 0,0 0 1,-1 0-1,0 1 0,0-1 1,-8-8-1,12 15-171,-1 0 0,1-1 0,0 1 1,-1 0-1,1-1 0,0 1 0,-1 0 0,1-1 0,-1 1 0,1 0 0,-1 0 0,1-1 0,0 1 0,-1 0 0,1 0 1,-1 0-1,1 0 0,-1 0 0,1 0 0,-1-1 0,1 1 0,-1 0 0,1 0 0,-1 1 0,1-1 0,-1 0 0,1 0 1,-1 0-1,1 0 0,-1 0 0,1 0 0,0 1 0,-1-1 0,1 0 0,-1 0 0,1 1 0,-1-1 0,1 0 0,0 1 1,-1-1-1,1 0 0,0 1 0,-1-1 0,1 1 0,0-1 0,0 0 0,-1 1 0,1-1 0,0 1 0,0-1 0,0 1 1,0-1-1,-1 1 0,1-1 0,0 1 0,0-1 0,0 1 0,0 0 0,-4 31 1638,5 10-2392,2 0 1,1 0 0,10 42-1,41 120-4449,-29-130 4117,49 103-1,-52-132 7542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03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24575,'0'0'0,"1"1"0,0-1 0,0 0 0,0 0 0,0 0 0,-1 1 0,1-1 0,0 0 0,0 1 0,0-1 0,-1 1 0,1-1 0,0 1 0,-1-1 0,1 1 0,0 0 0,-1-1 0,1 1 0,-1 0 0,1-1 0,-1 1 0,1 0 0,0 1 0,10 25 0,-8-17 0,43 136-2357,33 177-1,-8 159-3491,-55-174 5126,-13-185-1839,-1-94 3084,-1-7 4614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04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48 734 24575,'-21'-15'0,"19"14"0,-1 0 0,1-1 0,0 1 0,-1-1 0,1 1 0,0-1 0,0 0 0,0 0 0,1 0 0,-4-4 0,5 6 0,0-1 0,0 1 0,0 0 0,0-1 0,0 1 0,0 0 0,0-1 0,0 1 0,0 0 0,0-1 0,0 1 0,1 0 0,-1 0 0,0-1 0,0 1 0,0 0 0,0-1 0,1 1 0,-1 0 0,0 0 0,0-1 0,1 1 0,-1 0 0,0 0 0,0 0 0,1-1 0,-1 1 0,0 0 0,1 0 0,-1 0 0,0 0 0,1 0 0,-1 0 0,0-1 0,1 1 0,-1 0 0,0 0 0,1 0 0,-1 0 0,0 0 0,1 0 0,-1 1 0,19-3 0,-17 2 0,126-9-5040,169-36 1,-261 39 4554,397-74-4318,-2-4 3401,491-91 4030,10 48-2336,-516 96 903,254-30-4586,-630 56 3088,-18 3 539,0-1 0,-1-1 0,0 0 0,34-13 0,-53 16-101,-1 1 1,0-1 0,0 1-1,0-1 1,0 1 0,0-1-1,0 0 1,0 1 0,0-1-1,0 0 1,0 0 0,0 0-1,-1 0 1,1 0 0,0 0-1,-1 0 1,1 0 0,-1 0-1,1 0 1,-1 0 0,1 0-1,-1 0 1,0-1 0,1 1-1,-1-2 1,-1-5 3314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04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24575,'9'-10'0,"8"-5"0,-11 17 0,-3 13 0,9 205-5249,8 95-4155,7-69 9072,8 84 2251,-34-299-1283,-1-6 3603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05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24575,'9'-30'0,"-7"22"0,-2 18 6,0 1-1,1-1 1,2 14-1,2 11-150,20 177-4308,55 217-1,-51-283 1437,-25-119 6873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05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117 212 24575,'-25'-17'-567,"-56"-28"0,81 45 565,-1 0 1,1 0 0,-1 0 0,1-1 0,-1 1 0,0 0 0,1-1-1,-1 1 1,1 0 0,-1-1 0,1 1 0,0-1 0,-1 1-1,1 0 1,-1-1 0,1 1 0,0-1 0,-1 1 0,1-1 0,0 0-1,0 1 1,-1-1 0,1 1 0,0-1 0,0 1 0,0-1-1,0 0 1,0 0 6,0 0 0,1 0 0,-1 0 0,1 1-1,-1-1 1,1 0 0,-1 0 0,1 1-1,0-1 1,-1 1 0,1-1 0,0 0 0,-1 1-1,1-1 1,0 1 0,1-1 0,43-16 211,-36 14-204,32-10-23,145-45 36,-146 48-79,2 1 0,66-5-1,-104 13-133,1 1 0,-1 0 0,0 0 0,1 0 0,-1 1 0,0-1-1,1 1 1,-1 0 0,0 1 0,0-1 0,8 4 0,-9-3 47,0 0 0,-1 1 0,1-1-1,-1 1 1,1-1 0,-1 1 0,0 0 0,0 0 0,0 0 0,-1 0 0,1 0 0,0 0 0,-1 1-1,0-1 1,1 6 0,48 244-7051,-40-191 6309,93 872 2266,-102-916 2639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07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34 221 24575,'0'-3'0,"0"0"0,-1 0 0,1 1 0,-1-1 0,0 0 0,0 0 0,0 1 0,-3-6 0,4 8 0,0-1 0,0 0 0,-1 1 0,1-1 0,-1 0 0,1 1 0,-1-1 0,1 0 0,-1 1 0,1-1 0,-1 1 0,1-1 0,-1 1 0,0-1 0,1 1 0,-1 0 0,0-1 0,1 1 0,-1 0 0,0-1 0,1 1 0,-1 0 0,0 0 0,0 0 0,0 0 0,1 0 0,-1 0 0,0 0 0,0 0 0,1 0 0,-1 0 0,0 0 0,0 0 0,1 0 0,-1 1 0,0-1 0,-1 1 0,47-11 0,183-60 0,-5 2 0,-191 61 0,-23 5 0,1 0 0,0 0 0,0-1 0,-1-1 0,16-7 0,-41 8-1365,5 4-5461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07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0 257 24575,'11'-1'-306,"-1"-1"0,1 0 0,-1-1 0,0 0 0,0 0 0,0-1 1,0-1-1,13-8 0,14-5-261,84-30 757,174-36-7783,-98 32 8548,-165 41-1513,-9 3 2693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08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10 212 24575,'-2'0'0,"-3"0"0,2 0 0,29-10 0,35-12 0,24-12 0,7 0-6784,-8 2 6784,-5 5-4536,-11 6 4536,-13 6 0,-12 5 0,-11 5-3034,-11 3 9197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08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50 193 24575,'-5'0'0,"0"0"0,1 0 0,-1-1 0,0 1 0,0-1 0,1 0 0,-1-1 0,-6-1 0,11 2 0,0 1 0,0 0 0,0 0 0,0-1 0,0 1 0,-1 0 0,1-1 0,0 1 0,0 0 0,0-1 0,0 1 0,0 0 0,0 0 0,0-1 0,1 1 0,-1 0 0,0-1 0,0 1 0,0 0 0,0 0 0,0-1 0,0 1 0,0 0 0,1 0 0,-1-1 0,0 1 0,0 0 0,0 0 0,1-1 0,-1 1 0,0 0 0,0 0 0,1 0 0,-1 0 0,0-1 0,0 1 0,1 0 0,-1 0 0,0 0 0,1 0 0,13-9 0,-12 8 0,47-21-3323,104-34 0,-80 33 1332,52-21-818,-68 25 6064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09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123 120 24575,'-16'1'0,"1"1"0,-29 7 0,-4 0 0,81-27-1130,65-20-4363,140-36-706,-196 63 10830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13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82 24575,'-4'6'0,"-3"2"0,-1-3 0,4-1 0,4-4 0,7-6 0,8-4 0,4-2 0,9-4 0,5-3 0,8-3 0,-4 2-8191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0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77 273 24575,'-16'-10'0,"8"6"0,0 0 0,0-1 0,1-1 0,-12-9 0,18 14 0,0 0 0,0 0 0,1 0 0,-1 0 0,0 0 0,0 0 0,1 0 0,-1 0 0,0-1 0,1 1 0,-1 0 0,1 0 0,-1-1 0,1 1 0,0 0 0,0 0 0,-1-1 0,1 1 0,0 0 0,0-1 0,0 1 0,1 0 0,-1-1 0,0 1 0,0 0 0,1-1 0,-1 1 0,1 0 0,-1 0 0,1-1 0,-1 1 0,1 0 0,0 0 0,-1 0 0,1 0 0,0 0 0,0 0 0,1-1 0,10-8-535,0 1 0,0 0-1,1 1 1,0 0 0,1 1-1,0 0 1,21-7 0,-4 2-836,213-81-1704,-226 89 3652,-18 4-554,0 0-1,1 0 1,-1 0 0,0 0 0,0 0-1,0 0 1,0 0 0,0 0-1,0 1 1,0-1 0,0 0 0,0 0-1,0 0 1,1 0 0,-1 0 0,0 0-1,0 0 1,0 0 0,0 0-1,0 0 1,0 1 0,0-1 0,0 0-1,0 0 1,0 0 0,0 0 0,0 0-1,0 0 1,0 0 0,0 1-1,0-1 1,0 0 0,0 0 0,0 0-1,0 0 1,0 0 0,0 0 0,0 0-1,0 0 1,0 1 0,0-1-1,0 0 1,-1 0 0,1 0 0,0 0-1,0 0 1,0 0 0,0 0-1,0 0 1,0 0 0,0 0 0,0 0-1,0 1 1,0-1 0,-1 0 0,1 0-1,0 0 1,0 0 0,0 0-1,0 0 1,-27 20 3110,14-10-2408,-29 30 1698,42-40-2414,0 0 1,0 0 0,0 0-1,0 0 1,0 0-1,0 0 1,0 0 0,0 0-1,0 0 1,-1 0-1,1 0 1,0 1 0,0-1-1,0 0 1,0 0-1,0 0 1,0 0 0,0 0-1,0 0 1,0 0-1,0 1 1,0-1 0,0 0-1,0 0 1,0 0-1,0 0 1,0 0 0,0 0-1,0 0 1,0 1-1,0-1 1,0 0 0,0 0-1,0 0 1,0 0-1,0 0 1,0 0 0,0 0-1,0 0 1,0 1 0,1-1-1,-1 0 1,0 0-1,0 0 1,0 0 0,0 0-1,0 0 1,0 0-1,0 0 1,0 0 0,0 0-1,1 0 1,-1 0-1,0 0 1,0 0 0,0 1-1,0-1 1,0 0-1,0 0 1,0 0 0,1 0-1,-1 0 1,0 0-1,0 0 1,0 0 0,0-1-1,9 1-1422,-9 0 1302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09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36 127 24575,'-2'2'0,"-2"1"0,-3-1 0,-2 0 0,0-2 0,4-4 0,5-1 0,4-1 0,4-2 0,4-1 0,5 0 0,13-3 0,8-3 0,12-1 0,5-1 0,-2-1-6784,-8 2 5377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10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74 175 24575,'-10'3'-399,"-7"3"399,-2-2 0,1-2 199,8-5-199,18-7 0,13-3 0,11-2 66,15-3-66,8-4-6717,4 1 6717,18-4-4469,3 2 4469,0 1-3034,-14 5 9197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11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54 162 24575,'-4'2'0,"-3"1"0,-3-1 0,-1-2 0,-1-3 0,4-1 0,7-2 0,11-4 0,10-2-6784,8-2 6784,16-4-3319,9-2 3319,5 0 0,10-2 0,2 0-3437,-12 5 8786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11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84 24575,'0'4'0,"-10"13"0,-11 2 0,45-25 0,38-16 0,16-5 0,3 1 0,-5 2 0,-15 6-8191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12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131 188 24575,'-13'1'-123,"-1"-1"-395,0 0 0,0 0 0,1-2-1,-1 1 1,-25-8 0,39 9 533,-1 0 1,1 0-1,-1 0 0,1 0 0,0 0 0,-1 0 0,1-1 1,-1 1-1,1 0 0,-1 0 0,1 0 0,0-1 0,-1 1 0,1 0 1,0 0-1,-1-1 0,1 1 0,0 0 0,-1-1 0,1 1 1,0 0-1,0-1 0,-1 1 0,1 0 0,0-1 0,0 1 1,0-1-1,0 1 0,-1 0 0,1-1 0,0 1 0,0-1 0,0 1 1,0-1-1,0 1 0,0 0 0,0-1 0,0 1 0,0-1 1,0 0-1,1 0-8,1-1 0,-1 1 1,0-1-1,0 1 0,0 0 1,1 0-1,-1-1 1,1 1-1,-1 0 0,3-1 1,41-20 67,88-24 1527,3 6-3617,-56 16-899,-24 8 504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12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149 102 24575,'-6'0'0,"-6"0"0,-4 0 0,-2 0 0,-2-2 0,-1 0 0,1-1 0,2-1 0,5 0 0,8-1 0,6-2 0,8-2 0,10-1 0,10-1 0,4 0 0,11-1 0,4 0-6784,-6 2 5377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13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0 24575,'-10'8'-4697,"-9"4"4697,-5 5 0,-2 0 0,0-1-5822,2-3 5822,5-1 0,9-4 2705,12-6-2705,12-5 1617,23-10-1617,11-5 0,5-3-4088,-6 2 6182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13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110 127 24575,'-8'0'0,"-6"0"0,-4-2 0,-1-1 0,2-1 0,1-1 0,5 0 0,5-1 0,6 0 0,6-2 0,7-1 0,13-3 0,9-1 0,15-3 0,5 2 0,0 1 0,-9 3-8191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13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62 24575,'-14'8'0,"-8"4"0,-6 1 0,-3-1 0,-3-2 0,-2-2 0,5-5 0,13-5 0,13-2 0,10-3 0,24-7 0,13-3 0,13-6 0,5 1 0,-1 1 0,-12 4-8191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14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103 114 24575,'-8'2'0,"-6"2"0,-3 1 0,-1 0 0,2-4 0,0-3 0,6-2 0,6-2 0,6-1 0,6-3 0,7 0 0,5-2 0,8 1 0,14-5-6784,9-1 6784,12-2-4536,-4 2 7665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00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 24575,'5'-2'0,"-5"10"0,-8 23 0,3-11 0,-5 21-947,-8 81 1,17-108 774,0 0-1,1-1 1,1 1 0,1-1 0,-1 1 0,2-1 0,0 1 0,1-1-1,0 0 1,8 15 0,-9-22-82,0 0 0,1-1 0,0 1 0,0-1 0,0 0 0,1 0 0,-1-1 0,1 1 0,0-1 0,0 0 0,1 0 0,7 3 0,3 1-1161,0-2-1,1 0 1,19 5-1,32 11-542,-67-22 1999,0 0 1,-1 0-1,1 0 0,-1 0 0,1 1 0,-1-1 1,1 0-1,-1 0 0,0 1 0,1-1 1,-1 0-1,1 1 0,-1-1 0,1 0 0,-1 1 1,0-1-1,1 1 0,-1-1 0,0 1 1,1-1-1,-1 1 0,0-1 0,0 1 0,0-1 1,1 1-1,-1-1 0,0 1 0,0-1 1,0 1-1,0 0 0,0 0 59,-1 0 0,1 0 0,-1 0 0,1 0 0,-1-1 0,1 1 0,-1 0 0,0 0 0,1 0 0,-1-1 0,0 1 0,0 0 0,0 0 0,-1 0 0,-33 17 4038,-95 34-4574,109-42 474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14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10 24575,'-12'8'0,"-8"4"0,-6 3 0,-2-2 0,1-3 0,3-5 0,4-4 0,6-3 0,6-2 0,9-2 0,8 0 0,7 1 0,4 0 0,5-2 0,5-2 0,7 0-6784,3-2 6784,-4 2-1407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15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289 276 24575,'-42'6'-3983,"1"-1"-1,-70-3 0,75-2 2819,30 0 843,-26-1 1564,31 1-1213,0 0 0,0 0 0,0 0 0,0 0 1,1-1-1,-1 1 0,0 0 0,0 0 0,0 0 1,1-1-1,-1 1 0,0 0 0,0-1 0,1 1 1,-1-1-1,0 1 0,1-1 0,-1 1 0,0-1 1,1 1-1,-1-1 0,1 1 0,-1-1 0,1 0 1,-1 0-1,1 1 0,-1-1 0,1 0 0,-1-1 1,2 1-4,-1 0 0,0 0 1,1-1-1,-1 1 1,1 0-1,0 0 1,-1 0-1,1 0 1,0 0-1,0 0 0,0 0 1,-1 0-1,1 0 1,0 0-1,0 0 1,0 0-1,1 1 1,-1-1-1,1 0 0,29-16 2385,-24 14-1570,115-52-377,70-14-4124,135-14-1649,-297 77 4988,-2-1 1104,1 2 0,54-3 0,-82 8-752,0 0 80,1-1 1,-1 1 0,1 0 0,-1 0-1,1 0 1,-1 0 0,1 0 0,-1 1-1,1-1 1,-1 0 0,0 1 0,1-1 0,-1 1-1,1-1 1,-1 1 0,0 0 0,1 0-1,-1-1 1,0 1 0,2 2 0,-2 4 3336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16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47 24575,'0'-2'0,"-3"-30"0,2 31 0,1 0 0,0 1 0,0-1 0,0 1 0,0-1 0,-1 1 0,1-1 0,0 1 0,-1-1 0,1 1 0,0-1 0,-1 1 0,1-1 0,-1 1 0,1-1 0,0 1 0,-1 0 0,1-1 0,-1 1 0,1 0 0,-1-1 0,0 1 0,1 0 0,-1 0 0,1-1 0,-1 1 0,1 0 0,-1 0 0,0 0 0,1 0 0,-1 0 0,1 0 0,-1 0 0,0 0 0,1 0 0,-1 0 0,1 0 0,-1 0 0,1 1 0,-1-1 0,0 0 0,1 0 0,-1 1 0,1-1 0,-1 0 0,1 1 0,-1-1 0,0 1 0,-24 17-1254,0 0-1,1 2 0,1 1 1,-24 28-1,21-22 744,-13 12 511,16-19 0,2 2 0,0 1 0,-21 31 0,42-54 56,-1 1 1,1 0-1,0-1 0,-1 1 0,1-1 0,-1 1 0,1 0 0,0-1 0,0 1 1,0 0-1,-1-1 0,1 1 0,0 0 0,0-1 0,0 1 0,0 0 1,0 0-1,0-1 0,0 1 0,0 0 0,0-1 0,0 1 0,1 0 1,-1 0-1,0-1 0,0 1 0,1 0 0,-1-1 0,0 1 0,1-1 1,-1 1-1,1 0 0,-1-1 0,1 1 0,-1-1 0,1 1 0,-1-1 0,1 0 1,-1 1-1,1-1 0,0 1 0,-1-1 0,1 0 0,0 0 0,0 1 1,5 1 689,0 0 1,0 0 0,1-1-1,7 1 1,-2 0-279,329 66-1833,-308-61-5461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16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23 269 24575,'0'-7'0,"-1"-1"0,1 1 0,-2-1 0,1 1 0,-1-1 0,0 1 0,0 0 0,-1 0 0,-6-13 0,18 76 0,16 44-2139,37 136-9487,-28-138 9475,-33-95 2066,14 30 472,-14-33-354,-1 0 1,0 1 0,1-1-1,-1 1 1,0-1 0,1 0-1,-1 1 1,0-1-1,1 0 1,-1 0 0,0 1-1,1-1 1,-1 0-1,1 0 1,-1 1 0,1-1-1,-1 0 1,1 0 0,-1 0-1,1 0 1,-1 0-1,1 0 1,0 0 0,-1 0 27,1-1 0,0 1 0,0 0 0,-1-1 0,1 1 0,0-1-1,-1 0 1,1 1 0,-1-1 0,1 0 0,-1 1 0,1-1 0,-1 0 0,1 1 0,-1-1 0,0 0 0,1 0 0,-1-1 0,9-27 558,-2 0 0,-1 0 0,-1 0 0,1-46 0,-3 39 250,7-90 944,0-64-5617,-4 57 3010,-3 116 591,-2 17 202,-1 0 0,0 0 0,0 0 0,0 0 0,0 0 0,0 0 0,0 0 0,1 0 0,-1 0 0,0 0 0,0 0 0,0 0 0,0 0 0,0 0 0,1 0-1,-1 0 1,0 0 0,0 0 0,0 0 0,0 0 0,0 0 0,1 0 0,-1 0 0,0 0 0,0 0 0,0 0 0,0 0 0,0 0 0,0 0 0,1 0 0,-1 1 0,0-1 0,0 0 0,0 0 0,0 0 0,0 0 0,0 0 0,0 0 0,0 0 0,0 1 0,0-1 0,1 0 0,-1 0 0,0 0 0,0 0 0,0 0 0,0 1 0,0-1 0,12 31 43,-9-23-62,77 190 998,-64-166-815,1 0 0,1-2 0,2 0 0,24 27 0,-39-51-114,1 0 0,-1-1 0,1 0 0,0 0 0,0 0 0,0-1 0,1 0 0,8 4 0,-13-7-16,0 0 0,0 0 0,0-1 0,0 1 0,0-1 0,0 1 0,1-1 0,-1 0 0,0 0 1,0 0-1,1 0 0,-1 0 0,0 0 0,0-1 0,0 1 0,0-1 0,1 1 0,-1-1 0,0 0 1,0 0-1,0 0 0,0 0 0,-1 0 0,1 0 0,0-1 0,0 1 0,-1-1 0,1 1 0,-1-1 1,1 0-1,1-2 0,2-3-99,-1-1 1,0 1 0,0-1-1,-1 0 1,0 0 0,-1 0-1,0 0 1,0 0 0,1-14 0,0-9-315,-3-39 0,0 59 367,-2-18 657,-5-37 0,-27-74-2942,34 138 2572,-1 1 0,1-1 0,-1 0-1,0 1 1,0-1 0,1 1 0,-1-1 0,0 1 0,0-1 0,-3-2 0,0 6 1151,4 12-821,2 3-836,0 0-925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18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204 428 24575,'-13'-31'-4041,"10"24"3957,0 1 0,0 0 0,-1 0 0,0 0 0,-7-8 0,10 12 121,0 1-1,-1-1 0,0 1 0,1 0 0,-1-1 0,0 1 0,1 0 1,-1 0-1,0 0 0,0 0 0,0 0 0,0 1 0,0-1 0,0 1 1,0-1-1,0 1 0,0-1 0,0 1 0,0 0 0,0 0 0,0 0 0,0 1 1,0-1-1,-1 0 0,1 1 0,0-1 0,0 1 0,0 0 0,1-1 1,-1 1-1,0 0 0,0 0 0,0 0 0,1 1 0,-1-1 0,0 0 1,1 1-1,-3 1 0,-4 5-49,0 0 1,0 1-1,1 0 0,0 0 1,0 1-1,1-1 1,1 1-1,-1 1 0,2-1 1,-5 14-1,6-14 2,0 0-1,0 0 0,1-1 1,1 2-1,0-1 1,0 0-1,1 0 1,0 0-1,1 0 0,0 0 1,5 18-1,-6-26-2,1 0 1,-1 0-1,1 0 0,0 0 0,0-1 0,0 1 0,-1 0 0,2-1 1,-1 1-1,0-1 0,0 1 0,0-1 0,1 1 0,-1-1 0,1 0 1,1 2-1,-1-3-15,-1 1 0,0-1 0,1 1 1,-1-1-1,1 0 0,-1 0 0,0 1 0,1-1 1,-1 0-1,1 0 0,-1 0 0,0-1 1,1 1-1,-1 0 0,0 0 0,1-1 0,1 0 1,2-2-48,0 1 1,0-1 0,0-1-1,-1 1 1,1-1-1,-1 1 1,0-1 0,0 0-1,5-7 1,2-4 368,0-1-1,13-25 1,-21 35 47,0 1 0,-1-1 0,1-1 0,-1 1 0,0 0 0,-1-1 0,0 1 1,0-1-1,0 1 0,-1-12 0,-2 13-39,0 10-225,-1 11-152,3-11 80,1 0-1,-1 0 0,1 1 1,0-1-1,1 0 0,-1 0 1,1 0-1,0 0 0,0-1 1,1 1-1,-1 0 0,1-1 1,0 0-1,0 1 0,7 6 1,-7-9-15,-1 0 1,1 0 0,0 0 0,0 0-1,0-1 1,0 1 0,0-1-1,0 1 1,0-1 0,1 0 0,-1 0-1,0-1 1,1 1 0,-1-1 0,1 0-1,-1 1 1,1-1 0,-1-1 0,0 1-1,1-1 1,-1 1 0,0-1-1,1 0 1,-1 0 0,4-2 0,0 0-73,-1 0 0,1-1 0,-1 0 0,1 0 0,-1-1 0,0 1 0,-1-1 0,1-1 0,-1 1 0,0-1 0,0 0 0,-1 0 0,7-11 0,-2-2 106,0 0 1,-2 0-1,9-34 0,-13 53 102,0 8 176,5 17 387,-5-15-520,0-1-583,1 0-1,0 0 1,1 0-1,0 0 1,0-1-1,1 0 1,0 0 0,1-1-1,0 1 1,14 11-1,-18-16 269,0-1-1,0 0 1,1 1-1,-1-1 1,0-1 0,1 1-1,-1 0 1,1-1-1,0 0 1,-1 0 0,1 0-1,0 0 1,0-1-1,0 1 1,0-1-1,-1 0 1,1 0 0,0 0-1,0-1 1,0 1-1,0-1 1,-1 0-1,1 0 1,0-1 0,-1 1-1,1-1 1,-1 1-1,1-1 1,-1 0 0,6-5-1,-6 5 67,-1 0 1,1-1-1,-1 1 0,0-1 1,1 0-1,-1 0 0,0 0 1,-1 0-1,3-4 0,-2 0 685,1 0-1,-2 0 0,1 0 0,-1-1 1,1-10-1,-2 10 354,1 0-1,1-1 1,-1 1 0,1 0-1,4-10 1,7-9-327,-9 20-636,0-1-1,0 0 1,-1 0 0,0 0 0,-1-1 0,4-16 0,-6 25 6,0-1 0,0 1 0,1-1 0,-1 0 0,0 1 0,0-1 0,0 1 0,0-1 0,0 0 0,0 1 0,0-1 0,0 0 0,0 1 0,0-1 0,-1 0 0,1 1 0,0-1 0,0 1 0,0-1 0,-1 1 0,1-1 0,0 0 0,-1 1 0,1-1 0,-1 1 0,1-1 0,0 1 0,-1 0 0,1-1 0,-1 1 0,1-1 0,-1 1 0,0 0 0,1-1 0,-1 1 0,1 0 0,-1 0 0,1 0 0,-1-1 0,0 1 0,1 0 0,-1 0 0,0 0 0,1 0 0,-1 0 0,0 0 0,1 0 0,-1 0 0,1 0 0,-1 0 0,0 1 0,1-1 0,-1 0 0,1 0 0,-1 0 0,0 1 0,1-1 0,-1 1 0,-3 1 0,0-1 0,1 1 0,0 1 0,-1-1 0,1 0 0,0 1 0,0 0 0,-3 3 0,1 1 0,-1 1 0,2 0 0,-1 1 0,1-1 0,0 0 0,1 1 0,0 0 0,0 0 0,1 0 0,0 0 0,1 1 0,0-1 0,0 0 0,1 1 0,0-1 0,2 11 0,-2-15 0,1 0 0,1 1 0,-1-1 0,1 0 0,0 0 0,0 0 0,0 0 0,1 0 0,-1 0 0,1-1 0,0 1 0,1-1 0,-1 0 0,1 0 0,0 0 0,0-1 0,0 1 0,0-1 0,1 0 0,-1 0 0,1 0 0,0-1 0,0 1 0,0-1 0,0-1 0,0 1 0,0-1 0,10 2 0,-6-2-255,0-1 0,1 0 0,-1-1 0,-1 0 0,1 0-1,0-1 1,0 0 0,0-1 0,-1 0 0,1 0 0,-1 0 0,0-1 0,0-1-1,0 1 1,9-9 0,-9 7-59,1 0 0,-1-1 0,0-1 0,-1 1 0,0-1 0,0 0 0,-1-1 0,0 0 0,0 0 0,-1 0 0,0 0 0,6-18 0,-8 14 345,-1 0 0,0-1 0,0 1 0,-2 0 0,1-1 0,-4-25 0,-20-82 308,10 62-270,-4-19-3112,16 75 3119,0 3 3,-1 11 76,3 21 12,7 93-385,9 87-577,-16-204 862,6 34-2200,-6-41 2248,-1 1 1,0-1-1,1 0 0,-1 1 1,1-1-1,-1 0 0,1 1 1,0-1-1,-1 0 0,1 0 1,0 1-1,0-1 0,0 0 1,0 0-1,0 0 0,0 0 1,0 0-1,0-1 0,0 1 1,1 0-1,-1 0 0,0-1 1,2 1-1,-1-1-108,-1 0 1,1 0-1,-1 0 0,1 0 1,-1-1-1,1 1 0,-1 0 1,0-1-1,1 0 0,-1 1 1,0-1-1,1 0 0,-1 1 1,0-1-1,0 0 0,2-1 1,18-20 2790,-17 18-1567,23-27 890,-15 16-1086,0 1 1,1 1-1,17-14 0,-29 27-1035,-1-1 0,1 1 0,0 0 0,-1-1 0,1 1 0,0 0 0,-1-1 0,1 1 0,0 0 0,-1 0 0,1 0 0,0 0 0,-1 0 0,1 0 0,0 0 0,0 0 0,-1 0 0,1 0 0,0 0 0,-1 0 0,1 0 0,0 1 0,-1-1 0,1 0 0,0 0 0,-1 1 0,1-1 0,0 0 0,-1 1 0,1-1 0,-1 1 0,1-1 0,-1 1 0,1-1 0,-1 1 0,1-1 0,-1 1 0,0 0 0,1-1 0,-1 1 0,1 0 0,14 34 0,-12-26 0,0-1 0,1-1 0,0 1 0,0-1 0,0 0 0,1 0 0,0-1 0,0 0 0,1 0 0,10 9 0,-14-13 0,0-1 0,1 1 0,-1-1 0,0 0 0,1 0 0,-1 0 0,1 0 0,-1 0 0,1 0 0,-1-1 0,1 1 0,0-1 0,-1 0 0,1 0 0,-1 0 0,1 0 0,0 0 0,-1 0 0,1-1 0,0 1 0,-1-1 0,1 0 0,-1 0 0,1 0 0,-1 0 0,0 0 0,1-1 0,-1 1 0,0-1 0,0 1 0,0-1 0,0 0 0,2-3 0,-1 2 0,0 0 0,0 0 0,-1-1 0,1 0 0,-1 1 0,0-1 0,0 0 0,0 0 0,-1 0 0,1 0 0,-1 0 0,0-1 0,0 1 0,0-5 0,-1 3 0,0-1 0,0 1 0,0-1 0,0 1 0,-1 0 0,0-1 0,-1 1 0,-3-11 0,5 17 0,0-1 0,0 1 0,0-1 0,0 1 0,-1-1 0,1 1 0,0-1 0,0 1 0,0-1 0,-1 1 0,1-1 0,0 1 0,0 0 0,-1-1 0,1 1 0,0-1 0,-1 1 0,1 0 0,-1-1 0,1 1 0,0 0 0,-1-1 0,1 1 0,-1 0 0,1 0 0,-1 0 0,1-1 0,-1 1 0,1 0 0,-1 0 0,1 0 0,-2 0 0,1 0 0,0 1 0,0 0 0,1-1 0,-1 1 0,0 0 0,0 0 0,0-1 0,1 1 0,-1 0 0,0 0 0,1 0 0,-1 0 0,0 0 0,1 1 0,-15 37 0,13-29 0,0-1 0,1 0 0,0 1 0,0-1 0,1 0 0,1 1 0,0-1 0,2 15 0,-2-22 0,0 1 0,0 0 0,0 0 0,0 0 0,0-1 0,0 1 0,1 0 0,0-1 0,-1 1 0,1-1 0,0 0 0,0 0 0,3 3 0,-3-4 0,0 1 0,0-1 0,0 0 0,0-1 0,0 1 0,1 0 0,-1 0 0,0-1 0,0 0 0,1 1 0,-1-1 0,0 0 0,0 0 0,1 0 0,-1 0 0,0-1 0,0 1 0,1-1 0,3 0 0,-1-1 0,-1 0 0,1 0 0,-1 0 0,1-1 0,-1 1 0,0-1 0,0 0 0,0 0 0,0 0 0,-1-1 0,1 1 0,-1-1 0,0 0 0,0 0 0,0 0 0,-1-1 0,1 1 0,-1 0 0,0-1 0,0 0 0,-1 1 0,1-1 0,-1 0 0,0 0 0,0-7 0,0 4 0,0 0 0,-1 0 0,0 0 0,0 0 0,-1 0 0,0 0 0,-1 1 0,0-1 0,0 0 0,0 1 0,-1-1 0,0 1 0,-1 0 0,1 0 0,-7-9 0,7 12-105,-1 0 0,1 1 0,0-1 0,-1 1 0,0-1 0,0 1 0,0 0 0,0 1 0,0-1 0,0 1 0,-1 0 0,-8-4 0,2 4-6721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18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24575,'9'-1'0,"-1"1"0,0 13 0,-5 0-62,1 0-1,1 19 0,8 27-349,-12-54 374,0-1 0,1 0 0,0 0 0,0-1 0,0 1 0,0 0 0,1-1 0,-1 1 0,1-1 0,0 0 0,4 4 0,-6-6 31,0 0 0,0-1 0,1 1 0,-1 0 0,0 0 0,1-1 0,-1 1 0,0-1 0,1 1 0,-1-1 0,0 0 0,1 1-1,-1-1 1,1 0 0,-1 0 0,1 0 0,-1 0 0,1 0 0,-1 0 0,0-1 0,1 1 0,-1 0 0,1-1 0,-1 1 0,0-1 0,1 1 0,-1-1 0,0 0 0,1 0 0,-1 1-1,0-1 1,0 0 0,0 0 0,0 0 0,1-1 0,5-6 11,0-1 0,0 1 0,-1-1-1,5-10 1,6-7 20,-16 26-13,-1 0 1,0 0-1,1 0 0,-1 0 1,0 0-1,1 0 0,-1 0 0,0 0 1,1 0-1,-1 0 0,0 0 1,0 0-1,1 0 0,-1 0 1,0 0-1,1 0 0,-1 1 1,0-1-1,0 0 0,1 0 1,-1 0-1,0 0 0,1 1 1,-1-1-1,0 0 0,0 0 0,0 0 1,1 1-1,-1-1 0,0 0 1,0 0-1,0 1 0,1-1 1,10 15 646,-5-8-434,-5-5-255,1 0-1,-1-1 1,1 0 0,0 0-1,0 1 1,0-1-1,0 0 1,0 0 0,0-1-1,0 1 1,0 0-1,0-1 1,0 1 0,0-1-1,1 1 1,-1-1-1,4 0 1,-2-1-126,1 0 0,-1 1 0,0-1 0,0-1 0,0 1 0,0-1 0,0 1 0,6-6 0,1 0-456,-1-1 1,0 0-1,0 0 1,-1-2-1,10-11 1,-11 11-709,0 0 0,-1 0 0,-1-1 0,9-19 0,-4-10-141,-10 36 1825,-1-1 0,0 0 0,0 1 0,0-1 0,0 1 0,-2-9 0,-4 2 1843,0 12 1585,5 0-3359,0 0 0,0 1 0,0-1 0,0 0 0,0 1-1,1-1 1,-1 1 0,1-1 0,-1 1 0,1-1-1,-1 4 1,-1 7-530,1 0 0,0 1-1,1-1 1,0 1 0,1-1 0,0 1-1,1-1 1,0 0 0,1 1-1,1-1 1,0-1 0,0 1 0,1-1-1,1 1 1,0-1 0,11 14 0,-15-23 63,0 1 0,0-1 0,0 0 0,-1 1 1,1-1-1,-1 1 0,1 0 0,-1 0 0,0-1 1,0 1-1,1 4 0,-3-6 38,1 0 0,0 0 0,-1 1-1,1-1 1,-1 0 0,1 0 0,-1 0 0,0 0 0,1 0 0,-1 0 0,0 0-1,0 0 1,0 0 0,1 0 0,-1 0 0,0 0 0,0-1 0,-1 1 0,1 0-1,0-1 1,0 1 0,0-1 0,0 1 0,0-1 0,-1 0 0,1 1 0,0-1 0,-2 0-1,0 1 124,0 0-1,0 0 0,0 0 1,0 0-1,0-1 0,0 0 1,-5 0-1,8 0-114,0 0 0,0 0 0,0 0 0,-1 0 0,1 0 1,0 0-1,0 0 0,0 0 0,0 0 0,0 0 0,0 0 0,0 0 0,0 0 0,0 0 1,0 0-1,0-1 0,0 1 0,0 0 0,0 0 0,-1 0 0,1 0 0,0 0 0,0 0 1,0 0-1,0 0 0,0 0 0,0-1 0,0 1 0,0 0 0,0 0 0,0 0 1,0 0-1,0 0 0,0 0 0,0 0 0,1 0 0,-1 0 0,0-1 0,0 1 0,0 0 1,0 0-1,0 0 0,0 0 0,0 0 0,0 0 0,0 0 0,0 0 0,0 0 0,0 0 1,0 0-1,0 0 0,0-1 0,1 1 0,-1 0 0,0 0 0,0 0 0,0 0 0,0 0 1,0 0-1,0 0 0,0 0 0,17-9 302,35-14-373,-19 9-92,-1-1 0,40-25 0,-64 35 129,0-1 1,0 0 0,-1 0-1,0 0 1,0-1 0,-1 0-1,0-1 1,0 1 0,0-1-1,-1 0 1,0 0 0,-1-1-1,6-14 1,-5-12 22,-5 34 0,0-1 0,0 1 0,1 0 0,-1 0 0,0-1 0,-1 1 0,1 0 0,0 0 0,0-1 0,-1 1 0,1 0 0,0 0 0,-1 0 0,1-1 0,-1 1 0,0 0 0,1 0 0,-1 0 0,0 0 0,1 0 0,-1 0 0,0 0 0,-2-1 0,2 2 0,1 0 0,-1 0 0,1 0 0,-1 0 0,1 0 0,-1 0 0,0 0 0,1 1 0,-1-1 0,1 0 0,-1 0 0,1 0 0,-1 1 0,1-1 0,-1 0 0,1 1 0,0-1 0,-1 0 0,1 1 0,-1-1 0,1 1 0,0-1 0,-1 1 0,1-1 0,0 1 0,-1-1 0,1 1 0,0 0 0,-9 17 0,7-13 20,1 0 1,-1 0-1,1 0 0,0 0 0,0 0 0,0 1 1,0-1-1,1 0 0,0 0 0,0 1 1,1-1-1,0 0 0,0 0 0,0 0 0,0 0 1,1 0-1,-1 0 0,1 0 0,1 0 1,-1 0-1,1-1 0,-1 1 0,2-1 0,-1 0 1,0 0-1,1 0 0,-1 0 0,1-1 1,0 1-1,0-1 0,1 0 0,-1 0 0,1-1 1,-1 1-1,1-1 0,0 0 0,0 0 1,0-1-1,0 1 0,9 0 0,30 3-1385,1-4-5461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19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2 150 24575,'-1'-13'0,"1"4"0,0 0 0,0 0 0,1 1 0,0-1 0,0 0 0,1 0 0,3-9 0,-5 17 0,0 1 0,0-1 0,0 1 0,0-1 0,0 1 0,0-1 0,1 1 0,-1 0 0,0-1 0,0 1 0,0-1 0,0 1 0,1 0 0,-1-1 0,0 1 0,1 0 0,-1-1 0,0 1 0,0 0 0,1-1 0,-1 1 0,1 0 0,-1-1 0,0 1 0,1 0 0,-1 0 0,0 0 0,1-1 0,-1 1 0,1 0 0,-1 0 0,1 0 0,-1 0 0,1 0 0,-1 0 0,0 0 0,1 0 0,-1 0 0,1 0 0,-1 0 0,1 0 0,-1 0 0,1 0 0,-1 1 0,0-1 0,1 0 0,-1 0 0,1 0 0,-1 1 0,0-1 0,1 0 0,-1 0 0,0 1 0,1-1 0,-1 0 0,0 1 0,1-1 0,-1 0 0,0 1 0,0-1 0,1 1 0,-1-1 0,0 1 0,13 28 0,-4 5-1986,-3 1 0,4 47 1,0 3-483,-10-83 2468,0 0 0,1 1 0,-1-1 0,1 1 0,-1-1 0,1 0 0,0 0 0,0 1 0,0-1 0,1 0 0,-1 0 0,0 0 0,3 3 0,-3-5 0,0 1 0,0-1 0,0 0 0,0 1 0,0-1 0,0 0 0,0 1 0,0-1 0,0 0 0,1 0 0,-1 0 0,0 0 0,0 0 0,0 0 0,0 0 0,0-1 0,0 1 0,0 0 0,0 0 0,0-1 0,0 1 0,0-1 0,0 1 0,0-1 0,0 1 0,0-1 0,0 0 0,0 0 0,0 1 0,1-2 0,7-7 336,0 1 0,-1-2 0,0 1 0,0-1 1,6-10-1,-9 11-37,1 0-1,0 1 1,1 0 0,0 0 0,0 1 0,0 0 0,1 0 0,11-7 0,-17 13-251,-1 1 0,1-1 0,0 0 0,-1 1 0,1 0 0,0-1 0,-1 1 0,1 0 0,0 0 0,-1 0 0,1 0 0,0 0 1,0 0-1,-1 1 0,1-1 0,0 0 0,-1 1 0,1 0 0,0-1 0,1 2 0,34 22 1786,-7-5-959,-27-17-875,1 0 0,-1-1 0,1 0 0,0 0 0,0 0 0,0-1 0,0 1 0,-1-1 0,1 0 0,0 0 0,0 0 0,0 0 0,0-1 0,0 1 0,0-1 0,-1 0 0,1-1 0,0 1 0,-1 0 0,1-1 0,-1 0 0,1 0 0,-1 0 0,0 0 0,0-1 0,0 1 0,0-1 0,0 0 0,0 0 0,-1 0 0,0 0 0,1 0 0,-1 0 0,2-5 0,0 0 0,0 0 0,0-1 0,0 0 0,-1 0 0,-1 0 0,0 0 0,0 0 0,0-1 0,-1 1 0,-1 0 0,1-1 0,-2 1 0,0-11 0,-1 12 0,0-1 0,0 1 0,0 0 0,-1 0 0,-1 1 0,-5-12 0,17 27 0,1 1 0,1-1 0,-1 0 0,1-1 0,19 10 0,4 5 0,-27-18 0,0 0 0,-1 0 0,1 1 0,-1 0 0,0 0 0,-1 1 0,1-1 0,-1 1 0,0 0 0,0 0 0,-1 1 0,0-1 0,0 1 0,-1-1 0,1 1 0,-2 0 0,1 0 0,1 10 0,-2-6 130,8 29-1625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20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19 24575,'-1'-1'0,"0"-1"0,-1 1 0,1-1 0,0 1 0,0 0 0,-1 0 0,1 0 0,-1 0 0,1 0 0,-1 0 0,1 0 0,-1 0 0,0 0 0,1 1 0,-1-1 0,0 1 0,0-1 0,1 1 0,-1 0 0,0 0 0,0 0 0,1 0 0,-1 0 0,0 0 0,0 0 0,0 0 0,1 1 0,-1-1 0,0 1 0,0-1 0,1 1 0,-1 0 0,1 0 0,-1 0 0,0 0 0,1 0 0,-1 0 0,1 0 0,0 0 0,-2 2 0,-6 5-141,1 1 1,0 0-1,0 0 0,1 1 0,0 0 0,1 0 0,0 1 1,-6 14-1,9-18 61,0 0 1,1-1 0,0 1 0,0 0 0,1 0-1,0 0 1,0 0 0,0 0 0,1 1-1,0-1 1,1 0 0,0 0 0,0 0 0,0 0-1,3 9 1,-2-13 59,-1 0 0,1 0 0,0 0 0,0-1-1,0 1 1,1 0 0,-1-1 0,1 0 0,-1 1 0,1-1 0,0 0-1,0 0 1,-1-1 0,2 1 0,-1 0 0,0-1 0,0 0 0,0 0-1,1 0 1,-1 0 0,0 0 0,1-1 0,-1 0 0,7 1 0,-7-1 1,0 0 0,1 0 1,-1-1-1,0 1 0,0-1 1,0 1-1,0-1 0,0 0 1,0 0-1,0 0 0,0 0 1,0-1-1,0 0 1,0 1-1,-1-1 0,1 0 1,-1 0-1,1 0 0,-1 0 1,0-1-1,0 1 0,0-1 1,0 1-1,0-1 0,0 0 1,2-5-1,-4 7 35,1-1-1,-1 1 1,0-1-1,1 1 1,-1-1 0,0 1-1,0-1 1,0 1-1,0-1 1,0 1-1,0-1 1,-1 1 0,1-1-1,0 1 1,-1 0-1,1-1 1,-1 1 0,0-1-1,1 1 1,-1 0-1,0-1 1,0 1-1,-1-1 1,0 0 47,0 0 1,0 0-1,0 0 0,0 1 0,0-1 1,0 1-1,-1 0 0,1 0 0,-1 0 1,1 0-1,-1 0 0,-4-1 1,5 2-32,0-1 0,0 0 1,0 1-1,0 0 0,0 0 1,0-1-1,0 1 0,0 0 1,0 1-1,0-1 0,0 0 1,0 0-1,0 1 0,0 0 1,0-1-1,0 1 0,0 0 1,1 0-1,-1 0 0,0 0 1,0 0-1,1 0 0,-1 0 1,1 1-1,-1-1 0,1 1 1,-1-1-1,1 1 0,0-1 1,0 1-1,0 0 0,0 0 1,0-1-1,0 1 0,0 0 1,0 3-1,0 9-1206,2-2-4694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20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24575,'64'-67'0,"-63"67"-15,-1 0 1,0-1-1,1 1 0,-1-1 0,0 1 0,1 0 1,-1-1-1,0 1 0,1 0 0,-1 0 0,0-1 1,1 1-1,-1 0 0,1 0 0,-1 0 0,1-1 0,-1 1 1,0 0-1,1 0 0,-1 0 0,1 0 0,-1 0 1,1 0-1,-1 0 0,1 0 0,-1 0 0,1 0 1,-1 0-1,1 0 0,-1 0 0,0 1 0,1-1 1,0 0-1,0 1-101,0 0 0,0 0 0,1 0 0,-1 1 0,0-1 0,-1 0 0,1 0 0,0 1 0,0-1 0,1 3 0,12 42-3342,-14-42 3042,29 149-5803,-2 80 5074,-19-158 20,-6-48 7076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21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94 269 24575,'-91'-123'0,"91"123"-10,-1-1 0,1 0 0,-1 1 0,1-1 0,0 0 1,0 0-1,0 1 0,-1-1 0,1 0 0,0 0 0,0 1 0,0-1 0,0 0 0,0 0 0,0 0 0,0 1 0,1-1 0,-1 0 0,0 0 0,0 1 0,1-1 0,-1 0 0,0 1 0,1-1 0,-1 0 0,0 1 0,1-1 0,-1 0 1,1 1-1,-1-1 0,1 1 0,0-1 0,-1 1 0,1-1 0,-1 1 0,1 0 0,0-1 0,-1 1 0,1-1 0,0 1 0,0 0 0,1-1 0,40-14-603,-31 11 542,129-53-1379,-38 15 565,-102 42 891,1 0-1,-1 0 0,1 0 1,-1 0-1,1 1 1,-1-1-1,0 0 0,1 0 1,-1 1-1,1-1 0,-1 0 1,0 1-1,1-1 1,-1 1-1,0-1 0,1 0 1,-1 1-1,0-1 1,0 1-1,1-1 0,-1 1 1,0-1-1,0 1 0,0-1 1,0 1-1,1-1 1,-1 1-1,0-1 0,0 1 1,0-1-1,0 1 1,0-1-1,0 1 0,-1 0 1,4 35 509,-1-8 171,0-20-480,0-1-1,0 1 1,1 0 0,0-1 0,0 0-1,1 1 1,0-1 0,0-1 0,10 13-1,-13-17-1570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0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319 673 24575,'-19'8'-694,"-153"58"-7295,97-45 7225,69-20 757,3 0 154,-1 0-1,1 0 0,-1 0 0,1-1 0,-1 1 0,0-1 0,1 0 1,-1 0-1,0 0 0,-5-2 0,9 2-134,0 0 1,0 0-1,0 0 0,0 0 1,-1 0-1,1 0 1,0-1-1,0 1 0,0 0 1,0 0-1,0 0 1,0 0-1,0-1 0,-1 1 1,1 0-1,0 0 0,0 0 1,0-1-1,0 1 1,0 0-1,0 0 0,0 0 1,0-1-1,0 1 1,0 0-1,0 0 0,0 0 1,0 0-1,0-1 1,0 1-1,0 0 0,0 0 1,1 0-1,-1-1 0,0 1 1,0 0-1,0 0 1,0 0-1,0 0 0,0-1 1,0 1-1,1 0 1,-1 0-1,0 0 0,0 0 1,0-1-1,8-6-55,-1 0 0,1 1-1,0 0 1,0 0 0,0 0 0,1 1-1,14-6 1,-1-1-878,477-228-3577,17 35 3581,-413 165 868,430-154 1169,-479 176 3564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21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41 24575,'-2'-14'0,"1"13"0,1-1 0,-1 0 0,1 1 0,0-1 0,0 0 0,-1 1 0,1-1 0,1 0 0,-1 1 0,0-1 0,0 0 0,0 1 0,2-3 0,-2 3 0,0 1 0,0 0 0,0 0 0,0 0 0,0 0 0,1 0 0,-1 0 0,0 0 0,0 0 0,0 0 0,0 0 0,0-1 0,0 1 0,1 0 0,-1 0 0,0 0 0,0 0 0,0 0 0,0 0 0,1 0 0,-1 0 0,0 0 0,0 0 0,0 0 0,0 0 0,0 0 0,1 0 0,-1 0 0,0 1 0,0-1 0,0 0 0,0 0 0,0 0 0,0 0 0,1 0 0,-1 0 0,0 0 0,0 0 0,0 0 0,0 1 0,0-1 0,0 0 0,0 0 0,0 0 0,1 0 0,-1 0 0,0 0 0,0 1 0,0-1 0,0 0 0,0 0 0,0 0 0,0 0 0,0 1 0,0-1 0,0 0 0,0 0 0,0 0 0,0 0 0,0 0 0,0 1 0,0-1 0,5 13 0,-5-13 0,6 24-255,0-1-1,-1 1 1,-1 0-1,0 38 1,-9 97-1760,-1-15 1831,6-144 212,1-1-1,-1 1 1,0 0 0,0 0-1,0-1 1,1 1-1,-1 0 1,0 0 0,1-1-1,-1 1 1,0 0 0,0 0-1,1 0 1,-1-1 0,0 1-1,1 0 1,-1 0 0,0 0-1,1 0 1,-1 0 0,0 0-1,1 0 1,-1 0 0,1 0-1,-1 0 1,0 0 0,1 0-1,-1 0 1,0 0 0,1 0-1,-1 0 1,0 0 0,1 0-1,-1 1 1,0-1-1,1 0 1,-1 0 0,0 0-1,1 1 1,-1-1 0,0 0-1,0 0 1,1 1 0,-1-1-1,0 0 1,0 0 0,0 1-1,1-1 1,-1 0 0,0 1-1,0-1 1,0 0 0,0 1-1,0-1 1,0 0 0,1 1-1,-1-1 1,0 0 0,0 1-1,0-1 1,0 0 0,0 1-1,0-1 1,-1 1 0,1-1-1,0 1 1,26-32 1394,-18 21-1221,4-5-201,-8 10 0,1-1 0,-1 1 0,1 0 0,0 0 0,8-6 0,-11 10 0,-1 0 0,1 1 0,-1-1 0,1 0 0,-1 1 0,1-1 0,0 1 0,-1-1 0,1 1 0,0 0 0,-1-1 0,1 1 0,0 0 0,0 0 0,-1 0 0,1 1 0,0-1 0,-1 0 0,1 1 0,0-1 0,-1 1 0,1-1 0,0 1 0,-1 0 0,1 0 0,2 1 0,34 28 333,9 6-2031,-22-22-5128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22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24575,'4'-4'0,"0"0"0,1 0 0,-1 1 0,1-1 0,0 1 0,0 0 0,0 1 0,0-1 0,1 1 0,-1 0 0,1 0 0,0 0 0,-1 1 0,12-1 0,-12 2 0,-1 0 0,1 1 0,0-1 0,0 1 0,0 0 0,-1 0 0,1 1 0,-1 0 0,1-1 0,-1 2 0,1-1 0,-1 0 0,0 1 0,0 0 0,0 0 0,-1 0 0,1 0 0,3 5 0,-1-1 0,-1 0 0,-1 1 0,1-1 0,-1 1 0,0 0 0,-1 0 0,0 0 0,0 0 0,-1 1 0,0-1 0,0 1 0,-1 0 0,0 14 0,0 1 0,-2 0 0,-1 0 0,-8 41 0,6-46 0,4-26 0,9-31 0,1 4-2113,1 0 0,3 0 0,0 2 1,30-49-1,-43 79 2137,0 1 0,0-1 0,0 1 1,0-1-1,0 1 0,1-1 0,-1 1 0,1 0 1,-1 0-1,1 0 0,-1 0 0,1 0 1,0 0-1,-1 0 0,1 0 0,0 1 1,0-1-1,0 0 0,-1 1 0,1 0 0,0-1 1,0 1-1,0 0 0,0 0 0,3 1 1,-3-1 77,0 1 1,1 0-1,-1 0 1,0 0 0,0 0-1,-1 0 1,1 1 0,0-1-1,0 1 1,-1-1-1,1 1 1,-1-1 0,1 1-1,-1 0 1,1 0 0,-1 0-1,0 0 1,0 0 0,0 0-1,0 0 1,0 3-1,3 9-373,0 0 0,2 22-1,2 11 278,-8-47 15,0 0 0,0 1 0,0-1 0,0 0 1,0 0-1,0 1 0,0-1 0,0 0 0,0 0 0,1 1 0,-1-1 0,0 0 1,0 1-1,0-1 0,0 0 0,1 0 0,-1 0 0,0 1 0,0-1 1,0 0-1,1 0 0,-1 0 0,0 1 0,0-1 0,0 0 0,1 0 0,-1 0 1,0 0-1,1 0 0,-1 0 0,0 0 0,0 0 0,1 1 0,-1-1 1,0 0-1,0 0 0,1 0 0,10-9 1804,7-19 1388,-17 26-3113,16-27 317,1 1 0,35-42 0,-52 69-408,0 0 1,0 0-1,0 0 0,0-1 0,0 1 1,1 0-1,-1 1 0,0-1 0,1 0 1,-1 0-1,0 0 0,1 1 0,-1-1 1,1 1-1,-1-1 0,3 1 1,-3 0 8,0 0 0,0 0 0,0 0 1,0 0-1,0 1 0,0-1 1,0 0-1,0 1 0,0-1 0,-1 1 1,1-1-1,0 1 0,0-1 0,0 1 1,-1 0-1,1-1 0,0 1 1,0 0-1,0 1 0,3 4 101,0 1-1,-1 0 1,0 0 0,0 0-1,3 11 1,-1-4-61,4 14 55,-6-18-261,0 1 0,0-1 0,2 0 1,-1 0-1,1 0 0,0 0 0,1-1 1,0 0-1,12 13 0,-8-14-6678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2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12 446 24575,'1'-20'0,"-1"11"0,1 0 0,-2 0 0,1 0 0,-1 0 0,-3-11 0,0 37 0,1 13 0,3-9 0,0-1 0,5 28 0,-4-43 0,0 0 0,0 0 0,0 0 0,1 0 0,0 0 0,0-1 0,0 1 0,0 0 0,1-1 0,0 1 0,0-1 0,0 0 0,0 0 0,7 6 0,-8-9 0,0 1 0,0-1 0,0 0 0,0 0 0,0 0 0,0 0 0,1-1 0,-1 1 0,0 0 0,0-1 0,1 0 0,-1 1 0,0-1 0,1 0 0,-1 0 0,3-1 0,0 0 0,0 0 0,0 0 0,0-1 0,0 0 0,-1 0 0,1 0 0,4-4 0,6-4 0,0-1 0,-1 0 0,13-15 0,-26 25 0,11-11 0,-8 8 0,-1 0 0,1 0 0,0 0 0,1 1 0,7-5 0,-12 8 0,1-1 0,-1 1 0,1 0 0,-1 0 0,1 0 0,-1 0 0,1 0 0,-1 0 0,1 0 0,-1 0 0,1 0 0,-1 1 0,1-1 0,-1 0 0,1 0 0,-1 0 0,1 0 0,-1 1 0,0-1 0,1 0 0,-1 1 0,1-1 0,-1 0 0,0 1 0,1-1 0,-1 0 0,1 1 0,-1-1 0,0 1 0,0-1 0,1 0 0,-1 2 0,11 19 0,-7-13 0,0-1 0,0-1 0,0 1 0,0-1 0,1 0 0,0 0 0,0-1 0,11 10 0,-13-13 0,-1-1 0,1 1 0,0-1 0,-1 0 0,1 1 0,0-1 0,0-1 0,0 1 0,0 0 0,0-1 0,0 1 0,0-1 0,0 0 0,0 0 0,0 0 0,0 0 0,0-1 0,0 1 0,0-1 0,0 0 0,0 0 0,4-2 0,0 0 0,-1 0 0,0 0 0,0-1 0,0 0 0,-1 0 0,1-1 0,-1 1 0,0-1 0,0 0 0,-1-1 0,7-8 0,-5 4 0,0 0 0,-1 0 0,0-1 0,-1 0 0,0 0 0,3-15 0,-1-2 0,-3 1 0,0-1 0,-1 0 0,-2 1 0,-3-29 0,0 22-2643,-9-39 1,9 59 1746,-1 1 0,0-1 0,-1 1 0,-1 0 0,-9-18 0,14 30 890,0-1 0,0 1-1,1 0 1,-1-1 0,0 1 0,0 0 0,0 0 0,-1 0 0,1-1 0,0 1 0,0 1-1,-1-1 1,1 0 0,0 0 0,-3-1 0,4 2 2,-1 0 1,1 0-1,-1 0 1,0 0-1,1 0 0,-1 1 1,1-1-1,-1 0 0,0 0 1,1 0-1,-1 0 1,1 1-1,-1-1 0,1 0 1,-1 1-1,1-1 1,-1 0-1,1 1 0,-1-1 1,1 0-1,-1 1 0,1-1 1,0 1-1,-1-1 1,1 1-1,-1 0 0,-1 4-11,-1 0 0,1 0 0,0 0 0,1 0 0,-1 1 0,0 9 0,-2 16-17,1 0-1,1 0 0,2 0 1,1 0-1,2 0 1,1-1-1,1 1 0,2-1 1,0 0-1,24 56 1,-27-77 170,0-1 1,1 0-1,0 0 1,0 0-1,1-1 1,0 1-1,13 11 1,-18-18 23,1 1 0,0-1 0,0 0 0,0 1 0,0-1 0,0 0 0,0 0 0,0 0 1,0-1-1,0 1 0,1-1 0,-1 1 0,0-1 0,0 0 0,1 1 0,-1-1 0,0 0 0,1-1 0,-1 1 1,0 0-1,0-1 0,0 1 0,1-1 0,-1 1 0,0-1 0,0 0 0,0 0 0,0 0 0,0 0 1,0-1-1,0 1 0,0 0 0,-1-1 0,1 0 0,-1 1 0,3-4 0,3-3-532,-1 0-1,0-1 0,0 0 1,-1 0-1,0 0 0,-1-1 1,0 1-1,5-18 1,13-85-4805,-18 90 4924,8-71-442,-10 123 779,1-1 0,2 1 0,0-1-1,18 52 1,-15-60 1516,19 36 0,-15-37 243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23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26 211 24575,'-1'1'0,"0"-1"0,0 1 0,1-1 0,-1 1 0,0-1 0,0 0 0,0 1 0,1-1 0,-1 0 0,0 0 0,0 0 0,0 1 0,0-1 0,0 0 0,0 0 0,1 0 0,-1-1 0,0 1 0,0 0 0,0 0 0,0 0 0,0-1 0,1 1 0,-1 0 0,0-1 0,-1 0 0,2 1 0,0-1 0,-1 0 0,1 1 0,0-1 0,0 0 0,0 0 0,-1 1 0,1-1 0,0 0 0,0 0 0,0 1 0,0-1 0,0 0 0,0 0 0,1 0 0,-1 1 0,0-1 0,0 0 0,0 0 0,1 1 0,-1-1 0,0 0 0,1 1 0,-1-1 0,1 0 0,-1 1 0,1-1 0,-1 1 0,1-1 0,0 0 0,7-8-766,1 0 0,-1 0 0,2 1-1,-1 1 1,1-1 0,15-7 0,70-33-5151,-88 45 5877,126-52-10,-75 37 3880,-57 18-3501,0 0 0,0-1 0,1 1 0,-1 0 0,0 0-1,1 0 1,-1 0 0,0 0 0,0 0 0,1 0 0,-1 1 0,0-1 0,0 0 0,0 1-1,1-1 1,-1 1 0,1 0 0,-1 0-232,1 0 1,-1 0-1,0 0 0,0 0 0,0 0 1,0 1-1,0-1 0,-1 0 0,1 0 1,0 1-1,0-1 0,0 3 0,1 3-899,0 1-1,-1 0 0,0 0 1,0 13-1,0-6-481,6 222-81,-7-211 192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23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24575,'-6'8'-100,"1"1"-1,0-1 0,0 1 1,0 0-1,1 0 0,0 0 0,1 1 1,-4 19-1,7-26 62,-1-1 0,1 1 0,0-1 0,0 1 0,0 0 0,0-1 1,1 1-1,-1 0 0,1-1 0,0 1 0,-1-1 0,1 1 0,0-1 0,1 1 0,2 3 0,-2-4 23,0 0 1,0 0-1,0 0 0,0 0 0,1-1 1,-1 1-1,1-1 0,-1 0 1,1 1-1,-1-1 0,1 0 0,0-1 1,0 1-1,0 0 0,-1-1 0,1 0 1,6 1-1,0-1 76,0 0 1,-1-1-1,1 0 1,0-1-1,0 1 1,9-4-1,-15 4-39,1 0 0,-1 0 0,0-1 0,0 1 0,0 0 0,0-1 0,0 0 0,-1 0 0,1 0 0,0 0 0,-1 0 1,1 0-1,-1-1 0,0 1 0,0-1 0,0 0 0,0 0 0,0 1 0,1-5 0,-3 6-22,1-1 1,-1 1 0,0 0 0,1-1-1,-1 1 1,0 0 0,0 0 0,0-1-1,0 1 1,0 0 0,-1-1-1,1 1 1,0 0 0,-1 0 0,1-1-1,0 1 1,-1 0 0,0 0 0,1 0-1,-1 0 1,0 0 0,1 0 0,-1 0-1,0 0 1,0 0 0,0 0-1,0 0 1,0 0 0,0 0 0,0 1-1,0-1 1,0 0 0,0 1 0,-1-1-1,1 1 1,0-1 0,0 1 0,0 0-1,-1 0 1,1-1 0,-2 1 0,-2-1 0,-1 0 0,0 1 0,1-1 0,-1 1 0,0 0 0,1 1 0,-1 0 0,-7 1 0,8 0 19,-1-1 0,1 1 0,0 1 0,0-1 0,0 1 0,0 0 0,0 0 0,1 0 0,-1 1 0,1 0 0,0-1 0,0 2 0,0-1 0,1 0 0,-1 1 0,1 0 0,0-1 0,0 1 0,1 0 0,0 1-1,-1-1 1,-1 9 0,2-4-82,0-1 0,1 1-1,0 0 1,1-1-1,0 1 1,0 0-1,1 0 1,0-1 0,1 1-1,0-1 1,0 1-1,6 12 1,5 6-6761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24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 24575,'6'-13'0,"-1"-1"0,0 1 0,-1-1 0,0 0 0,-1 0 0,-1 0 0,0-1 0,0-19 0,-3 7 0,-1 0 0,-1 0 0,-9-39 0,127 783-11320,-114-713 11320,0 7-195,33 284-2253,-30-227 1754,-3 0 0,-9 89 0,7-150 572,1-1 117,0-1-1,-1 1 1,0-1 0,0 0 0,0 1-1,-1-1 1,1 0 0,-1 0-1,0 0 1,-1 0 0,1 0-1,-5 5 1,7-9 12,-1-1 1,1 0-1,0 1 0,-1-1 0,1 0 0,0 1 1,-1-1-1,1 0 0,-1 1 0,1-1 0,-1 0 1,1 0-1,-1 1 0,1-1 0,0 0 0,-1 0 1,1 0-1,-1 0 0,1 0 0,-1 0 0,1 0 1,-1 0-1,1 0 0,-1 0 0,0 0 0,1 0 1,0 0-1,-1 0 0,1 0 0,-1-1 0,0 1 1,-10-15 224,-2-25 40,13 38-270,-15-83 371,4-1 1,3 0-1,5-112 0,4 148-530,11-81 1,-9 115 152,0-1 0,1 1 0,1 0 0,1 0 0,0 1 0,1 0 0,0 0 1,18-25-1,-21 35 214,1 0 0,-1 0 1,1 0-1,1 1 0,-1 0 0,1 0 1,-1 1-1,1-1 0,0 1 1,0 0-1,0 1 0,1-1 0,-1 1 1,1 1-1,-1-1 0,1 1 1,9 0-1,-13 0-110,0 1-1,1 0 1,-1 1-1,0-1 1,0 0 0,1 1-1,-1 0 1,0 0-1,0 0 1,0 0 0,0 0-1,0 1 1,0-1 0,0 1-1,-1 0 1,1 0-1,-1 0 1,1 0 0,-1 0-1,0 0 1,1 1-1,-1-1 1,0 1 0,-1 0-1,1 0 1,0-1 0,-1 1-1,0 0 1,1 0-1,-1 0 1,0 1 0,-1-1-1,1 0 1,0 0-1,-1 0 1,0 1 0,0 3-1,0 1 300,0 0 0,-1 0 0,0 0 0,-1 0 1,0 0-1,0 0 0,-1 0 0,0 0 0,0-1 0,0 1 0,-1-1 0,0 0 0,-1 0 0,0-1 0,0 1 0,-11 10 0,47-76-399,16-20-819,-15 28-830,-3-2 1,-1 0-1,25-75 0,-46 105 733,-1-1-1,-1 1 1,2-27 0,-6 40 1082,-1 0 1,0 0-1,0 0 0,-1 0 1,0 0-1,0 0 0,-1 1 1,-1-1-1,0 0 0,-5-10 1,7 18 16,0 0 1,0 0 0,0 0 0,0 1 0,0-1-1,0 0 1,-1 1 0,1-1 0,-1 1 0,1 0-1,-1-1 1,0 1 0,1 0 0,-1 0 0,-2-1-1,2 2-115,1-1 0,0 1 0,0 0 0,0 0 0,0 0 0,0 0 0,0 0 1,0 1-1,-1-1 0,1 0 0,0 0 0,0 1 0,0-1 0,0 0 0,0 1 0,0-1 0,0 1 0,0 0 0,0-1 0,0 1 0,1 0 0,-1 0 0,0-1 0,0 1 0,1 0 0,-1 0 0,0 0 0,1 0 0,-1 0 0,0 2 0,-5 8-194,0 0 0,1 0 1,1 1-1,0 0 0,0 0 0,-1 13 0,-9 78-1616,12-85 1434,-2 35-1570,2 100 0,4-133 1558,0 1 1,1-1-1,1 0 0,1-1 1,1 1-1,0-1 1,1 0-1,12 20 0,-17-35 476,0 0 0,1 0 0,-1 0-1,1-1 1,0 1 0,0-1-1,0 0 1,1 0 0,-1 0 0,1 0-1,0 0 1,-1-1 0,1 0-1,0 0 1,1 0 0,-1 0-1,0 0 1,0-1 0,8 1 0,-7-1 86,0-1 0,-1 0 0,1 0 0,0-1 0,0 0 0,0 0 0,0 0 0,-1 0 0,1-1 1,0 1-1,-1-1 0,1 0 0,-1-1 0,0 1 0,0-1 0,0 0 0,7-6 0,-3 1-162,-1 1 1,-1-1-1,1 0 0,-1-1 0,-1 0 0,1 0 0,-1 0 1,-1 0-1,6-18 0,-7 20-406,-1-1 1,0 0-1,-1 0 0,1 0 1,-1 0-1,-1 0 0,0 0 1,0 0-1,0 0 0,-1 0 1,-1 0-1,-3-15 0,2 18 326,3 13 0,4 17 0,0-16 178,0 0-1,1-1 0,-1 1 0,1-1 1,1 0-1,0-1 0,0 1 0,0-1 1,1 0-1,0-1 0,1 0 0,-1 0 0,1 0 1,0-1-1,16 8 0,2-1-1480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25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104 501 24575,'-14'-37'-2607,"0"0"0,3 0 1,0-1-1,-6-60 0,11 65 2019,-23-164-1943,29 195 2633,-1-19 495,1 21-590,0 0 0,0 0 0,0 0 0,0 0-1,0 1 1,0-1 0,0 0 0,0 0 0,0 0 0,0 0-1,0 0 1,1 0 0,-1 0 0,0 0 0,0 0 0,0 0 0,0 0-1,0 0 1,0 0 0,0 0 0,0 0 0,0 0 0,0 0-1,0 0 1,0 0 0,0 0 0,0 0 0,0 0 0,0 0 0,1 0-1,-1 0 1,0-1 0,0 1 0,0 0 0,0 0 0,0 0-1,0 0 1,0 0 0,0 0 0,0 0 0,0 0 0,0 0 0,0 0-1,0 0 1,0 0 0,0 0 0,0 0 0,0 0 0,0 0-1,0 0 1,0 0 0,0 0 0,0-1 0,0 1 0,7 18 522,127 581 4390,-87-357-6095,-5-47-2237,-23-114 4304,-11-46 4245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25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59 578 24575,'-16'-50'-2054,"-18"-101"0,30 124 1437,1-1 0,2 0 1,0 0-1,2 1 0,6-39 0,-5 55 690,0 1 0,1 0 0,0 0 0,1 0 0,0 0 0,1 0 0,0 1 0,0-1 0,1 1-1,9-10 1,-11 14-26,1 0-1,0 0 1,0 1 0,0 0-1,0 0 1,1 0-1,0 1 1,0 0 0,0 0-1,0 0 1,0 1-1,0-1 1,1 2-1,-1-1 1,1 1 0,-1 0-1,11 0 1,-6 1 86,0 0 1,0 1 0,0 0-1,0 1 1,0 0 0,0 1-1,0 0 1,-1 1 0,0 0-1,20 11 1,-25-12-206,0 0 0,0 1 1,-1-1-1,0 1 0,1 0 1,-1 0-1,0 0 0,-1 1 0,1 0 1,-1 0-1,0-1 0,0 2 0,0-1 1,-1 0-1,0 1 0,0-1 0,0 1 1,-1-1-1,0 1 0,0 0 0,0 0 1,-1 7-1,-1-2-129,0-1 0,-1 1 1,0-1-1,-1 0 0,0 0 1,0 0-1,-1 0 0,-1-1 1,0 1-1,0-1 0,-1 0 0,0 0 1,0-1-1,-1 0 0,0 0 1,0-1-1,-1 0 0,0 0 0,0 0 1,-1-1-1,0-1 0,-14 8 1,6-9 571,5-4 2031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25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0 297 24575,'3'-4'0,"-1"-1"0,0 1 0,0 0 0,-1-1 0,0 1 0,1-1 0,-1 0 0,-1 1 0,1-1 0,-1-9 0,2-3 0,37-193 0,-39 210 0,0 0 0,0 0 0,0 0 0,0 0 0,0 0 0,0 1 0,1-1 0,-1 0 0,0 0 0,0 0 0,0 0 0,0 0 0,0 0 0,0 0 0,0 0 0,0 0 0,0 0 0,1 0 0,-1 0 0,0 0 0,0 0 0,0 0 0,0 0 0,0 0 0,0 0 0,0 0 0,0 0 0,1 0 0,-1 0 0,0 0 0,0 0 0,0-1 0,0 1 0,0 0 0,0 0 0,0 0 0,0 0 0,0 0 0,0 0 0,0 0 0,1 0 0,-1 0 0,0 0 0,0 0 0,0 0 0,0-1 0,0 1 0,0 0 0,0 0 0,0 0 0,0 0 0,0 0 0,0 0 0,0 0 0,0 0 0,0-1 0,0 1 0,0 0 0,0 0 0,0 0 0,0 0 0,0 0 0,0 0 0,0 0 0,0 0 0,0 0 0,0-1 0,3 14 0,2 24 0,-4-31 0,2 21 0,2 0 0,11 37 0,-13-54 0,1-1 0,-1 0 0,1 0 0,1-1 0,0 1 0,0-1 0,1 0 0,0 0 0,0 0 0,9 8 0,-12-14-247,1 1 0,0-1-1,-1 0 1,1 0 0,0 0-1,0 0 1,0-1 0,0 0-1,0 0 1,0 0 0,0 0-1,0 0 1,1-1 0,-1 0-1,0 0 1,0 0 0,1 0-1,-1-1 1,0 1 0,0-1 0,0 0-1,0-1 1,0 1 0,0-1-1,6-3 1,-2 1-289,-1 0 0,1-1 0,-1 0 0,0 0 1,0 0-1,-1-1 0,0 0 0,0-1 0,0 0 0,-1 1 0,8-14 1,-9 10 4067,-4 26 1412,0-13-4847,1 0-1,0 0 1,0 0 0,0 0-1,0 0 1,0 0-1,0 0 1,1-1-1,0 1 1,-1 0 0,1-1-1,0 0 1,0 1-1,1-1 1,-1 0 0,0 0-1,1 0 1,-1 0-1,1-1 1,0 1-1,-1-1 1,1 1 0,0-1-1,0 0 1,0 0-1,0 0 1,0-1-1,0 1 1,4 0 0,-1-1 2,1 0 0,-1 0 0,0 0 0,0-1 0,0 0 0,0 0 0,1-1 0,-2 0 1,1 0-1,0 0 0,0-1 0,-1 1 0,1-1 0,5-4 0,-4 0-534,1 1-1,-1-1 1,0 0 0,0-1-1,-1 1 1,0-1-1,0-1 1,-1 1 0,0-1-1,0 0 1,-1 0-1,4-14 1,-6 19 258,-1 0 0,0 0 0,0 0 0,0-1 0,-1 1 1,0 0-1,1 0 0,-2-1 0,1 1 0,0 0 0,-1 0 0,0-1 0,0 1 0,0 0 1,0 0-1,-1 0 0,1 0 0,-1 0 0,0 0 0,0 1 0,-1-1 0,1 1 1,-1-1-1,0 1 0,0 0 0,0 0 0,0 0 0,0 0 0,-1 1 0,1-1 0,-5-1 1,4 1 173,-1 1 1,1 0 0,-1 1 0,1-1 0,-1 1 0,0 0 0,1 0 0,-1 0 0,0 1 0,0 0 0,0 0 0,1 0 0,-1 0-1,0 1 1,0 0 0,1 0 0,-1 0 0,0 1 0,1-1 0,-1 1 0,-7 5 0,7-4 33,0 0 1,0 0-1,0 1 1,1 0-1,-1 0 1,1 0-1,0 0 1,1 1-1,-1-1 1,1 1-1,0 0 1,0 0-1,0 1 1,1-1-1,-1 0 1,1 1 0,-2 8-1,0 18 2577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26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73 647 24575,'17'-18'-1362,"-1"0"0,-1-1 0,14-20-1,-23 28 699,0 1 0,0-1 0,-1 0 0,0 0 0,-1 0 0,0-1 0,4-22-1,-8 31 693,0 0 0,1 0 0,-1 0 0,0-1 0,0 1 0,-1 0 0,1 0-1,-1 0 1,1-1 0,-1 1 0,0 0 0,0 0 0,0 0 0,-1 0-1,-2-4 1,3 6-18,0 0 0,0 0-1,-1 0 1,1 0 0,0 0-1,-1 0 1,1 0-1,0 0 1,-1 1 0,1-1-1,-1 0 1,0 1 0,1 0-1,-1-1 1,1 1 0,-1 0-1,0 0 1,1-1-1,-1 1 1,1 1 0,-1-1-1,0 0 1,1 0 0,-1 1-1,1-1 1,-1 0 0,0 1-1,1 0 1,-1-1-1,1 1 1,-2 1 0,-5 2 153,1 1 0,-1 0 0,1 0 1,1 0-1,-1 1 0,1 0 0,0 1 1,0-1-1,0 1 0,-5 10 0,1-1-822,1 0-1,0 1 0,-10 30 1,17-41 586,0 1 0,0-1 0,1 1 0,0 0 0,1-1 0,-1 12 0,1-17 74,0 0 0,0 0-1,0 1 1,0-1 0,0 0 0,1 0 0,-1 0 0,0 0-1,0 0 1,1 0 0,-1 0 0,1 0 0,-1 0 0,1 0-1,-1 0 1,1 0 0,-1 0 0,1 0 0,0-1-1,0 1 1,-1 0 0,1 0 0,0-1 0,0 1 0,0 0-1,0-1 1,0 1 0,0-1 0,0 0 0,0 1 0,0-1-1,0 1 1,0-1 0,0 0 0,0 0 0,0 0 0,0 0-1,1 0 1,-1 0 0,0 0 0,0 0 0,0 0 0,0 0-1,0-1 1,0 1 0,0 0 0,0-1 0,2 0 0,3-2 85,0 0 1,-1 0 0,1 0-1,-1-1 1,1 0 0,-1 0-1,0 0 1,-1-1 0,1 0-1,-1 0 1,0 0 0,0 0-1,0 0 1,-1-1 0,0 0-1,0 0 1,3-9 0,1-5 1639,0 0 0,-2 0 0,0 0 0,2-26 0,-4 20-3071,-1 1 0,-1-1 0,-1 1 1,-1-1-1,-2 1 0,0-1 0,-2 1 1,-1 0-1,-15-41 0,21 65 1335,-1-1 0,1 1 0,-1-1 0,0 1 0,0 0 0,1-1 0,-1 1 0,0 0 0,0-1 0,0 1 0,-1 0 0,1 0 0,0 0 0,0 0 0,-1 0 0,1 0 0,-2-1 0,3 2 56,-1 0 0,1 0 0,0 0-1,-1 0 1,1 0 0,0 0-1,-1 0 1,1 0 0,-1 1-1,1-1 1,0 0 0,-1 0-1,1 0 1,0 0 0,-1 0 0,1 1-1,0-1 1,0 0 0,-1 0-1,1 0 1,0 1 0,-1-1-1,1 0 1,0 1 0,0-1-1,-1 1 1,-5 18 153,3 13 1220,1 0 0,2 0 0,4 40 0,24 95 2495,-17-117-644,4 0-4054,-11-38 256,0-1-1,1 0 1,0-1-1,1 1 1,0-1-1,12 15 1,-17-24 520,0 1 1,0-1-1,0 0 1,0 1-1,1-1 1,-1 0-1,0 0 0,1 0 1,-1 0-1,0 0 1,1 0-1,-1-1 1,1 1-1,-1 0 1,1-1-1,0 1 1,-1-1-1,1 0 1,0 1-1,-1-1 1,1 0-1,0 0 0,-1 0 1,1 0-1,2-1 1,-2 0 9,0 0 0,0 0 1,0 0-1,0-1 0,0 1 1,0-1-1,0 1 0,0-1 1,0 0-1,-1 0 0,1 0 0,-1 0 1,1 0-1,-1 0 0,0 0 1,2-4-1,6-16 229,0-1 0,-2 0-1,-1-1 1,0 0 0,-2 0 0,2-31 0,-3 49 1096,2 14-849,8 30-704,-7-18 318,-2-11 118,0 0-1,1 0 1,0-1-1,0 1 1,1-1-1,0-1 1,1 1-1,-1-1 1,9 7-1,-13-12-339,1 0 0,-1-1-1,1 1 1,-1-1 0,1 1-1,0-1 1,-1 0 0,1 0-1,0 0 1,0 0-1,0-1 1,0 1 0,0-1-1,4 0 1,-4 0-256,0-1 0,-1 1-1,1-1 1,0 0 0,0 0 0,-1 0 0,1 0-1,0-1 1,-1 1 0,1-1 0,-1 0 0,0 1-1,0-1 1,1 0 0,-1 0 0,0 0 0,2-4 0,-1 3-39,-1-1 0,0 1 0,0 0 0,0-1 0,-1 1 1,1-1-1,1-5 0,-3 6 438,1 1 0,0 0 0,-1-1 0,0 1 0,0-1 0,1 1 0,-2-1 0,1 1 0,0-1 1,0 1-1,-1 0 0,1-1 0,-1 1 0,0-1 0,0 1 0,0 0 0,0 0 0,0 0 0,0-1 0,-2-1 0,2 3 61,1 1 0,0-1-1,0 1 1,-1 0 0,1-1-1,0 1 1,-1 0 0,1-1-1,0 1 1,-1 0 0,1-1-1,0 1 1,-1 0 0,1-1-1,-1 1 1,1 0 0,0 0-1,-1 0 1,1 0 0,-1-1-1,1 1 1,-1 0 0,1 0-1,-1 0 1,1 0 0,-1 0-1,1 0 1,-1 0 0,1 0-1,-1 0 1,1 0 0,-1 0-1,1 1 1,0-1 0,-1 0-1,1 0 1,-1 0 0,1 1-1,-1-1 1,1 0 0,0 0-1,-1 1 1,1-1 0,0 0-1,-1 1 1,1-1 0,0 0-1,-1 1 1,1-1 0,0 1-1,0-1 1,-1 0 0,1 1-1,0 0 1,-1 1 279,0 1-1,0-1 1,1 0 0,-1 0-1,0 1 1,1-1-1,0 0 1,0 1 0,-1-1-1,2 3 1,-1-1-268,1 0 0,-1 0 0,1 0 0,0 0 0,0 0 0,1-1 0,-1 1 0,1 0 0,0-1 0,0 1-1,0-1 1,1 0 0,-1 1 0,1-1 0,-1 0 0,1-1 0,0 1 0,0 0 0,0-1 0,1 0 0,-1 0 0,1 0 0,-1 0 0,1 0 0,0-1 0,-1 1 0,1-1 0,0 0 0,0 0 0,0-1 0,0 1 0,0-1 0,0 0 0,0 0 0,0 0 0,0 0 0,0-1 0,0 0-1,0 1 1,0-1 0,-1-1 0,1 1 0,0-1 0,4-2 0,-1 0-178,1-2 0,-1 1 0,0-1 0,-1 0-1,1 0 1,-1-1 0,0 0 0,-1 0 0,1 0 0,-2-1-1,1 0 1,-1 0 0,0 0 0,4-14 0,-5 14 0,0-1-1,-1 0 1,0 0 0,0 0 0,-1 0 0,0 0 0,-1 0-1,0 0 1,0-1 0,-1 1 0,0 0 0,-1 0 0,0 0-1,-5-12 1,7 20 97,0 0 0,-1 0-1,1 0 1,0 0 0,-1 0-1,1 0 1,-1 0 0,1 0 0,-1 0-1,1 0 1,-1 1 0,0-1-1,1 0 1,-1 0 0,0 1-1,0-1 1,0 1 0,1-1 0,-1 0-1,0 1 1,0 0 0,-2-2-1,2 3 2,1-1 0,-1 0 0,0 1 0,0-1 0,0 0 0,0 1 0,1-1 0,-1 1 0,0-1 0,1 1 0,-1-1 0,0 1 0,1-1-1,-1 1 1,1 0 0,-1-1 0,1 1 0,-1 0 0,1 0 0,-1 1 0,-4 8-167,1 0 0,0 0 0,-3 12 0,5-16-146,-3 11-522,1 1 1,1 0-1,-3 35 1,6-43 612,0-1 0,0 0 0,1 0 0,0 0 1,1 0-1,0 0 0,0 0 0,1-1 0,7 17 1,-9-22 216,0-1 0,1 1 0,-1-1 0,1 1 0,0-1 0,0 0 0,0 0 0,0 0 0,0 0 0,0 0 0,0 0 0,1-1 0,-1 1 0,1-1 0,-1 1 0,1-1 0,0 0 0,-1 0 0,1 0 0,0 0 0,0-1 0,0 1 0,-1-1 0,1 0 0,0 1 0,0-1 0,0-1 0,0 1 0,0 0 0,0-1 0,-1 1 0,1-1 0,0 0 0,0 0 0,-1 0 0,1 0 0,4-3 0,4-2 0,0-1 0,-1 0 0,0-1 0,0 0 0,0-1 0,-1 1 0,10-14 0,-7 6-237,-1 0 0,0-1 0,-2 0 0,1-1 0,-2 0 1,-1 0-1,0-1 0,-1 0 0,-1 0 0,4-31 0,-5 19-197,-2-1 0,-1 0 0,-2 0 0,-1 0-1,-11-57 1,11 80 318,1 3 497,1 1 0,-2-1 0,1 1 0,0 0 0,-1 0 0,0-1 0,0 1 0,-1 0 1,-5-8-1,8 13-317,0 0 1,0 0-1,0 0 1,0 0-1,0 0 1,0 0-1,0 0 0,-1 0 1,1 0-1,0 0 1,0 0-1,0 0 1,0 0-1,0 0 1,0 0-1,0 0 1,0 0-1,-1 0 1,1 0-1,0 0 1,0 0-1,0 0 1,0 0-1,0 0 1,0 0-1,0 0 1,0 0-1,-1 0 1,1 0-1,0 0 1,0 0-1,0 0 0,0 0 1,0 0-1,0 0 1,0 0-1,0 0 1,0 0-1,0 0 1,-1 1-1,1-1 1,0 0-1,0 0 1,0 0-1,0 0 1,0 0-1,0 0 1,0 0-1,0 0 1,0 0-1,0 1 1,0-1-1,0 0 1,-3 11 1990,2 14 1842,6 27-3944,2-1 0,2 0 0,3-1 0,21 59 0,-18-64-6779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01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721 265 24575,'-132'75'-2097,"-416"222"-5278,518-284 7375,21-10 60,7-4 91,15-10 241,55-35 1989,141-70 0,-148 84-6054,463-223-2716,-173 97 8137,-273 124 2482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27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34 219 24575,'-7'-15'-529,"-11"-32"0,16 40 86,0 1 0,1-1-1,0 1 1,0-1 0,0 0 0,1 1-1,1-14 1,-1 17 490,1 1 0,0-1 0,0 1 0,0-1 0,1 1 0,-1 0 0,0-1 0,1 1 0,0 0-1,-1 0 1,1 0 0,0 0 0,0 0 0,0 0 0,0 1 0,1-1 0,-1 1 0,0-1 0,1 1 0,3-1 0,6-3-90,0 1 0,25-6 0,-30 8 107,14-2 276,5-3-992,1 1 0,0 2 0,27-1 0,-53 5 652,-1 0 0,0 0 0,1 0 0,-1-1 0,0 1 0,0 0-1,1 0 1,-1 0 0,0 0 0,0 0 0,1 0 0,-1 0 0,0 0 0,1 0 0,-1 0 0,0 0-1,0 0 1,1 1 0,-1-1 0,0 0 0,1 0 0,-1 0 0,0 0 0,0 0 0,0 0 0,1 1-1,-1-1 1,0 0 0,0 0 0,1 0 0,-1 1 0,0-1 0,0 0 0,0 0 0,0 1 0,0-1 0,1 0-1,-1 0 1,0 1 0,0-1 0,0 0 0,0 1 0,0-1 0,0 0 0,0 0 0,0 1 0,0-1-1,0 0 1,0 1 0,0-1 0,0 0 0,0 0 0,0 1 0,0-1 0,0 0 0,0 0 0,-1 1-1,1-1 1,0 0 0,0 0 0,0 1 0,0-1 0,-1 0 0,1 0 0,0 1 0,-16 17-5,12-15 5,-2 3-135,1 0 1,-1 1-1,1-1 1,1 1-1,0 0 1,0 0 0,0 0-1,1 1 1,-5 13-1,7-16 81,0 0 0,1 0 0,-1 0 1,1 0-1,0 0 0,0 0 0,1 0 0,-1 0 0,1 0 0,0 0 0,1-1 0,-1 1 0,1 0 0,0 0 1,0-1-1,5 9 0,5 3-152,0 0 1,1-2 0,1 1-1,0-1 1,17 12 0,19 18 3024,-48-42-3095,0 0-1,0 0 0,-1 0 0,1 1 1,0-1-1,-1 0 0,1 1 0,-1-1 1,1 1-1,-1-1 0,1 4 0,-2-5 241,0 0 0,0 0 0,0 0 0,-1 0 0,1 0 0,0 0-1,0 0 1,0 0 0,-1-1 0,1 1 0,-1 0 0,1 0 0,0 0-1,-1 0 1,1 0 0,-1-1 0,0 1 0,1 0 0,-1 0 0,0-1 0,1 1-1,-1 0 1,0-1 0,0 1 0,0-1 0,0 1 0,1-1 0,-1 1-1,0-1 1,0 0 0,0 0 0,0 1 0,0-1 0,-1 0 0,-20 6 834,0-2 0,0 0 0,-1-2 1,1 0-1,-1-1 0,1-2 0,-42-5 0,31 2-4153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27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44 24575,'4'-2'0,"1"-3"0,-2 0 0,-6-1 0,-5-2 0,-7 1 0,-1 1 0,1 2-8191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32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24575,'0'-1'0,"1"1"0,-1 0 0,0 0 0,0-1 0,0 1 0,0 0 0,0 0 0,0-1 0,0 1 0,1 0 0,-1 0 0,0 0 0,0-1 0,0 1 0,0 0 0,1 0 0,-1 0 0,0 0 0,0-1 0,1 1 0,-1 0 0,0 0 0,0 0 0,0 0 0,1 0 0,-1 0 0,0 0 0,1 0 0,-1 0 0,0 0 0,0 0 0,1 0 0,-1 0 0,0 0 0,0 0 0,1 0 0,-1 0 0,0 0 0,0 0 0,1 0 0,-1 0 0,0 0 0,0 0 0,0 1 0,1-1 0,-1 0 0,0 0 0,0 0 0,0 0 0,1 1 0,-1-1 0,0 0 0,0 0 0,0 0 0,0 1 0,1-1 0,-1 0 0,0 0 0,0 0 0,0 1 0,0-1 0,0 0 0,0 0 0,0 1 0,12 28 0,-12-29 0,45 140-3942,-6 1 0,32 240 0,-48-76-195,-32-2 4229,1-237 2653,4-46 2190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33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48 212 24575,'-3'-1'0,"0"1"0,-1-1 0,1 0 0,0 0 0,0 0 0,0 0 0,0-1 0,0 1 0,0-1 0,0 0 0,0 0 0,1 0 0,-1 0 0,-2-4 0,5 6 0,0 0 0,0-1 0,0 1 0,0 0 0,0-1 0,0 1 0,0 0 0,0 0 0,0-1 0,0 1 0,1 0 0,-1 0 0,0-1 0,0 1 0,0 0 0,0 0 0,1-1 0,-1 1 0,0 0 0,0 0 0,0 0 0,1-1 0,-1 1 0,0 0 0,0 0 0,1 0 0,-1 0 0,0 0 0,1-1 0,-1 1 0,0 0 0,0 0 0,1 0 0,-1 0 0,0 0 0,1 0 0,-1 0 0,0 0 0,1 0 0,17-2 0,-16 2 0,256-31-7717,399-101 0,-636 123 7644,-15 3 4878,-6 6-4737,0 1 75,-1-1-1,0 0 1,0 0-1,0 1 0,0-1 1,0 1-1,0-1 1,0 1-1,1-1 1,-1 1-1,0-1 0,0 1 1,1 0-1,-1-1 1,0 1-1,1 0 1,-1 0-1,1-1 0,-1 1 1,1 0-1,-1 0 1,1 0-1,-1 0 0,1 0 1,0 0-1,-1 1 1,-3 29-158,4-30 34,-2 84-1858,16 150-1,-7-165 477,52 485-2624,-1-184 5446,-51-337-911,-2-11 1018,-1 0 1,-1 1 0,0 36-1,-3-60-1463,1 1 0,-1-1 0,0 0 0,0 0 0,0 1 0,0-1 0,0 0 0,0 0 0,0 0 0,0 1 0,0-1-1,0 0 1,0 0 0,0 1 0,0-1 0,-1 0 0,1 0 0,0 1 0,0-1 0,0 0 0,0 0 0,0 0 0,0 1 0,-1-1 0,1 0 0,0 0 0,0 0 0,0 0-1,0 1 1,-1-1 0,1 0 0,0 0 0,0 0 0,0 0 0,-1 0 0,1 0 0,0 0 0,0 0 0,-1 1 0,1-1 0,0 0 0,0 0 0,0 0 0,-1 0 0,1 0-1,0 0 1,0 0 0,-1-1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34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24575,'-2'0'0,"0"2"0,-1 5 0,1 2 0,3 5 0,2 5 0,2 3 0,1 0 0,2 4 0,-1 0 0,1-1 0,-1 1 0,0 1 0,-1-3 0,-2-6-8191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35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17 150 24575,'-4'-4'0,"-9"-12"0,13 15 0,0 1 0,1-1 0,-1 1 0,0-1 0,0 1 0,0-1 0,1 1 0,-1-1 0,0 1 0,1-1 0,-1 1 0,0-1 0,1 1 0,-1-1 0,1 1 0,-1 0 0,0-1 0,1 1 0,-1 0 0,1-1 0,-1 1 0,1 0 0,-1 0 0,1 0 0,0-1 0,-1 1 0,1 0 0,-1 0 0,1 0 0,-1 0 0,1 0 0,0 0 0,-1 0 0,2 0 0,39-9-269,312-80-8098,-332 78 8205,-15 5 1839,-6 5-1496,0 1 1,-1-1 1089,1 0-1090,-1 1 1,1 0-1,0 0 1,0 0-1,0 0 1,-1 0-1,1 0 1,0-1 0,-1 1-1,1 0 1,0 0-1,0 0 1,-1 0-1,1 0 1,0 0-1,0 0 1,-1 0-1,1 0 1,0 0-1,-1 0 1,1 0-1,0 0 1,-1 1 0,1-1-141,-1 0 1,0 1-1,1-1 1,-1 0-1,0 1 1,1-1-1,-1 1 1,1-1-1,-1 1 1,1-1-1,-1 1 1,1-1-1,-1 1 1,1 0-1,0-1 1,-1 1 0,1 0-1,0-1 1,-1 1-1,1 0 1,0 0-1,0-1 1,0 1-1,0 0 1,0-1-1,0 1 1,0 0-1,0 0 1,0-1-1,0 1 1,0 0-1,0 0 1,1 0-1,2 29-316,-3-29 269,13 68-449,-4 1 0,1 85 0,-10-143-6371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38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84 261 24575,'-8'0'0,"-34"-1"0,40 1 0,0 0 0,0-1 0,-1 1 0,1 0 0,0-1 0,0 0 0,0 1 0,0-1 0,0 0 0,0 0 0,0 0 0,1 0 0,-1-1 0,-3-2 0,5 4 0,0-1 0,0 1 0,0 0 0,1-1 0,-1 1 0,0-1 0,0 1 0,0 0 0,1-1 0,-1 1 0,0 0 0,0-1 0,1 1 0,-1 0 0,0 0 0,1-1 0,-1 1 0,0 0 0,1 0 0,-1-1 0,1 1 0,-1 0 0,0 0 0,1 0 0,-1 0 0,1 0 0,-1 0 0,0 0 0,1 0 0,-1 0 0,1 0 0,18-5 0,-18 5 0,460-116-7910,-211 48 2997,-82 28 4409,-120 31 5640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36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24575,'2'-5'0,"7"-18"0,-4 22 0,0 12 0,123 731-11320,-104-430 9754,-23-180 3653,-1-95 521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36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46 305 24575,'-20'-11'0,"18"10"0,0 0 0,1 1 0,-1-1 0,0 0 0,0 0 0,1 0 0,-1 0 0,1 0 0,-1-1 0,1 1 0,-1 0 0,1-1 0,0 1 0,-2-3 0,3 3 0,0 1 0,0-1 0,0 1 0,0-1 0,0 1 0,0-1 0,0 1 0,0-1 0,0 1 0,0-1 0,0 1 0,1 0 0,-1-1 0,0 1 0,0-1 0,0 1 0,1 0 0,-1-1 0,0 1 0,1-1 0,-1 1 0,0 0 0,1-1 0,-1 1 0,0 0 0,1 0 0,-1-1 0,0 1 0,1 0 0,-1 0 0,1 0 0,-1-1 0,1 1 0,-1 0 0,1 0 0,20-6 0,-18 5 0,179-46-957,270-66-5902,4 27 2849,-429 80 4447,-21 3 3412,-7 4-3805,0 0-1,1-1 1,-1 1 0,0 0-1,1 0 1,-1 0-1,1 0 1,-1-1 0,1 1-1,0 0 1,-1 0 0,1 0-1,0 0 1,-1 0-1,1 0 1,0 0 0,0 0-1,0 2 1,0 24-182,0-20 203,4 183 165,21 94-6764,-11-147 3577,22 144 3743,-7-73 119,-27-191-1196,1 13 1343,1 37 0,-4-60-950,0 0 0,-1 0-1,1 0 1,-1 0 0,-1 0-1,0 0 1,0-1 0,0 1-1,0-1 1,-1 1 0,-5 7 0,-15 9-771,18-19 1584,-1-1 0,-1 1 1,1-1-1,0 0 0,-8 2 0,-36 7 4688,19-8-6073,14-2-6356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37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45 171 24575,'0'0'0,"0"-1"0,0 1 0,0 0 0,0-1 0,0 1 0,0-1 0,0 1 0,0-1 0,0 1 0,0-1 0,0 1 0,0-1 0,-1 1 0,1 0 0,0-1 0,0 1 0,0-1 0,-1 1 0,1 0 0,0-1 0,0 1 0,-1 0 0,1-1 0,0 1 0,-1 0 0,1-1 0,0 1 0,-1 0 0,1 0 0,0-1 0,-1 1 0,1 0 0,-1 0 0,1 0 0,-1 0 0,1-1 0,0 1 0,-1 0 0,1 0 0,-2 0 0,2 0 0,-1 1 0,0-1 0,1 0 0,-1 0 0,1 1 0,-1-1 0,0 0 0,1 1 0,-1-1 0,1 1 0,-1-1 0,1 1 0,-1-1 0,1 1 0,-1-1 0,1 1 0,0 0 0,-1-1 0,1 1 0,0 0 0,0-1 0,-1 1 0,1 0 0,0-1 0,0 1 0,0 1 0,-2 19-467,2 0 0,0 0 0,2 0 0,4 25 0,1 10-214,-31-191 3697,19 98-3016,-2-26 0,7 62 0,1-1 0,-1 0 0,0 0 0,1 0 0,0 1 0,-1-1 0,1 0 0,0 1 0,0-1 0,0 0 0,0 1 0,0 0 0,0-1 0,1 1 0,-1-1 0,0 1 0,1 0 0,-1 0 0,1 0 0,-1 0 0,1 0 0,2-1 0,43-17 0,-34 14 0,39-12 0,2 2 0,103-15 0,-146 28 0,-10 1 0,0 1 0,0 0 0,0 0 0,0 0 0,0-1 0,0 1 0,0 0 0,1 0 0,-1 0 0,0 0 0,0 1 0,0-1 0,0 0 0,1 1 0,-1 0 0,0 0 0,-1 0 0,1 0 0,-1 0 0,1 0 0,-1 1 0,1-1 0,-1 0 0,0 0 0,1 1 0,-1-1 0,0 0 0,0 0 0,0 2 0,5 27 0,2 0 0,19 51 0,2 10 0,-28-91 0,0 1 0,0 0 0,0 0 0,0 0 0,0-1 0,-1 1 0,1 0 0,0 0 0,0-1 0,0 1 0,-1 0 0,1 0 0,0-1 0,-1 1 0,1 0 0,-1-1 0,1 1 0,-1 0 0,1-1 0,-1 1 0,1-1 0,-1 1 0,1-1 0,-1 1 0,0-1 0,1 1 0,-1-1 0,0 0 0,0 1 0,1-1 0,-1 0 0,0 0 0,0 1 0,1-1 0,-1 0 0,-1 0 0,-40 5 0,24-4 0,-5 4-1365,1 0-5461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02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206 351 24575,'-25'1'0,"-1"-1"0,1-1 0,0-2 0,-1-1 0,-47-12 0,73 16 0,0 0 0,0 0 0,0 0 0,0 0 0,-1 0 0,1 0 0,0 0 0,0 0 0,0 0 0,0 0 0,-1 0 0,1 0 0,0 0 0,0 0 0,0 0 0,0 0 0,-1 0 0,1 0 0,0 0 0,0 0 0,0-1 0,0 1 0,0 0 0,-1 0 0,1 0 0,0 0 0,0 0 0,0 0 0,0 0 0,0-1 0,0 1 0,0 0 0,-1 0 0,1 0 0,0 0 0,0 0 0,0-1 0,0 1 0,0 0 0,0 0 0,0 0 0,0 0 0,0 0 0,0-1 0,0 1 0,0 0 0,0 0 0,0 0 0,0 0 0,0-1 0,0 1 0,0 0 0,0 0 0,0 0 0,0 0 0,0-1 0,1 1 0,12-3 0,22 0 0,85 1-4424,0-5 0,137-26-1,-83-8 2393,-146 33 2396,0-2 0,0-1 0,51-28 0,-75 37 29,0-1-1,1 0 1,-1 0-1,0 0 0,-1-1 1,1 1-1,-1-1 1,1 0-1,3-6 0,-6 8-167,-1 1-1,1-1 1,0 0-1,-1 1 1,1-1-1,-1 0 1,1 0-1,-1 1 1,0-1-1,0 0 1,0 0-1,0 1 0,0-1 1,0 0-1,0 0 1,-1 1-1,1-1 1,-1 0-1,1 0 1,-1 1-1,0-1 1,0 1-1,1-1 1,-1 1-1,0-1 1,0 1-1,0-1 0,-1 1 1,-1-3-1,-6-4-1592,0 0-1,-1 0 1,0 1-1,0 0 0,-13-6 1,12 8 1506,1 0 1,-23-6 0,33 11-135,0-1-1,-1 1 1,1 0 0,0 0 0,-1 0-1,1 0 1,-1-1 0,1 1-1,0 0 1,-1 0 0,1 0 0,0 0-1,-1 0 1,1 0 0,-1 0 0,1 0-1,0 0 1,-1 0 0,1 1 0,-1-1-1,1 0 1,0 0 0,-1 0 0,1 0-1,0 1 1,-1-1 0,1 0-1,0 0 1,-1 0 0,1 1 0,0-1-1,0 0 1,-1 1 0,1-1 0,0 0-1,0 1 1,-1-1 0,1 0 0,0 1-1,0-1 1,0 0 0,0 1 0,0-1-1,0 0 1,-1 1 0,1-1-1,0 1 1,0-1 0,0 0 0,0 1-1,0-1 1,0 1 0,1-1 0,-1 0-1,0 1 1,0 0 0,9 26-41,-7-23 32,9 23 92,5 10 698,-1 0 1,10 47-1,-22-71-709,-1 0-1,0 1 1,-1-1 0,-1 1-1,0-1 1,0 1 0,-2-1-1,1 0 1,-2 1-1,-5 19 1,1-16-1132,0 0-1,-1 0 1,-1 0 0,-15 21-1,4-11 5688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39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50 202 24575,'-10'2'0,"-11"2"0,2 0 0,48-14 0,25-9 0,29-5 0,10 0-6784,1 2 6784,-5 2-4536,2 2 4536,-5 1 0,-10 3 0,-14 3-1444,-10 1 1444,-10 2 0,-11 3 0,-13-1 3821,-8 2-3069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42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0,0 0 0,0 0 0,0 0 0,1 0 0,-1-1 0,0 1 0,0 0 0,0 0 0,0 0 0,1 0 0,-1 0 0,0 0 0,0 0 0,0 0 0,0 0 0,1 0 0,-1 0 0,0 0 0,0 0 0,0 0 0,1 0 0,-1 0 0,0 0 0,0 0 0,0 0 0,0 0 0,1 1 0,-1-1 0,0 0 0,0 0 0,0 0 0,0 0 0,0 0 0,1 0 0,-1 0 0,0 1 0,6 9 0,3 12 0,-9-22 0,44 193 0,-29-116 0,66 364-5660,-36 5 0,-43-383 6188,-2-44 2073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42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5 364 24575,'-1'-2'-55,"0"1"0,1 0-1,-1-1 1,1 1 0,-1-1-1,1 1 1,0 0-1,-1-1 1,1 1 0,0-1-1,0 1 1,0-1 0,0 1-1,0-1 1,1 1 0,-1-1-1,0 1 1,1 0 0,-1-1-1,1-1 1,1 1-221,-1-1 1,1 1-1,0 0 1,0-1-1,0 1 1,0 0-1,0 0 1,0 0-1,5-3 1,5-2-1200,1 0 1,-1 1-1,21-7 0,-20 8 727,243-80-5142,7 17 6727,-145 39 931,-30 6 1077,54-13-684,-48 14 3441,-89 20-5602,0 1 0,1 0 0,-1 0 0,1 1 0,-1-1 0,11 2 0,-15-1 0,1 1 0,0-1 0,0 1 0,-1 0 0,1 0 0,0-1 0,-1 1 0,1 0 0,-1 0 0,1 1 0,-1-1 0,0 0 0,1 0 0,-1 1 0,0-1 0,0 1 0,0-1 0,0 1 0,0-1 0,0 1 0,-1-1 0,1 1 0,0 0 0,0 3 0,133 445-9754,-82-220 6686,-20 1 5228,-30-210-1289,0 1 0,-2-1 1,-1 1-1,0-1 1,-6 26-1,5-40-588,0 0 0,0-1 1,0 1-1,-1 0 0,0-1 0,-1 1 0,1-1 0,-1 0 0,-1 0 1,-5 6-1,6-8 253,0 0 0,-1 0 1,1-1-1,-1 0 0,0 0 1,0 0-1,0 0 0,-10 3 0,-136 34-28,64-19-282,-4 4-1024,-125 31-4482,168-47 4014,0-1 0,-76 2 0,119-10 1109,0 0 120,0 0 0,0 0 1,1 0-1,-1 0 0,0-1 1,0 0-1,1 0 1,-1 0-1,-5-3 0,1-2 2246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43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24575,'2'-4'0,"2"-1"0,1-2 0,2 2 0,-1 4 0,-2 12 0,0 8 0,0 5 0,1 10 0,1 2 0,-2 3 0,2 2 0,0 0 0,0-4 0,1-2-3229,-1-7-1733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43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36 198 24575,'-17'-11'0,"15"10"0,0 1 0,1-1 0,-1 0 0,0 0 0,1-1 0,-1 1 0,1 0 0,-1 0 0,1-1 0,-2-1 0,5-5 0,13-2 0,103-34-4703,-50 19 2622,-15 5 2325,61-23-5183,-37 21 7311,-82 49 4629,3-14-6962,2 10-1415,0 0 1,2 1-1,0-1 1,2 0-1,0 0 0,11 29 1,-7-22 1432,-1-1 0,5 59 0,-12-83 510,0-1 0,0 1 0,-1 0 0,1-1-1,-3 8 1,-2 1-634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4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0 24575,'-2'1'0,"0"1"0,0-1 0,0 1 0,0-1 0,0 1 0,0-1 0,0 1 0,1 0 0,-1 0 0,1 0 0,-1 0 0,-1 4 0,-1-1 0,-52 79-4682,-56 114 1,83-145 3480,9-18-98,-44 90-88,55-106 1773,2 1 0,0 0 0,1 0 0,-5 31 0,10-46-312,1-1 1,-1 1-1,1-1 1,0 1-1,1-1 1,0 8-1,3 1 2534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46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0 245 24575,'2'-5'0,"1"0"0,-1-1 0,1 1 0,0 0 0,1 0 0,-1 1 0,5-5 0,5-6-1030,1 1-1,1 1 1,0 0-1,0 1 1,34-19 0,90-38-5679,-121 60 5496,-10 5 1535,-1 1-1,1-1 0,0 1 0,0 1 1,0-1-1,1 1 0,13-1 0,-22 3-296,0 0 0,1 0 0,-1 0 0,1 0-1,-1 0 1,1 0 0,-1 0 0,1 0 0,-1 0 0,0 0-1,1 0 1,-1 0 0,1 1 0,-1-1 0,0 0-1,1 0 1,-1 1 0,1-1 0,-1 0 0,0 0 0,1 1-1,-1-1 1,0 0 0,0 1 0,1-1 0,-1 1 0,0-1-1,0 0 1,1 1 0,-1-1 0,0 1 0,0-1-1,0 0 1,0 1 0,0 0 0,1 12 562,-2-1 0,0 0 0,0 0-1,-1 1 1,-1-1 0,-7 20 0,9-25-318,-59 160-799,28-92-868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48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49 24575,'-4'-46'0,"5"43"0,2 8 0,3 8 0,0 14-1011,-1-1 0,-1 0 0,-2 1 0,0 40-1,-16 111-5088,11-151 5936,-16 152 2432,-69 290 0,86-462-2186,-25 80-437,24-80 299,0 0 1,0 0 0,0-1-1,-1 1 1,0-1-1,0 0 1,-1-1 0,0 1-1,0-1 1,-6 6 0,10-10 543,-1 0 0,1 0 0,-1 0 0,1-1 0,-1 1 0,0 0 0,1-1 0,-1 1 0,0-1 0,0 1 0,1-1 0,-4 1 0,-6-3-1631,4 0-4583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48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24575,'0'0'0,"1"0"0,-1-1 0,0 1 0,0-1 0,1 1 0,-1 0 0,0-1 0,1 1 0,-1 0 0,1-1 0,-1 1 0,0 0 0,1 0 0,-1-1 0,1 1 0,-1 0 0,1 0 0,-1 0 0,1 0 0,-1 0 0,0 0 0,1-1 0,-1 1 0,1 0 0,-1 0 0,2 1 0,6 12 0,-5-5-254,0 0-1,-1-1 1,0 1-1,-1 0 0,1 0 1,-2 0-1,1 0 1,-1 1-1,-1 12 1,-3 11-1611,-9 34 1,5-30 1354,7-29 927,-1 0-610,1 1 0,0 0 0,0 0 0,1 11-1,0-18 260,0 1 0,0-1 0,0 0 0,0 0 0,1 0 0,-1 0 0,0 0 0,1 0 0,-1 0 0,1 0 0,-1 0 0,1 0 0,-1 0 0,1 0 0,0-1 0,1 3 0,-1-3 176,0 1-1,0-1 1,0 0 0,0 1 0,0-1 0,0 0 0,0 0 0,0 1 0,0-1 0,0 0 0,0 0 0,0 0 0,1 0 0,-1-1 0,0 1 0,0 0 0,0 0 0,0-1 0,0 1 0,2-1 0,13-7-78,0 0 1,-1-1-1,26-20 1,-25 17-1058,16-11-5933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49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24575,'1'0'13,"-1"1"-1,1-1 0,-1 0 0,1 0 1,-1 1-1,1-1 0,-1 0 0,0 1 1,1-1-1,-1 0 0,1 1 1,-1-1-1,0 0 0,1 1 0,-1-1 1,0 1-1,0-1 0,1 1 1,-1-1-1,0 1 0,0-1 0,0 1 1,0-1-1,1 1 0,-1-1 1,0 1-1,0 0 0,2 18-1029,-2-16 273,1 291-9108,-22-1 6958,20-279 2959,-9 72-1121,-27 118 0,8-95 3501,-81 197 0,38-142-2364,-28 66 598,91-207 1690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03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55 24575,'1'-53'0,"-1"53"0,0 0 0,0 0 0,0 0 0,0 0 0,0 0 0,0 0 0,0 0 0,0 0 0,0 1 0,0-1 0,0 0 0,0 0 0,0 0 0,0 0 0,0 0 0,1 0 0,-1 0 0,0 0 0,0 0 0,0 0 0,0 0 0,0 0 0,0 0 0,0 0 0,0 0 0,0 0 0,0 0 0,1 0 0,-1 0 0,0 0 0,0 0 0,0 0 0,0 0 0,0 0 0,0 0 0,0 0 0,0 0 0,0 0 0,0 0 0,0 0 0,0-1 0,1 1 0,-1 0 0,0 0 0,0 0 0,0 0 0,0 0 0,0 0 0,0 0 0,0 0 0,0 0 0,0 0 0,0 0 0,0 0 0,0-1 0,0 1 0,0 0 0,0 0 0,0 0 0,0 0 0,0 0 0,0 0 0,7 12 0,5 18 0,4 27-1067,-3 2-1,6 61 0,-2 120-3269,-15-164 2762,-4 0-1,-21 135 0,13-156 1159,-3 0-1,-2 0 1,-3-2-1,-34 73 1,38-96 1253,-23 33 1,31-54-643,-1 0 1,0 0-1,-1 0 1,0-1-1,0 0 0,-18 13 1,25-20-82,0 0 1,0 0 0,0 0 0,-1 0 0,1-1 0,0 1 0,-1-1-1,1 1 1,0-1 0,-1 1 0,1-1 0,-1 1 0,1-1 0,-1 0-1,1 0 1,-1 0 0,1 0 0,-1 0 0,1 0 0,-1-1 0,1 1-1,-1 0 1,-2-2 0,3 1-63,-1 0 0,0 0-1,1-1 1,-1 1 0,1-1-1,0 0 1,-1 1 0,1-1-1,0 0 1,0 0 0,0 0-1,0 0 1,0 1 0,0-5-1,-2-5-65,0-1-1,1 1 0,1-1 0,0-21 1,1 1-974,2 1 1,2-1-1,1 1 1,1 0-1,13-38 1,-12 49 1366,1 0 0,16-28 0,-23 46-355,1-1 0,-1 0 0,1 1 0,0-1-1,0 1 1,0 0 0,0-1 0,0 1 0,0 0 0,0 0 0,1 1 0,-1-1 0,1 0 0,0 1 0,-1-1 0,1 1 0,5-2 0,-5 3-27,-1 0 0,1 0 0,-1 0 1,1 1-1,-1-1 0,1 1 0,-1-1 1,1 1-1,-1 0 0,0 0 0,1 0 1,-1 0-1,0 0 0,0 0 0,0 1 1,0-1-1,0 1 0,0 0 0,0-1 1,0 1-1,2 3 0,9 11 97,-1 1 0,-1 0 1,0 0-1,-1 1 0,-1 1 0,8 22 1,33 119-200,37 259-1589,6 20 862,-87-417 642,2 9 1347,14 32 0,-19-56-1168,0 0-1,0 0 1,1 0 0,0-1-1,0 1 1,1-1-1,0 0 1,0 0 0,0-1-1,7 6 1,-9-9 39,0 0 1,0-1-1,0 1 1,0-1-1,0 0 1,0 1-1,1-2 0,-1 1 1,0 0-1,1-1 1,-1 1-1,0-1 1,1 0-1,-1 0 1,0 0-1,1-1 1,-1 1-1,5-2 0,27-8 3630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49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24575,'5'-12'0,"7"-11"0,-12 24 0,1-1 0,-1 0 0,1 1 0,-1-1 0,0 0 0,1 1 0,-1-1 0,0 1 0,1-1 0,-1 1 0,0-1 0,1 0 0,-1 1 0,0-1 0,0 1 0,0-1 0,0 1 0,0-1 0,1 1 0,-1-1 0,0 1 0,0 0 0,0-1 0,0 1 0,0-1 0,0 1 0,-1 0 0,3 19 0,-7 55-1540,3-47-146,0 30 0,2-50 1478,1 0 0,0 0 0,0 1 0,1-1 0,0-1 0,0 1 0,1 0 0,4 8 0,-6-14 208,0 0 0,1 0 0,-1 0 0,1-1 0,-1 1 0,1 0 0,0-1 0,-1 1 0,1-1 0,0 0 0,0 1 0,0-1 0,0 0 0,0 0 0,0 0 0,1-1 0,-1 1 0,0 0 0,0-1 0,0 0 0,1 1 0,-1-1 0,0 0 0,1 0 0,-1 0 0,0 0 0,0-1 0,1 1 0,-1-1 0,3 0 0,6-2 0,-1-1 0,1 0 0,-1 0 0,19-12 0,-1-1-117,27-24 0,-17 10-1056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50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24575,'12'-14'0,"-10"11"0,0 1 0,0-1 0,0 1 0,1 0 0,-1-1 0,5-2 0,-6 4 0,0 1 0,0-1 0,0 1 0,0 0 0,1 0 0,-1-1 0,0 1 0,0 0 0,0 0 0,0 0 0,0 0 0,0 0 0,0 0 0,0 0 0,1 1 0,-1-1 0,0 0 0,0 1 0,0-1 0,0 0 0,0 1 0,0-1 0,0 1 0,1 1 0,27 18-1938,-2 2 0,0 0 0,36 40 0,59 89-5711,-90-106 7601,-3 2 0,-2 1 0,-1 1 1,-3 1-1,-2 0 0,20 78 0,-32-91 231,-1 1-1,-3 0 0,-1-1 1,-1 44-1,-4-53-115,-1 0 0,-1 0 0,-2 0 0,-1-1 0,-1 1 1,-12 30-1,15-47 99,0 1 0,-2-1 0,1 0 1,-1 0-1,-1 0 0,0-1 0,-1 0 0,-13 14 1,7-13 4500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51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24575,'0'-2'0,"-1"1"0,1 0 0,0 0 0,0 0 0,0 0 0,0 0 0,0 0 0,1 0 0,-1 0 0,0 0 0,0 0 0,1 0 0,-1 0 0,1 0 0,-1 0 0,1 0 0,-1 0 0,1 0 0,0 0 0,-1 0 0,1 0 0,0 1 0,1-2 0,-1 2 0,0-1 0,0 1 0,0 0 0,0 0 0,0 0 0,0 0 0,1 0 0,-1 0 0,0 0 0,0 0 0,0 1 0,0-1 0,0 0 0,0 1 0,0-1 0,0 1 0,0-1 0,1 2 0,7 3 0,-1 1 0,0 1 0,12 12 0,3 5-204,-2 2-1,0 0 0,-2 1 1,-1 1-1,-1 1 0,-2 1 1,15 39-1,3 20-717,25 120 0,-31-80 1329,-21-82-1690,-1-1 1,-2 67-1,-4-89 750,0-1 1,-2 1-1,-1-1 0,0 0 0,-2 0 0,0 0 0,-2 0 0,-1-1 1,0-1-1,-2 1 0,0-1 0,-17 22 0,25-38 915,-1-1-1,0 1 0,0-1 0,0 0 0,0 0 1,-1 0-1,-8 5 0,3-4 2227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51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24575,'0'0'-6,"0"0"-1,1-1 1,-1 1 0,0 0-1,0 0 1,0 0 0,1 0-1,-1 0 1,0 0-1,0 0 1,1 0 0,-1-1-1,0 1 1,0 0-1,1 0 1,-1 0 0,0 0-1,0 0 1,1 0-1,-1 0 1,0 0 0,0 0-1,0 1 1,1-1 0,-1 0-1,0 0 1,0 0-1,1 0 1,-1 0 0,0 0-1,0 0 1,0 1-1,1-1 1,-1 0 0,0 0-1,9 11-573,5 14-979,-13-23 1419,7 17-2274,-1 0-1,6 27 0,-7-25 1643,14 36 0,-20-55 782,1-1-1,-1 1 0,1-1 1,0 1-1,-1-1 1,1 1-1,0-1 1,0 1-1,0-1 1,0 0-1,0 0 1,0 0-1,0 1 1,1-1-1,-1 0 1,0 0-1,1-1 1,-1 1-1,0 0 1,1 0-1,-1-1 1,1 1-1,-1-1 1,1 1-1,0-1 1,-1 0-1,1 1 1,-1-1-1,1 0 1,1 0-1,1-1 413,0 0 0,0-1 0,0 0 0,-1 1 0,1-1 1,-1 0-1,1-1 0,-1 1 0,0 0 0,0-1 0,4-4 0,8-7-90,-2 0-2917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0:52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24575,'-2'30'-1864,"-2"1"0,-1-1 0,-2 0 0,-14 41 0,13-42 1366,-53 165 3532,60-192-3034,0 3 0,0 1 0,-1-1 0,2 1 0,-1 0 0,0 7 0,1-13 0,0 1 0,1 0 0,-1-1 0,0 1 0,0 0 0,0-1 0,0 1 0,1 0 0,-1-1 0,0 1 0,0-1 0,1 1 0,-1 0 0,1-1 0,-1 1 0,0-1 0,1 1 0,-1-1 0,1 1 0,1 0 0,-1-1 0,0 0 0,0 1 0,0-1 0,0 0 0,0 0 0,0 0 0,0 0 0,1 0 0,-1 0 0,0 0 0,0 0 0,0 0 0,0-1 0,0 1 0,0 0 0,0-1 0,2 0 0,26-13 1803,-1-2-1,-1-1 1,46-37 0,-44 33-3595,-3 1-5034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01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4272 343 24575,'-63'-4'0,"48"2"0,-1 1 0,0 1 0,0 0 0,0 1 0,-22 4 0,-322 99-2317,279-72 2987,-91 48 0,-31 13 307,-185 66-13516,353-145 12157,-177 78 283,-203 121 0,-74 110 4430,376-233-2887,3 5 0,-100 112 0,-281 367-6451,60 44 778,270-320 8896,96-143-3599,14 6-4431,2 41 602,0 103 4508,43-223-570,6 143 0,6-158-2019,15 72 1,-2-52 268,5-1 0,3 0 0,4-2 0,57 111-1,-61-147 3183,1-2 0,58 72 0,-34-58-3450,72 64 0,8-5-3489,-42-45 3510,152 97 0,-68-66 3786,233 131-2898,-232-144-2160,222 84 1,198 38 1082,-193-72 2045,142 36 1663,15-41-4439,549 72 4036,14-84-1901,-506-115-2108,-4-54 3932,-306 3-3907,-3-14 0,337-107 1,-261 14 1980,-14-32 381,-10 4 49,-338 169-408,360-173 3159,-15-26-6419,-115 35 1678,312-283 0,-100 17 4526,-366 337-1932,-5-4 1,124-191-1,-165 213-900,-3-2 0,-4-2 0,-3-1 1,43-160-1,-55 135 1790,-8 8-7038,4-114-1,-16 80 5128,-5 73 44,-3-1 1,-2 1 0,-4 0 0,-2 0-1,-3 1 1,-3 1 0,-40-99 0,10 56-667,-4 2-1,-5 2 1,-4 3 0,-4 2 0,-5 4 0,-3 2 0,-153-146 0,93 121 1799,-189-125-1,166 141-3217,-190-92 0,-821-349 4103,-636-77-4736,1447 528 3379,-3 16 0,-587-45 1,49 80-5737,689 43 5333,0 8 0,-271 52 1,246-14 2499,-267 94 1,408-112-3297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0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24575,'6'-11'-5168,"7"7"5168,12 34 2397,2 20-2397,-3 6-6838,-2 9 6838,-6-2 0,-3-5 1865,-4-1-1865,-4-6 960,-4-5-960,-3-9-1407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02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49 260 24575,'-22'-28'-290,"19"26"254,1-1 1,-1 0-1,1 1 1,-1-1-1,1 0 1,0 0 0,0-1-1,0 1 1,1 0-1,-1-1 1,0-3-1,2 6 38,0-1-1,0 1 1,0 0-1,0 0 1,0 0-1,1 0 1,-1 0-1,1 0 0,-1 0 1,1 0-1,-1 0 1,1 0-1,-1 0 1,1 0-1,0 0 1,-1 1-1,1-1 0,0 0 1,0 0-1,0 1 1,0-1-1,-1 0 1,1 1-1,0-1 1,0 1-1,0-1 0,2 0 1,34-11-9,-31 11 10,236-46-4103,-66 16 2665,-27-6-4527,2 0 4824,-150 37 1093,1-1 0,0 1 0,0 0 1,-1 0-1,1-1 0,0 1 1,0 0-1,-1 0 0,1 1 1,0-1-1,0 0 0,-1 1 1,1-1-1,0 1 0,0-1 0,-1 1 1,1 0-1,-1-1 0,1 1 1,-1 0-1,1 0 0,2 3 1,-1 0 201,0 0 0,0 0 0,-1 0 1,0 1-1,1-1 0,1 9 0,1-2-239,40 95 41,30 76-121,-60-141 129,-2 2 0,11 61 0,-23-98 24,0 2 1,-1-1 0,1 0-1,-1 0 1,0 0-1,-1 0 1,0 0 0,0 0-1,-1 0 1,0 0 0,0-1-1,-3 9 1,2-9 41,-1-1 0,1 1 1,-1-1-1,0 0 0,-1 0 1,1 0-1,-1-1 0,0 0 0,0 0 1,0 0-1,0 0 0,-1-1 0,-8 4 1,-30 13 2681,-84 25 0,-51 1 29,117-31-1441,-128 32-7313,160-38 7621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03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4 24575,'-2'-4'0,"-9"5"0,-11 62 0,-5 31 0,3 7-8503,5-2 8503,5-12 1719,6-13-1719,6-15-4536,4-16 4536,1-12-3034,0-13 9197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03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94 264 24575,'-6'-4'-24,"-5"-3"-248,0 0 0,0-1 0,1 0-1,0 0 1,1-1 0,-13-16 0,22 24 275,-1 1 0,1-1 0,-1 0 0,1 1 0,0-1 0,0 0 0,-1 0 0,1 1 0,0-1 0,0 0 0,0 0 0,0 1 0,0-1 0,0 0 0,0 0 0,0 0 0,0 1 0,0-1 0,0 0 0,1 0 0,-1 1 1,0-1-1,0 0 0,1 1 0,-1-1 0,1 0 0,-1 1 0,0-1 0,1 0 0,-1 1 0,1-1 0,0 1 0,-1-1 0,1 1 0,-1-1 0,1 1 0,0-1 0,1 1 0,31-15-23,-26 13 17,61-16-1740,1 2 0,110-11 0,-54 10 704,292-47-2179,-415 63 3262,1 1 0,-1-1 0,0 1 0,1 0 0,-1 0 0,1 0 0,-1 0 0,1 0 0,-1 1 0,0-1 0,1 1 0,-1-1 0,4 2 0,-5 0 217,1-1 0,0 1 1,-1 0-1,1-1 1,-1 1-1,1 0 0,-1 0 1,0 0-1,0 0 0,0 0 1,0 0-1,0 0 1,0 0-1,0 4 0,12 38 400,-1 0-1,8 79 0,-3 95 2804,-5-47-2125,-5-116-1451,-4-34 12,0 1-1,-1 0 0,-1-1 1,-1 1-1,-5 39 0,4-58-34,0 0 0,0-1-1,0 1 1,-1 0 0,1 0 0,-1 0-1,0-1 1,1 1 0,-1-1 0,0 1-1,-1-1 1,1 0 0,0 0 0,-1 0-1,1 0 1,-1 0 0,1-1 0,-1 1-1,0-1 1,-4 2 0,-6 2-776,-1-1-1,1 0 1,-19 2-1,18-3 728,-440 79-3685,169-32 1275,237-41 3116,12 0 4614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04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98 338 24575,'-20'-20'0,"12"14"0,2 0 0,-1 0 0,1-1 0,0 0 0,0 0 0,1-1 0,0 1 0,0-1 0,1 0 0,-5-14 0,6 14 0,1-1 0,0 1 0,0-1 0,1 1 0,0-1 0,1 1 0,0-1 0,0 1 0,3-17 0,-1 19 0,0 0 0,0 0 0,0 0 0,0 0 0,1 0 0,0 1 0,0-1 0,1 1 0,0 0 0,0 0 0,0 0 0,0 0 0,10-7 0,-8 7 0,0 1 0,0 0 0,0 0 0,1 0 0,0 1 0,0-1 0,0 2 0,0-1 0,0 1 0,12-2 0,-15 3 0,-1 1 0,0 0 0,1 0 0,-1 0 0,1 1 0,-1-1 0,0 1 0,1 0 0,-1 0 0,0 0 0,1 0 0,-1 0 0,0 1 0,0-1 0,0 1 0,0 0 0,-1 0 0,1 0 0,0 1 0,-1-1 0,0 0 0,1 1 0,-1 0 0,0-1 0,0 1 0,1 4 0,7 10 0,-2 1 0,0 0 0,-1 0 0,6 30 0,13 80 0,-3 154-5053,-2-15-495,-17-242 4243,10 36 1,-12-54 1155,0-1 1,1 0 0,-1 0-1,1 0 1,0 0-1,1 0 1,-1-1 0,1 1-1,0-1 1,9 9-1,-11-13 229,-1 0 1,0 0-1,1 0 0,0 0 0,-1 0 0,1 0 0,0 0 0,-1-1 1,1 1-1,0 0 0,0-1 0,-1 0 0,1 1 0,0-1 0,0 0 1,0 0-1,0 0 0,-1 0 0,1 0 0,2-1 0,-1 0 41,1 0-1,-1 0 0,0-1 1,0 1-1,0-1 0,0 0 1,0 0-1,0 0 0,-1 0 1,4-3-1,1-3 138,0 0-1,-1 0 1,1-1 0,-2 1-1,1-1 1,4-11 0,-8 15 367,0 0 0,-1 0 0,1 0 0,1-9 0,-3 13-471,0 0-1,0 0 1,1 0 0,-1 0 0,0 1-1,0-1 1,0 0 0,0 0-1,0 0 1,0 0 0,-1 1 0,1-1-1,0 0 1,0 0 0,0 0 0,-1 0-1,1 1 1,-1-1 0,1 0 0,0 0-1,-1 1 1,1-1 0,-1 0 0,0 1-1,1-1 1,-1 1 0,1-1 0,-1 1-1,0-1 1,0 1 0,1-1 0,-1 1-1,0-1 1,0 1 0,1 0 0,-1 0-1,0-1 1,-1 1 0,1 0-119,0 0 0,-1 0 0,1 1 0,0-1 0,0 0 0,0 1 0,-1-1 0,1 1 0,0-1 0,0 1 0,0-1 1,0 1-1,0 0 0,0 0 0,0-1 0,0 1 0,1 0 0,-1 0 0,0 0 0,0 0 0,1 0 0,-1 0 0,0 0 0,1 0 0,-1 2 0,-12 31-859,6-4 77,2 0-1,1 1 0,1-1 1,1 46-1,18 121 86,7-47-3967,20 74 2438,21 140 386,-61-339 1810,0 0 0,-2 0 0,-1 1 0,-3 28 0,2-47 132,0-1 1,0 0-1,0 0 1,-1 1-1,0-1 1,0 0-1,0-1 1,-1 1-1,0 0 1,0-1-1,-1 1 1,1-1-1,-1 0 1,0 0-1,-1-1 1,1 1-1,-1-1 1,0 0-1,0 0 1,0 0 0,-9 4-1,-17 4 2471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0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1093 0 24575,'-326'264'-6545,"235"-181"2893,-111 132 0,118-113 3953,-95 154 0,142-195-454,3 1 0,3 2 0,2 1 0,-24 85 0,45-120-409,2 0 1,-4 33-1,7-10 3040,3-43 2550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05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5 24575,'0'0'0,"0"0"0,0-1 0,0 1 0,1 0 0,-1-1 0,0 1 0,0 0 0,1 0 0,-1-1 0,0 1 0,1 0 0,-1 0 0,0-1 0,1 1 0,-1 0 0,0 0 0,1 0 0,-1 0 0,0 0 0,1 0 0,-1-1 0,1 1 0,-1 0 0,0 0 0,1 0 0,-1 0 0,0 0 0,1 0 0,-1 1 0,1-1 0,-1 0 0,0 0 0,1 0 0,-1 0 0,1 1 0,5 13 0,-4 23 0,-10 54-2319,-31 124-8931,28-162 10299,10-48 1327,0 1 0,0-1 0,0 1 0,1 0 0,-1-1 0,2 12 0,0-16-277,-1 0 0,0 0-1,0 0 1,1 0-1,-1-1 1,0 1 0,1 0-1,-1 0 1,1 0 0,-1-1-1,1 1 1,0 0 0,-1-1-1,1 1 1,0 0 0,-1-1-1,1 1 1,0-1-1,1 1 1,0 0-38,-1-1-1,1 1 1,0-1-1,-1 0 1,1 0-1,0 0 1,0 0-1,-1 0 1,1 0-1,0 0 1,0-1 0,-1 1-1,1 0 1,1-2-1,19-6 311,0-2 0,-1 0 0,-1-2 0,34-24 0,-8 6-3,42-25-602,-50 30-939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06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35 194 24575,'0'1'0,"-1"0"0,1 0 0,-1 0 0,1 0 0,0 0 0,-1 0 0,1 0 0,0 0 0,0 0 0,0 0 0,0 0 0,0 0 0,0 0 0,0 0 0,0 0 0,0 0 0,0 0 0,0 0 0,1 0 0,-1 1 0,10 24 0,-8-20 0,16 41-1465,-2 0 0,13 74-1,-25-98 809,0 1 0,-2-1 0,-1 1 0,-1 0 0,-1 0 0,-1 0-1,-8 33 1,2-33-860,6-20 1852,0 0 0,-1 0-1,1 0 1,-1 0 0,1 0 0,-6 5 0,7-8-194,0-1 1,0 1 0,1 0 0,-1 0 0,0-1 0,0 1-1,0 0 1,0-1 0,-1 1 0,1-1 0,0 1-1,0-1 1,0 0 0,0 0 0,0 1 0,-1-1 0,1 0-1,0 0 1,-2 0 0,1-1-121,0 1-1,1-1 1,-1 0-1,1 0 1,-1 0-1,1 0 1,0 0-1,-1 0 1,1 0-1,0 0 1,0 0-1,-1-1 1,1 1 0,0 0-1,0-1 1,1 1-1,-1-1 1,-1-1-1,-3-8-641,1 0-1,0-1 1,0 1-1,1-1 1,0 0 0,1 1-1,1-1 1,0 0-1,1-17 1,1-8 193,12-64-1,-3 49 1510,2 0-1,21-55 1,-21 76-717,1 1 1,18-28-1,-19 37-2109,24-29 0,-29 42 1419,0 0-1,0 1 1,1 0 0,12-9 0,-18 14 448,0 1 1,0 0-1,0 0 1,0 0 0,0 0-1,1 0 1,-1 0-1,0 1 1,1-1 0,-1 1-1,3-1 1,-4 1-95,1 0-1,-1 0 1,0 1 0,0-1-1,0 0 1,1 1 0,-1-1 0,0 0-1,0 1 1,0 0 0,0-1 0,0 1-1,0 0 1,0-1 0,0 1 0,0 0-1,0 0 1,0 0 0,-1 0 0,1 0-1,0 0 1,-1 0 0,2 1 0,-1 1-18,1 1 0,-1-1 0,0 1 0,0 0 1,0-1-1,-1 1 0,1 0 0,-1-1 0,0 1 1,0 0-1,0 0 0,0-1 0,-1 1 0,-1 4 1,-1 9 1802,-13 28 1,-23 46 652,26-66-1620,2 0 0,0 1-1,2 1 1,1 0 0,-9 48-1,17-67-1008,0-1 1,0 1-1,1-1 0,0 1 0,0-1 0,1 1 0,0-1 0,0 0 1,0 0-1,1 0 0,0 0 0,1 0 0,-1-1 0,2 1 0,-1-1 1,0 0-1,1 0 0,0-1 0,1 1 0,-1-1 0,1 0 1,7 5-1,14 8-863,0-2-1,1 0 1,56 21 0,-73-32 1002,54 20-29,-38-16-211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07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1 585 24575,'11'-6'0,"-1"0"0,0-2 0,0 1 0,-1-1 0,0 0 0,0-1 0,12-16 0,-6 4 0,-1 0 0,20-39 0,-33 58 0,0 0 0,0-1 0,0 1 0,0-1 0,0 1 0,0-1 0,-1 1 0,1-1 0,-1 0 0,0 1 0,0-1 0,0 0 0,0 1 0,0-1 0,0 1 0,-2-4 0,2 5 0,0 0 0,-1 1 0,1-1 0,0 0 0,-1 1 0,1-1 0,-1 1 0,1-1 0,-1 1 0,1-1 0,-1 1 0,0-1 0,1 1 0,-1 0 0,1-1 0,-1 1 0,0 0 0,1-1 0,-1 1 0,0 0 0,0 0 0,0-1 0,-2 1 0,1 0 0,0 1 0,0-1 0,0 0 0,-1 1 0,1-1 0,0 1 0,0-1 0,0 1 0,0 0 0,-2 1 0,-3 2-160,0 1 0,0 0 0,0 0 0,1 0 0,0 1-1,0 0 1,0 0 0,1 0 0,0 1 0,0 0 0,1 0-1,0 0 1,0 0 0,0 1 0,1-1 0,0 1 0,1 0 0,0 0-1,-2 12 1,3-15 11,0 1-1,0 0 1,1-1-1,0 1 1,0 0-1,0-1 0,1 1 1,0 0-1,0-1 1,0 1-1,1-1 1,0 1-1,0-1 1,0 0-1,1 0 0,0 0 1,-1 0-1,2 0 1,-1-1-1,1 1 1,-1-1-1,1 0 1,0 0-1,1 0 0,-1-1 1,1 1-1,0-1 1,9 5-1,-9-6 8,-1 0-1,1-1 1,-1 1 0,1-1-1,0 0 1,0-1 0,-1 1-1,1-1 1,0 0 0,0 0-1,0 0 1,8-2 0,-5-1-229,0 1 0,0-1 0,0 0 0,-1 0 0,1-1 0,12-8 0,-3-1-292,0-1 1,0-1-1,-2 0 0,24-30 1,-27 30 704,-1-1 1,-1 0-1,-1 0 1,0-1-1,-1 0 1,-1-1-1,-1 0 0,0 0 1,-1 0-1,-1-1 1,-1 1-1,-1-1 1,0 0-1,-1 0 1,-1 0-1,-1 0 0,-1 0 1,-6-27-1,6 31 393,-1 0 1,0 1-1,-2-1 0,1 0 0,-2 1 0,0 0 0,-1 1 1,-12-21-1,11 29-435,6 13 0,4 15 0,16 70 1725,58 173 1,15-37-7226,-80-202 9935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07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29 275 24575,'-5'-9'-489,"1"0"-1,0-1 0,0 1 0,1-1 1,0 0-1,1 0 0,-1-10 0,3 17 350,0 0 1,0 0-1,0 0 0,0 0 0,1-1 0,-1 1 0,1 1 0,0-1 0,0 0 0,0 0 0,0 0 0,0 0 0,1 1 0,0-1 1,-1 0-1,1 1 0,0-1 0,0 1 0,0 0 0,0 0 0,1 0 0,-1 0 0,0 0 0,1 0 0,-1 1 0,1-1 0,4-1 1,15-6 806,1 0 0,0 1 1,30-5-1,75-9 3563,-60 12-3294,-64 9-936,12-2 0,-13 4 0,-9 2 0,-5 2 0,0 0 0,0 1 0,0 1 0,1 0 0,0 0 0,0 1 0,1 0 0,0 1 0,1 0 0,0 0 0,0 1 0,1 0 0,0 0 0,0 1 0,2 0 0,-10 22 0,14-31 0,0 1 0,0 0 0,0 0 0,1-1 0,-1 1 0,1 0 0,0 0 0,-1 0 0,1 0 0,1-1 0,-1 1 0,0 0 0,1 0 0,-1 0 0,1 0 0,0-1 0,0 1 0,0 0 0,0-1 0,0 1 0,1-1 0,-1 1 0,3 3 0,-1-5 0,-1 1 0,0 0 0,1-1 0,-1 1 0,1-1 0,-1 0 0,1 0 0,-1 0 0,1 0 0,0 0 0,0-1 0,-1 1 0,1-1 0,0 0 0,0 1 0,0-1 0,0-1 0,-1 1 0,1 0 0,0-1 0,0 1 0,0-1 0,4-2 0,1 0 0,0-1 0,0 0 0,-1-1 0,1 0 0,-1 0 0,0 0 0,-1-1 0,1 0 0,-1-1 0,0 1 0,0-1 0,-1 0 0,0 0 0,-1-1 0,1 0 0,-1 0 0,3-8 0,-7 15 0,0 1 0,1-1 0,-1 1 0,0-1 0,1 0 0,-1 1 0,0-1 0,0 0 0,0 1 0,0-1 0,0 0 0,0 1 0,0-1 0,0 0 0,0 1 0,0-1 0,0 0 0,0 1 0,0-1 0,-1 0 0,1 1 0,-1 1 0,1-1 0,0 1 0,0 0 0,-1-1 0,1 1 0,0 0 0,0 0 0,0-1 0,-1 1 0,1 0 0,0 0 0,0-1 0,0 1 0,1 0 0,-1-1 0,0 1 0,0 0 0,0 0 0,1 3 0,-1 0 0,1 0 0,-1 0 0,1-1 0,0 1 0,0 0 0,1-1 0,-1 1 0,1-1 0,0 1 0,0-1 0,0 0 0,0 0 0,1 0 0,-1 0 0,1 0 0,0-1 0,0 1 0,0-1 0,0 1 0,0-1 0,0 0 0,0 0 0,1-1 0,-1 1 0,1-1 0,0 1 0,-1-1 0,1 0 0,0-1 0,0 1 0,-1-1 0,1 1 0,0-1 0,0 0 0,0-1 0,0 1 0,-1-1 0,1 1 0,0-1 0,0 0 0,-1 0 0,1-1 0,-1 1 0,7-4 0,-4 1 0,0 0 0,-1 0 0,1-1 0,-1 1 0,0-1 0,0-1 0,0 1 0,0-1 0,-1 1 0,0-1 0,0 0 0,-1-1 0,0 1 0,0-1 0,0 1 0,2-11 0,-3 7 0,1-1 0,-1 0 0,-1 0 0,0 1 0,0-1 0,-1 0 0,-1 0 0,0 0 0,0 0 0,-4-11 0,5 22 4,1 0-1,-1-1 1,0 1-1,0-1 0,0 1 1,0-1-1,-1 1 1,1 0-1,0-1 1,0 1-1,0-1 0,0 1 1,0 0-1,0-1 1,-1 1-1,1-1 1,0 1-1,0 0 0,-1-1 1,1 1-1,0 0 1,-1-1-1,1 1 1,0 0-1,-1 0 0,1-1 1,0 1-1,-1 0 1,1 0-1,-1-1 1,-4 14 102,2 23-1169,5-2-2580,7 23 2764,-8-52 710,1 0-1,-1-1 1,1 1 0,-1 0 0,1-1 0,1 1-1,-1-1 1,0 0 0,1 1 0,0-1 0,0 0 0,1-1-1,-1 1 1,1-1 0,-1 1 0,5 2 0,2-1 226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07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123 198 24575,'-17'13'0,"15"-12"0,0 1 0,0 0 0,0-1 0,0 1 0,0-1 0,-1 0 0,1 0 0,0 1 0,-5 0 0,14-22 0,-4 12-61,0 1-1,0 0 0,-1-1 0,0 0 1,0 0-1,-1 1 0,0-1 1,0 0-1,-1 0 0,0 0 1,-2-14-1,1 17 27,0 0-1,-1 0 1,1 1 0,-1-1 0,0 1-1,0-1 1,0 1 0,-1 0 0,0-1-1,0 1 1,0 1 0,0-1 0,0 0-1,-1 1 1,0 0 0,1 0 0,-1 0-1,0 0 1,-1 0 0,-5-2 0,-18-6 35,18 8 0,15 5 0,30 10 0,1-3 0,1 0 0,44 3 0,-77-11 0,1 0 0,-1 0 0,1 0 0,-1 1 0,1-1 0,-1 1 0,0 0 0,0 0 0,0 1 0,0-1 0,0 1 0,-1 0 0,1 0 0,-1 0 0,0 0 0,0 1 0,0-1 0,0 1 0,2 4 0,4 7 0,-2 1 0,0-1 0,9 31 0,-11-31 0,22 85 334,-5 52-5600,-16 3 196,-8-53 5753,0-73 1925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08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0 245 24575,'5'-1'-6,"-1"1"0,0-1 0,0 0-1,0-1 1,0 1 0,0-1 0,5-2-1,1 0-1581,43-21-7969,0-8 7719,-48 29 1939,1 0 0,-1 0-1,0-1 1,-1 0 0,1 0 0,-1 0-1,0 0 1,0 0 0,0-1-1,-1 0 1,0 0 0,0 0 0,-1 0-1,1 0 1,-1 0 0,1-8 0,-3 11-64,1 1 1,-1-1 0,-1 0-1,1 0 1,0 0 0,-1 1-1,1-1 1,-1 0 0,0 1-1,1-1 1,-2 0 0,1 1-1,0-1 1,0 1 0,-1 0-1,1-1 1,-1 1 0,0 0-1,0 0 1,0 0 0,0 0-1,0 0 1,0 0 0,0 1-1,0-1 1,-6-2 0,6 3 267,0 0 1,-1 0 0,1 0 0,0 1-1,-1-1 1,1 1 0,-1-1 0,1 1-1,-1 0 1,1 0 0,-1 0 0,1 0 0,-1 0-1,1 1 1,-1-1 0,1 1 0,-1 0-1,1-1 1,0 1 0,-1 0 0,1 1-1,0-1 1,0 0 0,0 0 0,0 1 0,0 0-1,0-1 1,0 1 0,-3 4 0,0 1-660,0 2 0,0-1 0,0 1 0,1-1 0,1 1 0,0 0 0,0 1 0,0-1 0,1 0 1,1 1-1,-1 13 0,1-12 132,1 0 0,0 0 1,1 1-1,0-1 0,0 0 0,2 0 1,-1-1-1,1 1 0,8 17 0,-10-26 283,15 25-222,-15-26 204,-1 0 0,1 0 0,-1 0 1,1 0-1,0-1 0,0 1 0,-1 0 0,1 0 0,0-1 0,0 1 0,0-1 0,0 1 1,0-1-1,0 1 0,0-1 0,0 1 0,0-1 0,0 0 0,0 0 0,0 1 1,0-1-1,0 0 0,0 0 0,0 0 0,0 0 0,2-1 0,2-1 509,1-1-1,-1 0 1,0 0-1,0 0 1,0-1-1,0 0 1,4-5-1,35-37 424,-40 41-1043,24-29-146,-18 21 351,0 1 0,0 1 0,1-1 0,22-16-1,-30 26-152,0-1 0,1 1 0,-1 1 0,1-1-1,0 0 1,0 1 0,0 0 0,0-1 0,0 2-1,0-1 1,0 0 0,0 1 0,0 0 0,0 0-1,0 0 1,0 0 0,0 1 0,0-1 0,0 1-1,0 0 1,0 1 0,0-1 0,3 2 0,3 2-774,0 1 1,-1 0 0,0 0 0,-1 0 0,1 1 0,7 9-1,4 4 609,18 27-1,-23-27-991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08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13 24575,'1'-12'0,"-8"15"0,-12 19 0,6-3-1415,0 1 0,1 0 0,-13 30 0,23-44 1117,-1-1 0,1 1 0,1 0 0,-1 0 0,1 0 0,0 0 1,0 1-1,1-1 0,0 0 0,0 0 0,0 0 0,1 1 0,0-1 0,0 0 0,1 0 0,-1 0 0,1 0 0,4 7 1,3 1 43,0-1 1,0 0 0,2-1-1,-1 0 1,13 11 0,22 23 1127,-44-45-753,0 0 1,0 0 0,0 1-1,0-1 1,0 0-1,0 0 1,-1 0-1,1 1 1,0-1-1,-1 0 1,1 1-1,0-1 1,-1 1-1,0-1 1,1 1 0,-1-1-1,0 1 1,0-1-1,0 1 1,0-1-1,0 1 1,0-1-1,0 1 1,-1-1-1,1 1 1,0-1-1,-1 0 1,0 2 0,-1 0-34,0-1 1,0 0-1,0 0 1,-1 0-1,1 0 1,-1 0-1,1 0 1,-1-1-1,0 1 1,0-1-1,0 0 1,1 0-1,-5 1 1,-17 5 1068,-1-1 1,0-1 0,-32 2-1,0-4-2815,24-1-2303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09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24575,'2'-1'0,"2"-2"0,1 3 0,-2 4 0,-2 8 0,-1 14 0,-1 9 0,-2 8 0,0 13 0,0 6-6784,1-1 6784,0 6-4167,1-1 4167,2-7 0,2-6 0,-1-13 2760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10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52 218 24575,'-8'-8'-328,"1"1"0,0-1 0,1-1 0,-9-13 0,14 20 280,0 1 0,0-1-1,0 1 1,0-1 0,0 0 0,1 1-1,-1-1 1,1 0 0,-1 0 0,1 0-1,0 1 1,-1-1 0,1 0 0,0 0-1,0 0 1,0 0 0,0 0 0,1 1 0,-1-1-1,1 0 1,-1 0 0,1 1 0,-1-1-1,1 0 1,0 0 0,0 1 0,0-1-1,0 1 1,0-1 0,0 1 0,0-1-1,0 1 1,3-2 0,3-2 28,1 0 0,0 1-1,1-1 1,-1 2 0,1-1 0,0 1-1,9-2 1,69-10-4341,-54 10 3980,79-11 1363,150-10-8137,-169 19 10192,-82 6-3001,-8 1-15,0 0 0,0-1 0,0 1 1,0 0-1,0 0 0,0 1 0,4 0 0,-6-1 139,0 1 1,-1-1-1,1 1 1,0-1-1,0 1 0,0-1 1,-1 1-1,1 0 1,0 0-1,-1-1 1,1 1-1,0 0 0,-1 0 1,1 0-1,-1-1 1,1 1-1,-1 0 0,0 0 1,1 0-1,-1 0 1,0 0-1,0 0 1,0 0-1,1 0 0,-1 0 1,0 1-1,3 16 752,1-1 0,2 1 0,-1-1 0,2 0 0,10 20 0,4 9 400,51 146-6846,-56-141 2388,18 98 0,-32-136 3067,0 0 1,-1 0-1,-1 0 1,0 0-1,-1 0 0,0 0 1,-1 0-1,-1 0 1,-5 16-1,6-22 77,-2 1 1,1-1-1,-1 1 0,-1-1 1,1 0-1,-1 0 0,0-1 1,-1 0-1,1 1 0,-1-2 0,-1 1 1,1-1-1,-1 0 0,0 0 1,-11 5-1,-2 0 276,-1-2-1,0-1 1,0 0 0,-1-1-1,0-2 1,-40 4 0,-134-4 1523,98-8-4274,61 3 5689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17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12 24575,'-7'0'0,"5"0"0,1 0 0,-1 1 0,0-1 0,0 0 0,0-1 0,0 1 0,0 0 0,0-1 0,1 1 0,-1-1 0,0 1 0,0-1 0,-2-1 0,4 2 0,0 0 0,1-1 0,-1 1 0,0 0 0,0 0 0,0-1 0,0 1 0,1 0 0,-1 0 0,0-1 0,0 1 0,0 0 0,1 0 0,-1-1 0,0 1 0,0 0 0,1 0 0,-1 0 0,0 0 0,0 0 0,1-1 0,-1 1 0,0 0 0,1 0 0,-1 0 0,0 0 0,0 0 0,1 0 0,-1 0 0,0 0 0,1 0 0,-1 0 0,0 0 0,1 0 0,-1 0 0,16-1 0,93 11 0,-1 1 0,-27-9-1365,-43-2-5461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10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24575,'6'-4'0,"3"-3"0,3-1 0,-2 4 0,-6 7 0,-3 10 0,-2 10 0,-3 21-6784,0 13 6784,0 8 0,-1 5 0,1 2-2760,2 12 2760,2 3 0,2-5 0,4-5 5417,0-7-5417,0-15-4064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11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48 241 24575,'-4'-12'0,"-1"1"0,0 0 0,-8-12 0,-6-12 0,18 34 3,1 0 1,0 0-1,0 0 0,-1 0 0,1 0 0,0 0 1,0 0-1,0 0 0,0 0 0,0 0 1,1 0-1,-1 0 0,0 0 0,0-1 0,1 1 1,-1 0-1,0 0 0,1 1 0,-1-1 0,1 0 1,0 0-1,-1 0 0,1 0 0,0 0 0,-1 0 1,1 1-1,0-1 0,0 0 0,0 1 0,-1-1 1,1 1-1,0-1 0,0 1 0,0-1 0,2 0 1,6-3-92,-1 1 1,1 0-1,10-3 1,-12 4-153,77-17-2079,0 3 0,105-5 0,-114 14-531,267-23-1941,-196 25 8037,-145 5-3058,1 0-1,-1 0 1,1 0-1,-1 0 1,1 0 0,-1 0-1,1 0 1,-1 0 0,1 1-1,-1-1 1,1 1-1,-1-1 1,0 1 0,1-1-1,-1 1 1,0 0 0,1 0-1,-1 0 1,2 2 0,-2-1-71,1 0 0,-1 1 0,0-1 1,-1 1-1,1-1 0,0 1 0,-1 0 1,1-1-1,-1 1 0,0 3 0,21 175-196,24 88-5120,4 30 2753,-49-297 2391,3 19 104,0 0 0,-2 0 1,0 0-1,-3 26 0,1-41 110,0-1 0,0 0 0,0 0 0,-1 1 0,1-1 0,-1 0-1,-1 0 1,1-1 0,-1 1 0,1 0 0,-1-1 0,-1 1 0,1-1 0,-1 0 0,1 0 0,-1-1-1,0 1 1,-1-1 0,1 0 0,0 0 0,-10 5 0,1-3 12,-1 0 1,0 0-1,0-1 0,-1-1 1,-22 2-1,-76 1-2047,86-6 711,-103 1 1947,-120 6-1101,205-2 4499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11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24575,'3'-11'0,"3"14"0,5 19 0,0 23-1587,-2 0-1,4 48 0,0 95-4614,-11-144 5847,20 272 876,-20-292 2087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12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90 376 24575,'-6'-12'0,"-1"1"0,0 0 0,0 0 0,-1 1 0,-1 0 0,0 0 0,-18-15 0,27 24-31,-1 1 0,0 0 1,1 0-1,-1-1 0,1 1 0,-1 0 0,1-1 0,-1 1 0,1-1 0,-1 1 1,1-1-1,-1 1 0,1-1 0,0 1 0,-1-1 0,1 1 0,0-1 0,0 1 1,-1-1-1,1 0 0,0 1 0,0-1 0,0 0 0,-1 1 0,1-1 0,0 1 0,0-1 1,0 0-1,0 1 0,0-1 0,1 0 0,-1 1 0,0-1 0,0 0 0,0 1 1,0-1-1,1 1 0,-1-1 0,0 1 0,1-1 0,-1 0 0,0 1 0,1-1 1,-1 1-1,1 0 0,-1-1 0,1 1 0,0-1 0,4-2-488,-1 0 0,1 1 0,0-1-1,0 1 1,6-1 0,0-1-506,139-51-5840,1 6 4162,311-71 4169,-456 119-1385,-1 0 240,1 0 0,-1 0 0,0 0 0,1 1-1,7 0 1,-11 0-255,-1 0-1,1 1 0,0-1 1,-1 1-1,1-1 0,-1 1 1,1 0-1,-1-1 0,0 1 1,1 0-1,-1 0 0,0 0 1,1 0-1,-1 0 0,0 0 1,0 1-1,0-1 0,0 0 1,0 0-1,0 1 0,0-1 1,0 3-1,158 390 10027,-147-364-9938,9 25-773,-3 1 0,-2 0-1,11 73 1,-26-122 615,0 0 0,-1 0 0,0 0 0,0 0 0,-1 0 0,0 0 0,0 0 0,-1 0 0,0 0-1,0 0 1,0-1 0,-1 1 0,0-1 0,0 0 0,-1 0 0,-7 10 0,5-8-543,-1-1 1,-1 0-1,1-1 1,-1 0-1,-1 0 1,1 0-1,-1-1 0,0 0 1,0-1-1,0 0 1,-11 3-1,-43 10-994,-1-3 1,-122 11-1,89-13 1000,-214 38 2972,270-41 1215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12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51 24575,'-2'-4'0,"-5"-16"0,1-6 0,8 35 0,9 64 0,2 28 0,2 19-8503,-1-2 8503,2 0-2817,0-15 2817,-1-18 0,-2-18 0,-5-22 3129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13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111 366 24575,'-10'-20'-506,"-2"1"-1,0 1 1,0 0-1,-2 1 1,-29-29-1,42 45 511,1 1-1,-1-1 1,1 1-1,-1-1 0,1 1 1,-1-1-1,1 1 0,-1-1 1,1 1-1,0-1 1,-1 0-1,1 1 0,0-1 1,-1 0-1,1 1 0,0-1 1,0 0-1,0 1 0,0-1 1,0 0-1,0 0 1,0 1-1,0-1 0,0 0 1,0 1-1,0-2 0,1 0 11,0 1 0,-1 0 0,1 1 0,0-1 0,0 0 0,0 0 0,0 0 0,0 0 0,0 1 0,0-1 0,0 0 0,0 1 0,0-1 0,2 0 0,7-2 84,0 0 0,0 0 0,11-1-1,-13 3-74,150-33 1958,79-25-5842,109-24-4254,-340 81 8110,0 1 124,0 0 0,0 0-1,0 0 1,1 0 0,8 2 0,-14-1-107,1 0-1,0 0 1,-1 1 0,1-1-1,0 1 1,-1 0-1,1-1 1,-1 1 0,1 0-1,-1 0 1,1 0-1,-1 0 1,0 0 0,0 0-1,1 0 1,-1 0 0,0 1-1,0-1 1,0 0-1,0 1 1,0-1 0,-1 1-1,1-1 1,1 3 0,30 90 3761,-4 1 1,27 166-1,-44-198-6390,-3 0 0,-3 1 0,-3 75 0,-3-126 2566,0-1 0,-1 1 0,-1 0 0,0-1 0,-1 1 0,0-1 0,-1 0 1,0-1-1,-1 1 0,0-1 0,-1 0 0,-15 19 0,12-19-190,-1 0-1,0-1 1,0-1 0,-1 0-1,0 0 1,-1-1 0,1-1-1,-2 0 1,1-1 0,-28 9 0,-78 18 2460,-165 22-5222,160-32 6266,73-14-149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13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 24575,'-17'-2'0,"1"2"0,15 0 0,1 1 0,0 0 0,-1-1 0,1 1 0,0 0 0,0-1 0,0 1 0,-1 0 0,1-1 0,0 1 0,0 0 0,0-1 0,0 1 0,0 0 0,0-1 0,0 1 0,1 0 0,-1-1 0,0 1 0,0 0 0,0-1 0,1 1 0,-1 0 0,0-1 0,1 1 0,0 1 0,19 52-874,-3 2-1,11 60 1,10 118-4175,7 34 1737,-40-246 3356,1 0 0,14 34 1,1-17 3423,-9-23-4276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14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200 386 24575,'-36'-10'-1696,"0"-2"0,1-2 0,-47-25 0,82 39 1695,-1 0-1,0 0 0,1 0 1,-1-1-1,1 1 1,-1 0-1,1-1 0,-1 1 1,1 0-1,-1-1 1,1 1-1,-1 0 0,1-1 1,0 1-1,-1-1 0,1 1 1,0-1-1,-1 1 1,1-1-1,0 1 0,0-1 1,-1 1-1,1-1 1,0 1-1,0-1 0,0 0 1,0 1-1,-1-2 1,2 1 6,-1 0 1,1 1 0,-1-1 0,1 0 0,0 0 0,-1 1 0,1-1 0,0 0 0,-1 1 0,1-1-1,0 0 1,0 1 0,0-1 0,-1 1 0,3-1 0,43-15-485,-40 15 154,196-48-6190,106-10 4980,-137 28 2432,-99 18-10,63-13 3263,-47 2 3037,-84 23-6984,0-1-1,0 1 1,0-1-1,-1 0 0,1 0 1,0 0-1,-1 0 0,1 0 1,5-7-1,-8 8-187,0 0-1,0 0 0,-1-1 1,1 1-1,-1 0 0,1-1 1,-1 1-1,1 0 0,-1-1 1,0 1-1,1-1 0,-1 1 1,0-1-1,0 1 1,0 0-1,0-1 0,0 1 1,-1-1-1,1 1 0,0-1 1,-1 1-1,1 0 0,-1-1 1,1 1-1,-1 0 0,0-1 1,1 1-1,-1 0 1,0 0-1,-1-2 0,9 36-14,56 177-2230,74 219-7624,-65-250 8084,-57-147 1816,15 39 203,-27-65-233,-2 0 0,1 0 0,-1 1 0,0-1 0,0 0 1,0 1-1,-1-1 0,0 0 0,-1 10 0,0-14-28,0 1-1,0 0 1,0 0 0,0-1-1,0 1 1,-1-1-1,1 1 1,-1-1 0,0 1-1,1-1 1,-1 0-1,0 0 1,0 0 0,-1 0-1,1 0 1,0 0 0,-1-1-1,1 1 1,-1-1-1,-4 2 1,-5 2-20,-1-1 1,1 0-1,-19 2 0,14-3 425,-172 31 2176,-96 5-3347,154-22 1289,-85 8-1399,183-22 4675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16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0 24575,'1'0'0,"-1"0"0,1 0 0,-1 0 0,1 1 0,0-1 0,-1 0 0,1 0 0,-1 0 0,1 1 0,0-1 0,-1 0 0,1 1 0,-1-1 0,1 0 0,-1 1 0,1-1 0,-1 0 0,0 1 0,1-1 0,-1 1 0,1-1 0,-1 1 0,0-1 0,1 1 0,-1 0 0,0-1 0,0 1 0,1-1 0,-1 1 0,0 0 0,3 25 0,-2-13 0,4 55-1545,-2 0-1,-4 1 1,-17 130 0,9-148 440,-2-1 0,-2 0 0,-3-1 1,-1-1-1,-47 90 0,25-76 651,9-27 3864,17-23-1747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1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24575,'0'0'0,"1"0"0,-1 0 0,1 0 0,-1 0 0,0 1 0,1-1 0,-1 0 0,1 0 0,-1 1 0,0-1 0,1 0 0,-1 1 0,0-1 0,1 0 0,-1 1 0,0-1 0,1 1 0,-1-1 0,0 1 0,0-1 0,1 0 0,-1 1 0,0-1 0,0 1 0,0-1 0,0 1 0,0-1 0,0 1 0,0-1 0,0 1 0,0 0 0,0 18 0,0-18 0,-6 50-3560,-17 71 0,0 0-640,22-119 4241,1-1 1,-1 1 0,1 0 0,0-1 0,0 1-1,0-1 1,0 1 0,1-1 0,-1 1-1,1-1 1,-1 1 0,1-1 0,1 3 0,-1-4 89,0 0 1,0 0 0,0-1 0,0 1-1,0 0 1,0 0 0,0-1-1,0 1 1,0-1 0,0 1 0,0-1-1,0 1 1,0-1 0,1 0-1,-1 1 1,0-1 0,0 0 0,1 0-1,-1 0 1,0 0 0,0 0-1,1 0 1,-1 0 0,0-1 0,0 1-1,0 0 1,1-1 0,-1 1 0,1-1-1,44-14 5438,-1-4-4481,85-53-9847,-100 53 9454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18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18 610 24575,'-17'36'0,"53"-81"0,80-131-5066,-95 139 3298,-2-1 0,29-79 1,-44 104 2218,-1 1-1,0-1 1,-1 0 0,0 0 0,-1 0-1,-1 0 1,-1-20 0,0 27-202,1 0 1,-1 1-1,0-1 0,-1 0 1,0 1-1,0-1 1,0 1-1,0 0 0,-1 0 1,0 0-1,0 0 0,0 0 1,-1 0-1,1 1 1,-1 0-1,0 0 0,-1 0 1,1 0-1,-7-4 1,10 7-236,1 1 1,-1-1-1,0 0 1,0 1 0,0-1-1,0 1 1,0-1-1,0 1 1,-1 0 0,1-1-1,0 1 1,0 0-1,0 0 1,0 0 0,0-1-1,0 1 1,-1 0-1,-1 1 1,3-1 8,0 1 1,-1-1-1,1 0 1,0 1-1,-1-1 1,1 1-1,0-1 1,-1 1-1,1-1 1,0 1-1,0-1 1,0 1-1,-1-1 1,1 1-1,0-1 1,0 1-1,0-1 1,0 1-1,0-1 1,0 1-1,0 0 0,0-1 1,0 1-1,0-1 1,1 2-1,0 4 155,1 0 0,0 1-1,0-1 1,6 11-1,20 30-177,59 76 0,12 16 0,-96-132-201,0 0 0,0-1 1,0 1-1,-1 0 0,0 1 0,0-1 0,-1 0 0,0 1 0,0-1 0,0 1 0,-1-1 1,0 0-1,-1 1 0,0-1 0,0 1 0,-1-1 0,1 0 0,-2 0 0,1 1 0,-1-2 0,0 1 1,-5 9-1,-5 6-529,-1-1 0,-1-1 0,0 0 1,-2-1-1,-23 21 0,7-8 1538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17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1 911 24575,'4'-5'0,"1"0"0,-1 0 0,0 0 0,-1-1 0,1 1 0,-1-1 0,0 0 0,0 0 0,-1 0 0,0 0 0,2-7 0,0 2 0,12-40-1589,16-87-1,-4-58-3476,-21 147 4275,-5 33 602,7-47 206,-2-1 1,-3 0-1,-5-70 1,1 128 153,-1 0 0,0 0-1,-1 0 1,1 0 0,-4-7 0,5 12-95,0 1 1,0-1-1,-1 1 0,1 0 1,0-1-1,0 1 0,0 0 1,-1-1-1,1 1 0,0 0 1,0-1-1,-1 1 0,1 0 1,0-1-1,-1 1 0,1 0 1,0 0-1,-1-1 0,1 1 1,-1 0-1,1 0 0,0 0 1,-1 0-1,1 0 0,-1 0 1,1-1-1,0 1 0,-1 0 1,1 0-1,-1 0 0,-1 1 77,1 0 0,0 0-1,0 0 1,0 0 0,0 0-1,0 0 1,0 0 0,0 0-1,0 0 1,0 0 0,1 1-1,-1-1 1,0 0 0,0 3-1,-11 24-247,1 0-1,2 0 1,-8 41-1,0 28-829,10-35-2802,-4 107-533,11-149 3986,1 0 0,1 0 1,1 0-1,0 0 0,2-1 1,9 27-1,-13-43 369,0 0 0,0 0 0,1 0 0,-1 0 0,1-1 0,0 1-1,-1 0 1,1-1 0,0 0 0,1 1 0,-1-1 0,0 0 0,1 0 0,-1 0 0,1 0 0,0 0 0,-1-1 0,1 0-1,3 2 1,-2-2-46,0 0-1,0-1 1,1 0-1,-1 0 1,0 0-1,0 0 1,0 0-1,0-1 0,0 0 1,0 0-1,0 0 1,0 0-1,0-1 1,4-1-1,3-2 144,0-1 1,0-1-1,-1 1 0,0-2 0,18-16 1,40-48 1150,-47 47-1300,-20 25-43,-1-1-1,0 1 1,1 0 0,-1-1 0,0 1-1,1 0 1,-1 0 0,1 0 0,-1-1-1,0 1 1,1 0 0,-1 0 0,1 0-1,-1 0 1,1 0 0,-1 0 0,1 0-1,-1 0 1,0 0 0,1 0 0,-1 0 0,1 0-1,-1 0 1,1 0 0,-1 0 0,1 1-1,-1-1 1,0 0 0,1 0 0,-1 0-1,1 1 1,-1-1 0,0 0 0,1 1-1,-1-1 1,0 0 0,0 0 0,1 1-1,-1-1 1,0 1 0,1-1 0,-1 0 0,0 1-1,0-1 1,1 1 0,14 28 1809,-9-17 917,-4-7-2684,1-1 0,0 0 0,0 0-1,0 0 1,0 0 0,0-1 0,1 1 0,0-1 0,0 0 0,0 0 0,0 0 0,0-1 0,0 1-1,1-1 1,-1 0 0,1 0 0,0-1 0,-1 1 0,1-1 0,0 0 0,0-1 0,0 1 0,0-1-1,0 0 1,0 0 0,0 0 0,0-1 0,-1 1 0,1-1 0,0-1 0,0 1 0,5-3 0,-2 2 108,-1-2 1,0 1-1,1-1 1,-1 0-1,-1 0 1,1-1-1,-1 0 1,1 0-1,-1 0 1,-1-1-1,11-12 1,-14 15-93,0 0 0,-1 0 1,1 0-1,-1 0 0,1 0 1,-1 0-1,0 0 0,0 0 0,0-1 1,0 1-1,-1-1 0,0 1 0,1 0 1,-1-1-1,0 1 0,-1 0 0,1-1 1,0 1-1,-1-1 0,0 1 1,0 0-1,0 0 0,0-1 0,-1 1 1,1 0-1,-1 0 0,1 0 0,-1 1 1,0-1-1,-5-5 0,1 2-33,0 1-1,0-1 0,0 1 1,-1 1-1,0-1 1,0 1-1,0 0 0,-1 1 1,1-1-1,-1 1 0,0 1 1,0 0-1,-15-3 1,16 4-120,1 0 0,-1 1 0,0 0 0,1 0 1,-1 0-1,1 1 0,-1 0 0,1 0 0,0 1 0,-1 0 1,1 0-1,0 0 0,0 1 0,0 0 0,0 0 1,1 0-1,-11 8 0,1 5-6731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18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145 603 24575,'0'-10'0,"-1"0"0,0 0 0,-1-1 0,0 1 0,-5-16 0,6 23 0,-1 0 0,1-1 0,-1 1 0,1 0 0,-1 0 0,0 0 0,0 1 0,-6-6 0,7 7 0,0 0 0,-1 0 0,1 0 0,-1 0 0,1 0 0,-1 0 0,1 0 0,-1 1 0,0-1 0,1 1 0,-1-1 0,0 1 0,1 0 0,-1 0 0,0 0 0,0 0 0,1 0 0,-4 0 0,2 1 0,0 0 0,0 0 0,0 0 0,0 1 0,0-1 0,1 1 0,-1-1 0,1 1 0,-1 0 0,1 0 0,0 0 0,-1 0 0,1 1 0,0-1 0,0 0 0,1 1 0,-1 0 0,0-1 0,-1 5 0,-2 4 0,0 1 0,1-1 0,-4 18 0,6-22 0,1 0 0,-1 1 0,2-1 0,-1 0 0,1 1 0,0-1 0,0 0 0,1 1 0,2 7 0,-3-13 0,1 0 0,-1 0 0,1 0 0,0 0 0,0-1 0,0 1 0,0 0 0,0 0 0,0 0 0,0-1 0,1 1 0,-1-1 0,0 1 0,1-1 0,0 1 0,-1-1 0,1 0 0,0 0 0,-1 0 0,1 0 0,0 0 0,0 0 0,0 0 0,0-1 0,0 1 0,0-1 0,0 1 0,0-1 0,0 0 0,0 0 0,0 0 0,0 0 0,0 0 0,0 0 0,0-1 0,3 0 0,2 0 0,0-1 0,0 0 0,0-1 0,0 0 0,-1 0 0,1 0 0,10-8 0,-14 10 0,0-1 0,-1 0 0,1 0 0,-1-1 0,1 1 0,-1 0 0,0-1 0,0 1 0,0-1 0,0 0 0,0 0 0,-1 1 0,1-1 0,-1 0 0,0 0 0,0-1 0,0 1 0,0 0 0,0-6 0,-1 9-16,0 0-1,0 0 0,0-1 1,0 1-1,0 0 0,0-1 1,0 1-1,0 0 1,0-1-1,0 1 0,0 0 1,0-1-1,0 1 0,0 0 1,0-1-1,0 1 1,-1 0-1,1 0 0,0-1 1,0 1-1,0 0 0,0 0 1,-1-1-1,1 1 1,0 0-1,0 0 0,-1-1 1,1 1-1,0 0 0,0 0 1,-1 0-1,1 0 1,-1-1-1,-9 6-1396,-7 14-2262,15-16 3631,0 1 0,1-1 0,0 1 0,-1-1 0,1 1 0,1-1 0,-1 1 1,0-1-1,1 1 0,0 0 0,0-1 0,0 1 0,0 0 0,1-1 0,-1 1 0,1-1 0,0 1 0,0-1 0,0 1 0,1-1 1,-1 1-1,1-1 0,-1 0 0,1 0 0,0 0 0,1 0 0,2 3 0,-1-2 50,0 0-1,1 0 1,-1-1-1,1 1 1,-1-1-1,1 0 1,0-1-1,0 1 1,1-1-1,-1 0 1,0 0-1,1-1 1,-1 0-1,1 0 1,-1 0-1,1 0 1,6-1-1,3-1 80,0 0 0,-1-2 0,1 1 0,0-2 0,-1 0 0,0-1 0,0 0 0,0-1 0,-1 0 0,0-2-1,24-16 1,-31 19-408,1 0-1,-1 0 0,0 0 0,-1-1 1,1 0-1,-1 0 0,0-1 0,-1 1 0,0-1 1,0 0-1,0 0 0,-1-1 0,0 1 1,0-1-1,-1 1 0,0-1 0,0 0 1,-1 0-1,0 0 0,0 0 0,-1 0 1,0 0-1,-2-13 0,2 18 346,-1 1-1,1 0 1,-1 0 0,1-1-1,-1 1 1,0 0-1,0 0 1,0-1 0,0 1-1,0 0 1,0 0 0,0 0-1,-1 1 1,1-1-1,-1 0 1,0 0 0,1 1-1,-1-1 1,0 1 0,0-1-1,0 1 1,0 0-1,0 0 1,-3-1 0,1 1 32,0 0 1,0 0-1,0 1 1,-1 0-1,1 0 1,0 0-1,0 0 0,0 1 1,0 0-1,0 0 1,0 0-1,0 0 1,-5 3-1,-2 0-170,0 1 0,1 1 0,0 0 0,1 0 0,-1 1 0,1 0-1,-14 15 1,18-17 133,0 1-1,0 0 0,0 0 1,1 0-1,0 1 0,0-1 0,0 1 1,1 0-1,0 0 0,1 0 1,-1 1-1,-1 13 0,3-20 106,1 1 0,0 0-1,0 0 1,-1 0 0,1 0 0,0 0-1,1 0 1,-1 0 0,0 0-1,1 0 1,-1 0 0,1 0 0,-1 0-1,1 0 1,0-1 0,0 1-1,0 0 1,0-1 0,0 1 0,0 0-1,0-1 1,1 1 0,-1-1-1,1 0 1,-1 1 0,1-1 0,-1 0-1,1 0 1,0 0 0,-1 0-1,1 0 1,0 0 0,0-1 0,0 1-1,0-1 1,3 2 0,1-2-99,-1 0 0,0 0 0,1 0 0,-1 0 0,0-1 0,0 0 0,1 0 0,-1 0 0,0-1 0,0 1 0,0-1 0,8-5 0,-2 0-91,0 0-1,-1 0 1,-1-1-1,1 0 1,-1-1-1,-1 0 1,1-1-1,-2 0 0,1 0 1,6-12-1,-6 6-168,0 0 0,-1-1 0,-1 0 0,0 0 0,-2-1 0,4-22 0,-3-9-245,-2 0-1,-3 0 0,-1-1 1,-10-57-1,9 91 666,2 4 479,-1-1-1,-1 1 1,-1 0-1,1 0 0,-2 0 1,0 0-1,-7-15 0,11 26-583,0 1-1,0-1 1,0 1 0,-1 0-1,1-1 1,0 1-1,0-1 1,-1 1-1,1 0 1,0-1-1,0 1 1,-1 0 0,1 0-1,0-1 1,-1 1-1,1 0 1,0 0-1,-1-1 1,1 1-1,-1 0 1,1 0 0,0 0-1,-1 0 1,1-1-1,-1 1 1,1 0-1,-1 0 1,1 0-1,0 0 1,-1 0 0,1 0-1,-1 0 1,0 1-1,-9 12 3363,3 8-1370,3-4-3542,4-16 1165,-10 52-2322,2 0 0,3 0 0,1 60 0,5-73 1445,10 57 1,-5-67 1997,0 0-1,17 40 1,-4-28-2063,-14-33 1814,0-1 0,1 1 0,0-1 0,0-1 0,10 11 0,-13-16-381,-1 0-1,0 1 1,1-1-1,0 0 1,-1 0-1,1-1 1,0 1-1,0 0 1,0-1-1,0 0 1,0 0-1,1 0 1,-1 0-1,0 0 1,0-1-1,1 1 1,-1-1-1,0 0 1,1 0-1,-1 0 1,0 0-1,1-1 1,-1 0-1,0 1 1,0-1-1,1 0 1,-1 0-1,0-1 1,0 1-1,0-1 1,0 1-1,4-4 1,-1-1-44,0 1 1,0-1 0,0 0-1,-1-1 1,0 1-1,0-1 1,-1 0 0,0 0-1,0-1 1,-1 1 0,5-14-1,-6 14-10,1 0 0,-1-1 0,-1 0 0,1 1 0,-1-1-1,-1 0 1,0 0 0,0 0 0,0 1 0,-1-1 0,0 0-1,-3-11 1,10 31-471,0-1 0,1 0-1,13 16 1,-4-8-6485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18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12 24575,'-3'-2'0,"-5"-1"0,-1-1 0,-2 1 0,3 4 0,3 3 0,4 1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1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19 24575,'-6'64'-1304,"2"-43"30,2 0-1,1 33 0,1-50 1143,0 1 1,1 0-1,0-1 0,0 1 1,0-1-1,0 1 0,1-1 1,-1 0-1,1 1 0,0-1 1,1 0-1,-1 0 0,1 0 1,-1 0-1,1-1 1,6 6-1,-5-6 66,0-1 0,0 1 0,0-1 1,1 0-1,-1-1 0,0 1 0,1-1 0,-1 0 0,1 0 0,0 0 1,-1 0-1,1-1 0,0 0 0,-1 0 0,1 0 0,0-1 1,-1 0-1,1 1 0,-1-2 0,9-2 0,2-1-75,0-1 0,0 0-1,-1-1 1,25-17 0,-32 20 732,13-10-1830,22-19 1,-36 28 1046,-1 0-1,0-1 1,10-12-1,-4-7 3148,-11 22-2241,1-1 0,-1 1-1,0 0 1,0-1 0,0 1 0,-1-6 0,0 6-120,1-1 0,-1 1 1,1 0-1,0-1 0,0 1 0,2-7 0,-1 6-594,0 0 0,0 0 0,-1 0 0,1 0 0,-1 0 0,0 0 0,0 0 0,-1-4 0,1 8 0,0-1 0,0 1 0,0-1 0,0 0 0,-1 1 0,1-1 0,0 1 0,0-1 0,-1 1 0,1 0 0,0-1 0,-1 1 0,1-1 0,-1 1 0,1 0 0,-1-1 0,1 1 0,0 0 0,-1-1 0,1 1 0,-1 0 0,1 0 0,-1-1 0,0 1 0,-1 0 0,1 0 0,-1 0 0,0 0 0,1 0 0,-1 0 0,0 0 0,1 1 0,-1-1 0,1 1 0,-1-1 0,0 1 0,-1 1 0,-4 1 0,0 1 0,1 0 0,-1 0 0,1 0 0,0 1 0,0 0 0,1 0 0,-1 0 0,1 1 0,0 0 0,1 0 0,-5 7 0,9-12 0,-1 0 0,1-1 0,-1 1 0,1 0 0,-1 0 0,1 0 0,0 0 0,0 0 0,0 0 0,-1-1 0,1 1 0,0 0 0,0 0 0,0 0 0,0 0 0,0 0 0,1 0 0,-1 0 0,0 0 0,0 0 0,1 0 0,-1-1 0,0 1 0,1 0 0,-1 0 0,1 0 0,0 1 0,0-1 0,1 0 0,-1 0 0,1 0 0,0-1 0,-1 1 0,1 0 0,-1 0 0,1-1 0,0 1 0,0-1 0,-1 0 0,1 0 0,2 1 0,6-1 0,0 0 0,-1-1 0,20-3 0,-28 4 0,0 0 0,0-1 0,0 1 0,0 0 0,0-1 0,0 1 0,0 0 0,0 0 0,0 0 0,0 0 0,0 0 0,1 0 0,-1 0 0,0 0 0,0 0 0,0 1 0,0-1 0,0 0 0,0 1 0,0-1 0,0 1 0,0-1 0,0 1 0,-1-1 0,1 1 0,0 0 0,0-1 0,0 1 0,-1 0 0,1 0 0,0 0 0,-1-1 0,1 1 0,0 0 0,0 1 0,-1 2 0,1-1 0,-1 1 0,0-1 0,0 0 0,-1 1 0,1-1 0,0 1 0,-1-1 0,0 0 0,-2 6 0,-24 72-882,6-19-826,-17 80 1,31-97 1702,3-18-1766,-1-1-1,-1 0 1,-1-1-1,-14 33 1,9-40 907,11-18 888,1 1 0,-1-1 0,1 0 0,0 1 0,-1-1 0,1 0 0,-1 0 0,1 0 0,-1 1 1,1-1-1,-1 0 0,0 0 0,1 0 0,-1 0 0,1 0 0,-1 0 0,1 0 0,-1 0 0,1 0 0,-1 0 0,1 0 0,-2-1 0,1 0 33,-1 0 0,0-1 0,0 1 0,0-1 0,1 0-1,-1 1 1,1-1 0,-1 0 0,1 0 0,0 0 0,0 0 0,0 0 0,0 0-1,-1-3 1,-2-5 183,0 1 0,0-2 0,1 1 1,1 0-1,-1-1 0,0-12 0,3 17-48,0-1 0,0 1-1,1-1 1,-1 1 0,1 0 0,1 0 0,-1-1 0,1 1 0,0 0 0,0 0-1,6-9 1,6-7 251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1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8 24575,'0'-2'0,"-2"-1"0,-3 1 0,0 2 0,-1 1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20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37 24575,'-7'-22'0,"6"16"0,7 14 0,10 31-1635,-2 1 0,-2 0-1,13 75 1,-19-85 1392,3 23 243,-6-29 0,2-1 0,0 1 0,14 38 0,-19-62-5,0 1 1,0-1-1,1 1 0,-1-1 0,0 1 1,0-1-1,0 0 0,0 1 0,0-1 0,1 1 1,-1-1-1,0 1 0,0-1 0,1 0 0,-1 1 1,0-1-1,1 1 0,-1-1 0,0 0 0,1 1 1,-1-1-1,1 0 0,-1 0 0,0 1 1,1-1-1,-1 0 0,1 0 0,-1 0 0,1 0 1,-1 1-1,1-1 0,-1 0 0,1 0 0,-1 0 1,1 0-1,-1 0 0,1 0 0,-1 0 0,1 0 1,-1 0-1,1-1 0,-1 1 0,0 0 1,1 0-1,-1 0 0,1 0 0,-1-1 0,1 1 1,-1 0-1,0 0 0,1-1 0,-1 1 0,1 0 1,-1-1-1,0 1 0,1-1 0,-1 1 1,1-1-1,15-30-3493,15-50 2044,20-86 0,-5 12-743,-44 151 2387,-1 0 1,0 1-1,1-1 1,0 0-1,0 1 1,0-1-1,3-2 1,-5 5-99,1 1-1,-1-1 1,1 1 0,-1-1 0,1 1 0,0-1-1,-1 1 1,1 0 0,0 0 0,-1-1-1,1 1 1,0 0 0,-1 0 0,1-1-1,0 1 1,0 0 0,-1 0 0,1 0-1,0 0 1,0 0 0,-1 0 0,1 0 0,0 1-1,0-1 1,-1 0 0,1 0 0,0 1-1,-1-1 1,1 0 0,0 0 0,-1 1-1,1-1 1,-1 1 0,1-1 0,0 1-1,-1-1 1,1 1 0,-1-1 0,1 1 0,-1-1-1,0 1 1,1 0 0,-1-1 0,1 2-1,8 10 723,-2 1 197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21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87 24575,'3'-5'0,"-1"0"0,0-1 0,-1 1 0,1 0 0,-1 0 0,0-1 0,-1 1 0,1-1 0,-1-7 0,0 12 0,0 0 0,0-1 0,0 1 0,-1 0 0,1 0 0,0 0 0,-1 0 0,1-1 0,-1 1 0,1 0 0,-1 0 0,0 0 0,1 0 0,-1 0 0,0 0 0,0 0 0,1 0 0,-3-1 0,2 2 0,-1-1 0,1 0 0,-1 1 0,1 0 0,-1-1 0,1 1 0,-1 0 0,1 0 0,-1 0 0,0 0 0,1 0 0,-1 0 0,1 0 0,-1 1 0,1-1 0,-1 0 0,1 1 0,-1 0 0,-1 0 0,-4 3-366,-1-1-1,1 2 1,0-1 0,0 1-1,1 0 1,-1 1-1,1-1 1,0 1 0,1 1-1,-1-1 1,1 1-1,0 0 1,-5 11 0,3-6-276,1 0 1,1 0 0,0 0 0,1 1 0,0 0-1,1 0 1,-3 24 0,6-33 746,0 0 1,0 0-1,0 0 1,1 0-1,-1 0 1,1 0-1,0 0 1,0 0-1,1 0 1,-1 0-1,1 0 1,0 0-1,3 5 1,-4-8-34,0 1 0,0-1 0,0 0 0,1 0 0,-1 0 0,0 0 1,1 0-1,-1 0 0,0 0 0,1-1 0,-1 1 0,1 0 1,-1-1-1,1 1 0,0-1 0,-1 0 0,1 1 0,-1-1 1,1 0-1,0 0 0,-1 0 0,1 0 0,0 0 0,-1-1 1,1 1-1,-1 0 0,1-1 0,-1 1 0,1-1 0,-1 0 1,1 1-1,-1-1 0,1 0 0,-1 0 0,0 0 0,1 0 1,0-1-1,8-6 405,-1 1 0,0-1 0,0-1 1,-1 0-1,0 0 0,-1-1 1,0 0-1,8-15 0,-7 9-565,0 0 0,-1-1 0,-1 1 0,-1-1 0,4-20 0,-10 49 316,0 1-1,1-1 0,0 0 1,3 21-1,-2-25-101,1 1 0,0-1 1,0 1-1,0-1 0,1 0 0,0 0 1,1 0-1,7 12 0,-11-19-124,1 0-1,-1-1 1,1 1-1,0 0 1,0 0 0,0 0-1,-1 0 1,1-1-1,0 1 1,0 0-1,0-1 1,0 1-1,0 0 1,0-1-1,0 0 1,0 1 0,1-1-1,-1 0 1,0 1-1,0-1 1,0 0-1,0 0 1,0 0-1,3 0 1,-2-1 1,0 1 0,0-1 0,-1 0 1,1 0-1,0 0 0,0 0 0,0 0 0,-1 0 1,1-1-1,-1 1 0,1 0 0,2-4 0,3-4-92,-1-1 0,1 0 0,7-19 0,-13 27 44,18-45-1560,-9 79 1605,-9-15 0,7 40 0,-7-53 0,0 0 0,0 0 0,0 1 0,1-1 0,-1 0 0,1 0 0,0 0 0,1-1 0,-1 1 0,3 3 0,-3-5 29,-1-1 0,0 0 0,1 0 0,-1-1 1,1 1-1,-1 0 0,1 0 0,0-1 0,-1 1 0,1-1 0,0 1 0,-1-1 0,1 0 0,0 0 0,0 0 1,-1 0-1,1 0 0,0 0 0,0 0 0,-1 0 0,1-1 0,0 1 0,-1-1 0,1 1 0,0-1 0,-1 1 1,1-1-1,-1 0 0,1 0 0,-1 0 0,3-2 0,5-3 219,0-1 0,-1 0 0,12-13 0,-18 18-245,72-84-3,-73 85 0,0 0 0,0 0 0,-1 0 0,1 1 0,0-1 0,0 0 0,0 0 0,0 1 0,0-1 0,0 0 0,1 1 0,-1-1 0,1 0 0,-1 1 0,-1 0 0,1 0 0,-1 0 0,1 0 0,-1 0 0,1 0 0,-1 0 0,1 1 0,-1-1 0,1 0 0,-1 0 0,0 0 0,1 0 0,-1 1 0,1-1 0,-1 0 0,0 0 0,1 1 0,-1-1 0,1 0 0,-1 1 0,0-1 0,1 1 0,1 3 0,0-1 0,0 1 0,0 0 0,-1 0 0,0 0 0,2 5 0,1 5 0,0-3-237,-2 0-754,2-1 0,0 1 1,0-1-1,1 0 0,0 0 0,1-1 1,0 1-1,8 9 0,-2-8 1954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25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82 24575,'-19'-11'0,"-2"1"0,17 14 0,6 11 0,3 7-1154,2 0 0,1-1 0,1 0 0,1-1 0,17 29 0,-20-38 489,1 1 1,0-2 0,1 1-1,0-2 1,1 1 0,-1-1-1,2 0 1,-1-1 0,1 0-1,19 9 1,-19-13 643,-1 0 0,1-1 0,-1 0 0,1-1 0,0 0 0,0-1 0,0 0 0,0-1 0,0 0 0,0 0 1,20-5-1,9-4 2216,73-25 0,-58 16-1363,-24 10-788,2 2 0,-1 1 0,0 1 0,48 1 1,4 0-25,3-8-2561,138-34 0,-63 9 749,-116 28 3064,38-8 2390,-73 13-2127,-1 0-1,0-1 1,11-5-1,-20 8-1461,1 0 0,0-1 0,0 1 0,0 0 1,-1-1-1,1 0 0,0 1 0,-1-1 0,0 0 0,1 0 0,-1 0 0,0 0 0,0 0 0,0 0 0,0 0 0,0 0 0,-1 0 0,1 0 0,-1-1 0,1 1 1,-1 0-1,0 0 0,0-1 0,0 1 0,0 0 0,0 0 0,0-1 0,-1 1 0,1 0 0,-1 0 0,1-1 0,-3-2 0,0-3 229,0 0-1,-1 0 0,0 0 1,0 1-1,-1 0 1,0 0-1,-9-11 0,76 65-301,-57-42-28,-1-1 1,0 1-1,0 0 0,-1 0 0,0 0 1,1 0-1,-2 1 0,1-1 0,-1 1 0,1 0 1,-2 0-1,1 0 0,-1 0 0,1 0 0,-2 0 1,1 0-1,-1 0 0,0 12 0,-2-10-111,1-1-1,-1 1 1,0-1-1,-1 0 1,1 0-1,-2 0 0,1 0 1,-1 0-1,0 0 1,0-1-1,-1 0 1,1 0-1,-1 0 1,-11 8-1,-6 5-4093,1-4 2896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26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19 901 24575,'-16'3'0,"16"-3"0,0 0 0,0 0 0,0 0 0,-1 0 0,1 0 0,0 0 0,0 0 0,0 0 0,0 0 0,0 0 0,0 0 0,0 0 0,0 1 0,0-1 0,-1 0 0,1 0 0,0 0 0,0 0 0,0 0 0,0 0 0,0 0 0,0 1 0,0-1 0,0 0 0,0 0 0,0 0 0,0 0 0,0 0 0,0 0 0,0 1 0,0-1 0,0 0 0,0 0 0,0 0 0,0 0 0,0 0 0,0 0 0,0 1 0,0-1 0,0 0 0,0 0 0,1 0 0,-1 0 0,0 0 0,0 0 0,0 0 0,0 0 0,0 0 0,0 1 0,2 0 0,0 0 0,0 0 0,0 0 0,0 0 0,0 0 0,0 0 0,0-1 0,0 1 0,0-1 0,4 1 0,13 0 0,0-1 0,0-1 0,0 0 0,-1-1 0,1-1 0,-1-1 0,1-1 0,-1-1 0,27-11 0,12-10 0,79-50 0,83-75-2695,-13-18-2729,78-59 849,-40 66 3197,-240 161 2274,12-18 11664,-40 12-12635,21 7 77,-7-2 84,0 0 0,0 1 0,0 0 0,0 1 1,-1 0-1,1 0 0,-19 2 0,14 1-86,-1-2 0,1 0 0,0-1 0,-19-3 0,29 1 0,14-1 0,13 0 0,1 3 10,-7-1-36,-1 1 1,1 1-1,-1 0 1,1 1-1,0 1 1,24 6-1,-38-8 5,0 0-1,-1 1 0,1 0 0,-1-1 0,1 1 0,-1 0 0,1 0 0,-1 0 1,1 0-1,-1 0 0,0 0 0,1 0 0,-1 0 0,0 1 0,0-1 1,0 0-1,0 1 0,0-1 0,0 1 0,-1-1 0,1 1 0,0-1 1,-1 1-1,1 0 0,-1-1 0,0 1 0,1 0 0,-1-1 0,0 1 0,0 0 1,0 0-1,0-1 0,0 1 0,-1 0 0,1-1 0,0 1 0,-1 0 1,1-1-1,-1 1 0,0-1 0,-1 4 0,-3 5 34,-1-1 1,0 1-1,0-1 0,-1-1 1,-9 11-1,-79 76-1208,64-65-4786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27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52 137 24575,'-3'-5'0,"0"1"0,0 1 0,0-1 0,0 0 0,-7-5 0,7 6 0,0 0 0,0 1 0,0-1 0,1-1 0,-1 1 0,1 0 0,0 0 0,-3-6 0,5 9 0,0-1 0,0 0 0,0 0 0,0 1 0,0-1 0,0 0 0,0 0 0,0 1 0,0-1 0,0 0 0,0 1 0,0-1 0,1 0 0,-1 1 0,0-1 0,1 0 0,-1 1 0,0-1 0,1 0 0,-1 1 0,0-1 0,1 1 0,-1-1 0,1 1 0,-1-1 0,1 1 0,0-1 0,-1 1 0,1-1 0,-1 1 0,1 0 0,1-1 0,23-9 0,-22 9 0,47-12-494,1 2-1,0 3 0,70-3 1,157 14-3181,-197 4 2971,0 3-1,-1 4 1,135 42-1,-117-22 332,-1 5-1,135 74 0,-173-76 665,20 10 654,-68-42-761,0 0 0,0 0 0,0-1 0,1-1 0,16 3 0,-26-5-161,-1-1 0,0 0 1,1 1-1,-1-1 0,1 0 0,-1 0 0,1 0 0,-1 0 0,0-1 1,1 1-1,-1 0 0,1-1 0,-1 1 0,0 0 0,1-1 0,-1 0 1,0 1-1,0-1 0,1 0 0,-1 0 0,2-1 0,-3 1-24,1 0 0,-1 0-1,0 0 1,0 0-1,1 0 1,-1 0 0,0 0-1,0 0 1,0 0 0,0 0-1,0-1 1,-1 1 0,1 0-1,0 0 1,0 0-1,-1 0 1,1 0 0,-1 0-1,1 0 1,-1 0 0,1 1-1,-1-1 1,1 0-1,-1 0 1,0 0 0,1 0-1,-1 1 1,0-1 0,-1-1-1,-65-59 5538,43 42-4823,-28-32 0,45 43-887,0-1 1,1 1 0,0-1-1,1 0 1,0 0 0,0-1-1,-6-19 1,6 15 173,1 1 0,10 25 0,28 57-937,11 26-3472,-41-85 4376,0 1 0,-1 0 1,-1 1-1,1-1 0,-2 0 1,1 22-1,-2-26-127,-1 0-1,-1-1 0,1 1 0,-1-1 1,-1 0-1,1 0 0,-1 0 0,0 0 1,0 0-1,-1 0 0,1-1 0,-1 1 1,0-1-1,-1 0 0,0 0 1,1-1-1,-1 1 0,-9 5 0,-10 7-633,-1-2-1,-48 23 1,64-34 1329,-29 14 2960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20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24575,'2'-6'-295,"-1"0"0,1 1-1,0 0 1,0-1 0,1 1 0,0 0-1,0 0 1,0 0 0,0 1-1,1-1 1,-1 1 0,1 0-1,7-6 1,-8 9 94,0-1-1,0 0 0,0 0 1,0 1-1,0 0 1,0-1-1,1 1 0,-1 1 1,0-1-1,1 0 1,-1 1-1,1 0 0,-1-1 1,1 1-1,-1 1 0,0-1 1,1 0-1,-1 1 1,1 0-1,-1 0 0,0 0 1,1 0-1,2 2 1,3 2-235,0 0 1,-1 0-1,0 1 1,0 0 0,0 1-1,-1-1 1,0 1-1,0 1 1,-1 0-1,0 0 1,0 0 0,5 11-1,-1-1 620,-1 1-1,-1-1 0,-1 1 1,0 1-1,3 20 0,-6-19 89,-1-1 0,-1 1 0,-1 0 0,-1 0-1,-1 0 1,-1 0 0,0-1 0,-2 1 0,-10 34-1,7-41 1011,7-14-1245,0 0 1,0 0-1,0 0 1,0 0-1,0 0 1,0 0-1,-1 0 1,1 0-1,0 0 1,0 0-1,0 0 1,0 0-1,0 0 0,0 0 1,-1 0-1,1 0 1,0 0-1,0 0 1,0 0-1,0 0 1,0 0-1,0 0 1,0 0-1,-1 0 1,1 0-1,0-1 1,0 1-1,0 0 1,0 0-1,0 0 1,0 0-1,0 0 1,0 0-1,0 0 1,0-1-1,0 1 1,0 0-1,0 0 1,0 0-1,-1 0 1,1 0-1,0 0 1,0-1-1,0 1 1,0 0-1,0 0 1,1 0-1,-1 0 1,0-1-1,-1-29-15,8-26-3576,28-107 6640,-15 97-5213,-17 56 2147,16-38-2898,-18 45 2988,0 0 0,1 0 1,0 0-1,0 0 0,0 0 1,0 1-1,0-1 0,0 0 1,1 1-1,-1 0 0,6-4 1,-7 6-100,0-1 0,0 1 0,-1 0 0,1-1 0,0 1 0,0 0 1,0 0-1,0 0 0,0 0 0,0-1 0,0 1 0,0 0 0,0 1 1,-1-1-1,1 0 0,0 0 0,0 0 0,0 1 0,0-1 0,0 0 1,0 1-1,-1-1 0,1 0 0,0 1 0,0-1 0,0 1 0,-1 0 1,1-1-1,0 1 0,-1 0 0,1-1 0,-1 1 0,1 0 0,-1 0 1,1-1-1,-1 1 0,1 0 0,-1 1 0,3 4 86,0 0 1,-1 1-1,1-1 0,0 7 1,-2-9 183,29 139 9423,-24-110-8844,-5-29-860,4 19 0,-5-23 0,1 1 0,-1-1 0,0 1 0,0-1 0,1 1 0,-1-1 0,0 1 0,1-1 0,-1 0 0,0 1 0,1-1 0,-1 0 0,1 1 0,-1-1 0,0 0 0,1 1 0,-1-1 0,1 0 0,-1 0 0,1 0 0,-1 1 0,1-1 0,-1 0 0,1 0 0,-1 0 0,1 0 0,-1 0 0,1 0 0,0 0 0,-1 0 0,1 0 0,-1 0 0,1 0 0,-1 0 0,1 0 0,-1-1 0,1 1 0,0 0 0,7-7 0,0 1 0,0-1 0,-1 0 0,0-1 0,0 1 0,0-1 0,7-13 0,-12 17 0,46-68 0,17-23 0,-64 93 0,0 1 0,0 0 0,0 0 0,0 0 0,0 0 0,0 0 0,0 0 0,1 0 0,-1 0 0,0 1 0,0-1 0,3-1 0,-3 2 0,-1 0 0,0 0 0,1 0 0,-1 0 0,1 0 0,-1 0 0,0 0 0,1 1 0,-1-1 0,1 0 0,-1 0 0,0 0 0,1 0 0,-1 1 0,0-1 0,1 0 0,-1 0 0,0 0 0,1 1 0,-1-1 0,0 0 0,0 1 0,1-1 0,-1 0 0,0 1 0,0-1 0,1 0 0,-1 1 0,0-1 0,2 6 0,-1-1 0,1 0 0,-1 1 0,0-1 0,0 9 0,1 2 0,29 143-4180,-23-129 2966,1-1 0,1 0 1,19 37-1,-18-49 979,-3-7 1314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28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36 24575,'-1'-1'0,"0"1"0,0-1 0,0 1 0,1-1 0,-1 0 0,0 0 0,1 1 0,-1-1 0,0 0 0,1 0 0,-1 0 0,1 0 0,0 0 0,-1 0 0,1 1 0,0-1 0,-1 0 0,1 0 0,0 0 0,0 0 0,0 0 0,0 0 0,0 0 0,0 0 0,0 0 0,0 0 0,0 0 0,0 0 0,1 0 0,-1 0 0,1-2 0,0 3 0,0-1 0,0 0 0,0 1 0,0-1 0,0 1 0,0-1 0,0 1 0,0-1 0,0 1 0,0 0 0,0 0 0,1-1 0,-1 1 0,0 0 0,0 0 0,0 0 0,0 0 0,0 0 0,1 1 0,-1-1 0,0 0 0,0 0 0,0 1 0,0-1 0,0 1 0,0-1 0,2 2 0,26 14-1066,-1 1 0,0 2-1,-1 0 1,-1 2 0,24 25 0,-20-19 580,187 167-5354,102 101 7176,-153-129-1264,-126-123-74,-3 2 0,31 50 1,-58-79 194,0 1 1,8 20 0,-15-30 371,-1 0 0,1 0 0,-1 1 0,0-1 0,-1 1 1,0 0-1,0-1 0,-1 10 0,0-17-515,0 0-1,0 1 1,1-1 0,-1 1-1,0-1 1,0 1 0,0-1-1,0 1 1,0-1-1,0 1 1,0-1 0,-1 1-1,1-1 1,0 0 0,0 1-1,0-1 1,0 1 0,-1-1-1,1 1 1,0-1 0,0 0-1,-1 1 1,1-1 0,0 1-1,-1-1 1,1 0 0,0 1-1,-1-1 1,1 0 0,0 0-1,-1 1 1,1-1 0,-1 0-1,1 0 1,-1 0 0,0 1-1,0-2 82,0 1 1,0-1-1,0 1 0,0-1 0,0 0 1,0 0-1,0 1 0,0-1 0,0 0 1,0 0-1,0 0 0,1 0 0,-2-1 1,-2-3 197,0 0 1,1-1 0,0 1 0,0-1-1,-2-6 1,4 4-330,0 0 0,1 0 0,1 0 0,-1 0 0,1 0 0,0 0 0,1 0 0,0 1 0,0-1 0,5-8 0,-3 5 0,-1 0 0,0-1 0,2-22 0,-4 25 0,0-1 0,1 0 0,-1 0 0,2 0 0,-1 1 0,2-1 0,-1 1 0,1 0 0,9-16 0,-12 24 0,0 0 0,0 0 0,0 0 0,0 0 0,0 0 0,0 0 0,0 1 0,0-1 0,0 0 0,0 1 0,0-1 0,0 1 0,0-1 0,1 1 0,-1 0 0,2-1 0,11-6 0,-19 4 0,-9-6 0,13 9 0,1 0 0,0-1 0,-1 1 0,1 0 0,0 0 0,0 0 0,-1 0 0,1 0 0,0 1 0,-1-1 0,1 0 0,0 0 0,0 0 0,-1 0 0,1 0 0,0 0 0,-1 0 0,1 0 0,0 1 0,0-1 0,0 0 0,-1 0 0,1 0 0,0 1 0,0-1 0,0 0 0,-1 0 0,1 0 0,0 1 0,0-1 0,0 0 0,0 0 0,0 1 0,-1-1 0,1 0 0,0 1 0,0-1 0,0 0 0,0 0 0,0 1 0,0-1 0,0 0 0,0 1 0,0-1 0,0 0 0,0 0 0,0 1 0,0-1 0,1 0 0,-1 1 0,0-1 0,0 0 0,0 0 0,0 1 0,1-1 0,3 36 0,19 227 0,-23-253 0,0 1 0,0-1 0,-1 1 0,0-1 0,-5 17 0,4-22 0,0 0 0,0 0 0,0 0 0,-1 0 0,1 0 0,-1-1 0,0 1 0,-1-1 0,1 0 0,-1 0 0,0 0 0,-5 5 0,-21 11-1365,1-2-5461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30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2653 0 24575,'-10'1'-206,"0"0"0,0 0 0,0 1 0,0 0 0,1 1 0,-1 0 0,-14 6 0,-62 39-3331,44-24 1636,-100 55-2212,-109 60 1218,-5-9 9449,36-31 1057,-121 24-8751,256-99-794,0-5 1,-97 10 0,113-23 1598,-103-4-1,97-6-2767,-39-9 4972,88 9-1111,0-2-1,-32-12 0,42 12-1553,0-1 1,-18-11-1,28 14 967,1 1 1,-1-2 0,1 1-1,1 0 1,-1-1 0,1 0-1,-5-6 1,8 10-135,1 0 0,-1 1 0,0-1 0,1 0 0,-1 0 1,1 0-1,-1 0 0,1 0 0,-1 0 0,1 0 0,0 0 0,-1 0 0,1 0 1,0 0-1,0 0 0,0 0 0,0 0 0,0 0 0,0 0 0,0 0 0,0 0 1,0 0-1,0 0 0,0 0 0,1 0 0,-1 0 0,0 0 0,1 0 0,-1 0 1,1 1-1,-1-1 0,1 0 0,0 0 0,-1 0 0,1 0 0,0 1 0,-1-1 1,1 0-1,0 1 0,0-1 0,0 0 0,0 1 0,-1-1 0,1 1 0,0 0 1,0-1-1,0 1 0,0 0 0,0-1 0,0 1 0,0 0 0,0 0 0,2 0 1,2-1 385,0 0 1,-1 0 0,1 0 0,0-1 0,-1 0 0,1 0 0,-1 0 0,0 0 0,0-1 0,0 1 0,0-1 0,7-6 0,21-14-424,-21 19 0,-23 16 0,-23 16-1099,-1-1-1,-1-2 1,-2-2-1,0-2 1,-1-1-1,-53 18 1,92-38 1099,0 0 0,1 0 0,-1 0 0,0 1 0,1-1 0,-1 0 0,0 0 0,1 1 0,-1-1 0,0 1 0,1-1 0,-1 1 0,1-1 0,-1 1 0,1-1 0,-1 1 0,1-1 0,-1 1 0,0 0 0,1 0 0,1-1 0,-1 0 0,0 1 0,0-1 0,0 0 0,1 1 0,-1-1 0,0 0 0,1 1 0,-1-1 0,0 0 0,0 1 0,1-1 0,-1 0 0,1 0 0,-1 1 0,0-1 0,1 0 0,-1 0 0,0 0 0,1 0 0,-1 0 0,1 0 0,0 1 0,39 6 0,-29-5 0,31 6 275,168 38 1031,-173-35-3382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31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6224 1078 24575,'4'0'0,"-8"1"0,-9 0 0,-1-2-590,0 2-1,0-1 1,0 2-1,1-1 0,-1 2 1,0 0-1,1 1 1,0 0-1,-17 8 1,-16 4-737,8-4-208,-2-3 1,1-1-1,-61 4 0,-124-7 1107,40-1-127,42 4 1881,-399 14 382,25-20-4680,-260-13 3227,-510-91 2380,395-63-4151,800 144 1855,1-3 1,2-5 0,-126-58 0,177 68 25,0-1 0,2-2 1,0-2-1,2-1 1,0-1-1,2-2 0,1-1 1,1-1-1,2-2 1,-27-40-1,6 2 285,-75-84-4993,83 108 6747,-2 2 4093,14 10-4423,28 34-2070,0 0 0,0 0 0,0 0 0,0 0 0,0 0 1,0-1-1,-1 1 0,1 0 0,0 0 0,0 0 0,0 0 0,0 0 0,0 0 0,0 0 1,0 0-1,0 0 0,0 0 0,-1 0 0,1 0 0,0 0 0,0 0 0,0 0 1,0 0-1,0 1 0,0-1 0,0 0 0,0 0 0,0 0 0,-1 0 0,1 0 1,0 0-1,0 0 0,0 0 0,0 0 0,0 0 0,0 0 0,0 0 0,0 0 1,0 1-1,0-1 0,0 0 0,0 0 0,0 0 0,0 0 0,0 0 0,0 0 0,0 0 1,0 0-1,0 0 0,0 1 0,0-1 0,0 0 0,0 0 0,0 0 0,0 0 1,0 0-1,0 0 0,0 0 0,-2 13 34,2 11-61,2-8 23,-1-12 0,0 0 0,0-1 0,-1 1 0,0 0 0,0 0 0,0 0 0,0-1 0,-1 1 0,1 0 0,-1-1 0,0 1 0,0 0 0,-2 4 0,-26 58 0,-21 76 0,47-123 0,4-14 0,5-12 0,10-28 0,-1-1 0,12-51 0,-11 37 0,1-8 0,-10 31 0,1 1 0,1 0 0,14-26 0,-21 49-1,-1 1 0,1 0-1,-1-1 1,1 1 0,0 0 0,0 0-1,0 1 1,0-1 0,1 0-1,-1 1 1,0-1 0,1 1-1,-1 0 1,1-1 0,-1 1 0,1 1-1,-1-1 1,1 0 0,0 0-1,0 1 1,-1 0 0,1 0 0,0-1-1,5 2 1,6 0-509,0 1 0,0 1 1,25 7-1,-10-2-1114,88 21-5173,-2 0 5479,-54-12 4937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37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 24575,'13'-7'0,"-12"5"0,1 1 0,-1 0 0,1 0 0,-1 0 0,1 1 0,0-1 0,-1 0 0,1 1 0,0-1 0,2 0 0,-3 1 0,-1 1 0,1-1 0,0 0 0,0 1 0,-1-1 0,1 0 0,0 1 0,-1-1 0,1 1 0,0-1 0,-1 1 0,1 0 0,-1-1 0,1 1 0,-1-1 0,1 1 0,-1 0 0,1-1 0,-1 1 0,1 0 0,-1 0 0,0-1 0,0 1 0,1 0 0,-1 0 0,0 0 0,0-1 0,0 3 0,7 26-848,-2 1 0,-1 0 0,0 32 0,-6 92-2544,-2-95 43,-19 99 0,-13-17 4487,33-136 3015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37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90 24575,'-4'-46'0,"3"42"0,1 1 0,-1 0 0,0 0 0,0-1 0,0 1 0,-1 0 0,1 0 0,-1 0 0,0 0 0,0 0 0,-3-3 0,5 6 0,0 0 0,0 0 0,0-1 0,0 1 0,0 0 0,0 0 0,0 0 0,0 0 0,0 0 0,0-1 0,-1 1 0,1 0 0,0 0 0,0 0 0,0 0 0,0 0 0,0 0 0,0 0 0,-1 0 0,1-1 0,0 1 0,0 0 0,0 0 0,0 0 0,0 0 0,-1 0 0,1 0 0,0 0 0,0 0 0,0 0 0,0 0 0,-1 0 0,1 0 0,0 0 0,0 0 0,0 0 0,0 0 0,-1 0 0,1 0 0,0 0 0,0 0 0,0 0 0,0 1 0,0-1 0,-1 0 0,1 0 0,0 0 0,0 0 0,0 0 0,0 11 0,8 13 0,33 53-2929,4-3 0,89 113 0,39 61-2133,-164-232 5432,0 0 1,-2 1-1,1 0 0,-2 0 0,0 0 0,5 29 1,-10-35-314,0 0 1,0 0 0,-1 1 0,0-1-1,-1 0 1,-1 0 0,1 0 0,-2 0-1,0 0 1,0 0 0,-8 17 0,0-6 1041,-1-2 1,0 1 0,-2-1 0,0-1 0,-2-1 0,0 0-1,-25 21 1,25-24-1479,-2-2-1,0 0 1,0-1-1,-35 16 0,33-20-374,4-4-3019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38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49 298 24575,'-5'-2'0,"0"-1"0,-1 0 0,1-1 0,-7-6 0,11 9 0,-1 0 0,1 0 0,0-1 0,0 1 0,-1-1 0,1 1 0,0 0 0,0-1 0,1 0 0,-1 1 0,0-1 0,0 0 0,1 1 0,-1-1 0,1 0 0,0 0 0,-1 1 0,1-1 0,0-3 0,0 4 0,1 1 0,-1 0 0,1-1 0,-1 1 0,1 0 0,-1-1 0,1 1 0,-1 0 0,1-1 0,-1 1 0,1 0 0,0 0 0,-1 0 0,1 0 0,-1 0 0,1-1 0,-1 1 0,1 0 0,0 0 0,-1 0 0,1 1 0,-1-1 0,1 0 0,-1 0 0,1 0 0,0 0 0,-1 0 0,1 1 0,-1-1 0,1 0 0,-1 0 0,1 1 0,0 0 0,21 9 0,-15-6-214,1 1-1,-1 0 0,0 0 0,-1 1 1,1-1-1,-1 2 0,0-1 0,-1 1 1,0 0-1,0 0 0,0 0 0,-1 1 1,0-1-1,0 1 0,-1 0 0,0 0 1,0 1-1,2 15 0,-3-10-156,-1 1 0,0 0 0,-1 0 1,-1 0-1,0 0 0,-2 0 0,1 0 0,-2 0 0,0-1 0,-6 16 0,-26 45 986,24-53-234,-16 43-1,28-64-336,-1 0 1,1 0-1,0 0 0,-1 0 0,1 0 0,0 0 0,0 0 1,-1 0-1,1 1 0,0-1 0,0 0 0,0 0 0,0 0 1,0 0-1,1 0 0,-1 0 0,0 0 0,1 0 0,-1 1 1,0-1-1,1 0 0,-1 0 0,2 1 0,-1-1 79,0-1 0,0 1-1,0-1 1,0 1 0,0-1 0,0 1-1,0-1 1,0 0 0,0 0 0,1 1-1,-1-1 1,0 0 0,0 0 0,0 0-1,0 0 1,0 0 0,1 0 0,0-1-1,7-1 557,0 0-1,0-1 0,0-1 1,10-4-1,11-6-1324,-1-2-1,0-1 0,-1-2 0,-1 0 1,0-2-1,-2-1 0,-1-1 1,30-35-1,-49 52 563,-1 0 0,1 0 1,-1-1-1,0 1 0,-1-1 0,1 0 1,-1 0-1,-1 0 0,1 0 0,-1-1 1,-1 1-1,1-1 0,-1 1 0,0-1 1,-1 0-1,0 1 0,0-1 0,-1 0 1,0 1-1,0-1 0,-1 1 0,0-1 1,0 1-1,-1 0 0,-4-10 0,-18-33 208,-35-80 852,50 105-807,1-2-1,1 1 1,-4-32-1,11 57-128,1 0 0,0-1 0,-1 1 0,1 0 0,0-1 0,0 1 0,0 0 0,0-1 1,0 1-1,0 0 0,0-1 0,1 1 0,-1 0 0,0-1 0,2-1 0,-2 3 10,1-1-1,-1 1 1,1 0 0,-1 0 0,0 0-1,1 0 1,-1 0 0,1 0 0,-1 0 0,1 0-1,-1 0 1,1 0 0,-1 0 0,1 0-1,-1 0 1,0 0 0,1 1 0,-1-1-1,1 0 1,-1 0 0,0 0 0,1 1-1,-1-1 1,1 0 0,-1 0 0,0 1 0,1-1-1,-1 0 1,1 1 0,32 37 2915,-27-31-2701,86 113 1898,-69-86-3797,31 64 1,-44-79 829,-2 0 1,-1 0 0,0 1-1,-1 0 1,-1 0 0,-1 0 0,-1 1-1,-1-1 1,0 1 0,-2 0-1,0-1 1,-6 34 0,1-29 115,-1 0 1,-2 0 0,-15 36 0,12-39 1287,0 0 0,-2 0 0,0-2 0,-2 1 1,0-2-1,-28 29 0,31-38 2193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39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23 205 24575,'-20'-160'-3001,"19"158"3019,1 1 1,-1-1-1,1 0 0,0 0 1,0 0-1,0 0 1,0 0-1,0 0 1,0 0-1,0 0 0,1 0 1,-1 0-1,1 0 1,-1 0-1,1 0 0,0 1 1,1-4-1,-1 4-6,1 0 0,-1 1 0,0-1 0,0 0-1,0 1 1,0-1 0,1 1 0,-1-1 0,0 1 0,0-1 0,1 1-1,-1 0 1,0 0 0,1-1 0,-1 1 0,0 0 0,1 0-1,-1 1 1,0-1 0,1 0 0,-1 0 0,0 1 0,0-1-1,1 0 1,-1 1 0,0 0 0,2 0 0,2 1 40,0 0 0,0 1 0,0-1 0,0 1-1,0 0 1,-1 1 0,1-1 0,-1 1 0,0 0 0,0 0 0,0 0 0,0 1 0,-1-1 0,0 1 0,0 0 0,0 0 0,0 0 0,-1 0 0,0 0 0,0 1 0,2 9-1,-2-2 78,0 0-1,-1 0 0,-1 0 1,0 0-1,0 0 0,-2 1 1,1-1-1,-6 17 0,7-28-126,-1 0-1,0 0 1,1 0-1,0 1 0,0-1 1,-1 0-1,1 1 1,0-1-1,1 0 0,-1 0 1,0 1-1,1-1 1,-1 0-1,1 0 0,0 1 1,0-1-1,0 0 1,2 3-1,-1-2 0,0-1 0,1 0 0,-1 0 0,1 0 0,-1 0 1,1 0-1,0-1 0,0 1 0,0-1 0,0 0 0,0 0 0,6 2 0,16 2-1,-19-4 0,0 0 0,0 0 0,1 1 0,-1 0 0,0 0 0,-1 0 0,9 6 0,-13-8 0,0 1 0,-1 0 0,1-1 0,-1 1 0,1 0 0,-1 0 0,0 0 0,1 0 0,-1-1 0,0 1 0,1 0 0,-1 0 0,0 0 0,0 0 0,0 0 0,0 0 0,0 0 0,0 0 0,0 0 0,0-1 0,-1 1 0,1 0 0,0 0 0,0 0 0,-1 0 0,1 0 0,0 0 0,-1-1 0,1 1 0,-1 0 0,1 0 0,-1-1 0,0 1 0,1 0 0,-1-1 0,0 1 0,0 0 0,-27 26 0,10-15 0,0 0 0,0-1 0,-1 0 0,-1-2 0,-29 11 0,46-19-124,0 0 0,0 0 0,0-1 0,-1 1 0,1-1 0,0 0-1,-1 1 1,1-1 0,0-1 0,-5 0 0,0-1-6702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39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24575,'3'-10'0,"6"-11"0,-9 21 0,0-1 0,1 1 0,-1 0 0,1 0 0,-1-1 0,1 1 0,-1 0 0,1 0 0,-1 0 0,1-1 0,-1 1 0,0 0 0,1 0 0,-1 0 0,1 0 0,-1 0 0,1 0 0,-1 0 0,1 0 0,-1 0 0,1 1 0,-1-1 0,1 0 0,-1 0 0,1 0 0,-1 0 0,1 1 0,-1-1 0,1 0 0,-1 1 0,0-1 0,1 0 0,-1 1 0,0-1 0,1 0 0,-1 1 0,0-1 0,1 0 0,-1 1 0,0 0 0,33 35 0,-2 2 0,48 75 0,-65-91-126,-1 0 0,-1 1 0,-1 0-1,-1 0 1,13 50 0,-20-62 79,-1 0-1,0 1 1,-1-1 0,-1 0-1,1 1 1,-2-1 0,0 1-1,0-1 1,-1 0 0,0 1-1,-1-1 1,0 0 0,-1-1-1,0 1 1,-10 17 0,0-8-87,0-2 1,-1 0-1,-1 0 1,-1-2 0,-31 25-1,41-35-178,-11 10-5252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40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 24575,'0'0'0,"0"0"0,1-1 0,-1 1 0,0 0 0,1 0 0,-1 0 0,0 0 0,1-1 0,-1 1 0,0 0 0,1 0 0,-1 0 0,1 0 0,-1 0 0,0 0 0,1 0 0,-1 0 0,1 0 0,-1 0 0,0 0 0,1 0 0,-1 0 0,1 0 0,-1 0 0,0 1 0,1-1 0,-1 0 0,1 0 0,-1 0 0,0 1 0,1-1 0,-1 0 0,1 1 0,1 14 0,-9 24 0,6-36 0,-16 61 0,3-15 0,2 0 0,-8 80 0,19-125 0,1-1 0,0 0 0,0 0 0,0 0 0,0 1 0,1-1 0,0 0 0,-1 0 0,1 0 0,0 0 0,0 0 0,1 0 0,-1 0 0,3 3 0,-3-4 0,1 0 0,-1-1 0,1 1 0,0-1 0,-1 0 0,1 0 0,0 0 0,0 1 0,0-2 0,0 1 0,0 0 0,0 0 0,0-1 0,0 1 0,1-1 0,-1 1 0,0-1 0,0 0 0,0 0 0,0 0 0,4-1 0,18-1 0,0-2 0,0-1 0,-1 0 0,0-2 0,0-1 0,0 0 0,-1-2 0,21-12 0,-41 20 0,0 1 0,0 0 0,-1-1 0,1 1 0,0-1 0,-1 0 0,1 0 0,-1 1 0,0-1 0,1 0 0,-1 0 0,0 0 0,0 0 0,-1-1 0,1 1 0,0 0 0,-1 0 0,1 0 0,-1-1 0,1 1 0,-1 0 0,0-1 0,0 1 0,0 0 0,-1 0 0,1-1 0,0 1 0,-1 0 0,0 0 0,1-1 0,-1 1 0,0 0 0,0 0 0,0 0 0,0 0 0,-3-3 0,4 5 0,0 0 0,0 0 0,0-1 0,0 1 0,0 0 0,0 0 0,0 0 0,0 0 0,0-1 0,0 1 0,-1 0 0,1 0 0,0 0 0,0 0 0,0-1 0,0 1 0,0 0 0,0 0 0,-1 0 0,1 0 0,0 0 0,0 0 0,0 0 0,0 0 0,-1-1 0,1 1 0,0 0 0,0 0 0,0 0 0,-1 0 0,1 0 0,0 0 0,0 0 0,0 0 0,-1 0 0,1 0 0,0 0 0,0 0 0,0 0 0,-1 0 0,1 0 0,0 1 0,0-1 0,0 0 0,-1 0 0,-3 11 0,1 16 0,15 219-7295,-1-108 3374,-5-53 2986,-4-47 4895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40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24575,'2'1'-35,"0"-1"0,0 0 0,-1 1 0,1-1 0,0 1 0,0 0 0,-1 0 0,1 0 0,-1 0 0,1 0-1,-1 0 1,1 0 0,-1 0 0,1 0 0,-1 1 0,0-1 0,0 0 0,0 1 0,2 2 0,18 34-1852,-18-31 1323,66 147-7730,-52-109 6846,16 71 0,-27-91 1708,-1-1-1,-2 1 1,0 0-1,-2 0 1,-1 0-1,-1 0 0,-1 0 1,-1 0-1,-1 0 1,-1 0-1,-12 33 1,1-17-1029,-28 48 1,14-37 5342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14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 24575,'0'-6'0,"-6"-20"0,12 23 0,13 34 0,6 26 0,4 16 0,4 19 0,1 9-6784,2 19 6784,-5-3-4536,-6-12 4536,-5-10-3034,-6-19 3034,-5-15-2029,-5-18 10221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20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24575,'1'-3'0,"0"-1"0,0 1 0,0 0 0,1 0 0,-1-1 0,4-3 0,-5 7 0,0-1 0,0 1 0,1 0 0,-1 0 0,0 0 0,0 0 0,0 0 0,0 0 0,0 0 0,1 0 0,-1-1 0,0 1 0,0 0 0,0 0 0,0 0 0,1 0 0,-1 0 0,0 0 0,0 0 0,0 0 0,0 0 0,1 0 0,-1 0 0,0 0 0,0 0 0,0 0 0,0 0 0,1 0 0,-1 1 0,0-1 0,0 0 0,0 0 0,0 0 0,0 0 0,1 0 0,-1 0 0,0 0 0,0 0 0,0 1 0,0-1 0,0 0 0,1 0 0,5 17 0,-2-4-33,22 76-1113,-23-80 1028,1-1 0,0 1 0,1-1 0,-1 0-1,1 0 1,1-1 0,11 13 0,-16-18 115,1-1-1,0 1 1,-1-1-1,1 0 1,0 0 0,0 0-1,0 0 1,0 0-1,0 0 1,0 0-1,0-1 1,0 1 0,0-1-1,0 1 1,1-1-1,-1 0 1,4 0 0,-2 0-13,0-1 1,0 0-1,-1 0 1,1 0 0,0 0-1,-1-1 1,1 0-1,0 1 1,3-4 0,2-1-42,0-1-1,0 0 1,-1-1 0,0 0 0,-1 0 0,8-10 0,24-42-5255,-36 55 4968,0-1 0,-1 0 0,1 1-1,-1-1 1,0 0 0,-1 0 0,1 0-1,-1 0 1,0-8 0,-4-2 838,3 16-447,-1 0 0,1 0 0,0-1 1,0 1-1,0 0 0,0 0 0,-1 0 1,1 0-1,0 0 0,0-1 0,0 1 1,-1 0-1,1 0 0,0 0 0,0 0 0,-1 0 1,1 0-1,0 0 0,0 0 0,-1 0 1,1 0-1,0 0 0,0 0 0,0 0 1,-1 0-1,1 0 0,0 0 0,0 0 1,-1 0-1,1 0 0,0 0 0,0 0 0,-1 1 1,0 0 118,-1 0 1,1 0 0,0 0-1,0 1 1,0-1-1,0 0 1,0 1 0,0-1-1,0 1 1,0-1 0,0 1-1,1-1 1,-1 1 0,0 2-1,-3 18-31,1 0 0,1 0 0,1 0 0,1 0 0,1 1 0,4 22 0,-4-29-368,10 81-2321,31 122-1,42 92 399,-36-144 1533,30 198 0,-74-337 394,-1 1 0,-2-1 0,-3 51-1,1-70 314,0 1 0,-1-1-1,0 1 1,0-1 0,-1 0-1,-1 1 1,1-2 0,-1 1 0,-1 0-1,0-1 1,0 0 0,0 0-1,-1 0 1,-10 10 0,12-15-30,1 0-1,-1 0 1,0 0 0,0-1 0,0 1 0,0-1 0,0 0 0,-1 0 0,1 0 0,-1-1 0,1 1 0,-1-1-1,0 0 1,1-1 0,-1 1 0,0-1 0,0 0 0,1 0 0,-1 0 0,0-1 0,0 0 0,1 0-1,-1 0 1,1 0 0,-1-1 0,1 1 0,-1-1 0,-4-3 0,-4-3 479,0-1 0,1 0 0,0 0 0,0-1 0,1-1 1,0 0-1,-14-19 0,0-4-371,1 0 1,2-2-1,1 0 0,-26-66 1,39 80-214,0 0 1,2-1-1,0 0 1,1 0-1,2 0 1,0 0-1,2 0 1,0-1-1,2 1 1,3-24-1,1 23 53,1 1 0,1 0 1,2 0-1,0 1 0,20-35 0,-1 9 64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41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44 24575,'2'-2'0,"-1"1"0,0-1 0,1 1 0,-1-1 0,0 0 0,0 0 0,0 1 0,0-1 0,-1 0 0,1 0 0,0 0 0,-1 0 0,1 0 0,-1 0 0,0-3 0,0 5 0,0-1 0,0 1 0,0-1 0,0 1 0,0-1 0,0 1 0,0-1 0,0 1 0,0-1 0,-1 1 0,1 0 0,0-1 0,0 1 0,-1-1 0,1 1 0,0 0 0,-1-1 0,1 1 0,0 0 0,-1-1 0,1 1 0,0 0 0,-1-1 0,1 1 0,-1 0 0,-1-1 0,1 1 0,0 0 0,0 0 0,-1 0 0,1 0 0,0 0 0,-1 0 0,1 0 0,0 0 0,0 1 0,-1-1 0,1 0 0,0 1 0,-2 0 0,-63 25 0,-123 71 0,187-96 0,1 0 0,0-1 0,-1 1 0,1 0 0,0 0 0,0 0 0,0 1 0,0-1 0,0 0 0,0 0 0,0 0 0,0 1 0,1-1 0,-1 0 0,0 1 0,1-1 0,-1 1 0,1-1 0,-1 1 0,1-1 0,0 1 0,0-1 0,0 3 0,0 2 0,1 0 0,0 0 0,0 0 0,4 11 0,3 13 0,-3 54 0,-5-62 0,1 0 0,1 0 0,4 24 0,-5-45 0,-1 0 0,1 0 0,-1 1 0,1-1 0,0 0 0,-1 0 0,1 0 0,0 1 0,0-1 0,0 0 0,0 0 0,0 0 0,0-1 0,0 1 0,0 0 0,0 0 0,0-1 0,1 1 0,-1 0 0,0-1 0,0 1 0,1-1 0,-1 1 0,0-1 0,1 0 0,-1 0 0,0 0 0,1 0 0,1 0 0,6 0 0,0 0 0,0-1 0,14-3 0,-9 1 0,-1 1 0,118-13 0,-118 15 0,1 0 0,0 1 0,0 0 0,-1 1 0,1 0 0,-1 2 0,19 5 0,-30-8 0,1 0 0,-1 0 0,0 0 0,0 0 0,0 0 0,0 0 0,0 0 0,0 1 0,0-1 0,0 1 0,0-1 0,-1 1 0,1 0 0,-1 0 0,1 0 0,-1 0 0,0 0 0,1 0 0,-1 0 0,0 0 0,0 0 0,0 3 0,-1-2 0,0 0 0,0 0 0,0 0 0,-1-1 0,1 1 0,-1 0 0,0 0 0,0-1 0,0 1 0,0-1 0,0 1 0,0 0 0,-1-1 0,1 0 0,-1 1 0,0-1 0,0 0 0,-3 3 0,-3 4-693,-1-1 0,-1 0 0,1 0 0,-1-1 0,-1 0 0,1 0 0,-1-1 0,0-1 0,-1 0 0,1 0 0,-1-1 0,0-1 0,0 0 0,-17 2 0,0-3 2897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41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24575,'23'0'-60,"-6"-1"-273,-1 2-1,0-1 1,27 6 0,-37-4 192,0 0-1,0 0 1,0 0 0,-1 1-1,1-1 1,-1 1-1,0 1 1,1-1-1,-1 1 1,-1 0-1,1 0 1,-1 1-1,5 5 1,0 2-183,0 0 0,-2 1 0,1 0-1,-2 0 1,0 1 0,0 0 0,-1 0 0,-1 0 0,-1 1 0,4 24 0,-4-5-314,-1 0-1,-1 0 1,-6 54 0,1-67 445,0-1 1,0 0-1,-2 0 0,-1 0 1,0-1-1,-2 0 0,0 0 1,-1-1-1,-21 29 0,8-17-50,-1-1-1,-2-1 0,-1-1 0,-41 32 0,34-33 4690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44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24575,'4'5'-242,"1"0"0,-2 0 1,1 1-1,-1-1 0,1 1 0,-2 0 0,1 0 0,-1 0 0,4 13 0,-1 8-1812,4 29 0,-6-28 1041,16 177-5759,-12 2 5548,-6-177 1366,4 56 4242,-38-279-3959,1 9 230,27 140-600,1-1-1,3-50 1,6 66-262,-5 29 208,0-1-1,0 1 1,1 0 0,-1 0 0,0-1 0,0 1-1,0 0 1,1-1 0,-1 1 0,0 0 0,0 0-1,1-1 1,-1 1 0,0 0 0,1 0 0,-1 0-1,0-1 1,0 1 0,1 0 0,-1 0 0,0 0-1,1 0 1,-1 0 0,1 0 0,-1-1-1,1 2 2,0-1-1,0 0 1,0 1-1,0-1 0,0 0 1,0 1-1,-1-1 1,1 1-1,0-1 0,0 1 1,-1-1-1,1 1 0,0 0 1,1 1-1,10 14 1000,1 1 0,-2 1 0,0 0-1,-1 1 1,9 24 0,-1-3 528,-4-10-1032,-4-9-416,0 0 0,1 0 0,1-1 0,1 0 0,23 27 0,-34-45-81,0 0 0,0 0 0,0 0 0,0 0 0,1-1 0,-1 1 0,1-1 0,-1 1 0,1-1 0,-1 0 0,1 0 0,0 0 0,0 0 0,-1-1 0,6 2 0,-5-2 0,-1-1 0,0 1 0,1-1 0,-1 1 0,1-1 0,-1 0 0,0 0 0,0 0 0,1 0 0,-1 0 0,0 0 0,0-1 0,0 1 0,0-1 0,0 1 0,-1-1 0,1 0 0,0 1 0,1-4 0,18-23-583,-1-1 1,21-43 0,12-17-1909,-52 87 2380,0 0 0,0 0 1,1 0-1,-1 0 0,1 0 0,0 1 0,-1-1 1,1 0-1,0 1 0,4-3 0,-6 4 114,1 0-1,0 0 1,0 0-1,-1 0 1,1 0-1,0 0 0,0 0 1,-1 0-1,1 1 1,0-1-1,0 0 1,-1 0-1,1 0 1,0 1-1,-1-1 0,1 1 1,0-1-1,-1 0 1,1 1-1,-1-1 1,1 1-1,0-1 1,-1 1-1,1-1 0,-1 1 1,0 0-1,1-1 1,-1 1-1,1 0 1,-1-1-1,0 1 0,0 0 1,1-1-1,-1 1 1,0 1-1,10 22-204,-2 1-1,-1 0 1,-1 0-1,3 32 1,1-2-6,-6-34 208,-2-8 0,0 1 0,1 0 0,1-1 0,0 0 0,1 0 0,0 0 0,14 23 0,-19-35-1,0-1 0,1 1 0,-1-1 0,0 1 1,1-1-1,-1 1 0,1-1 0,-1 1 0,1-1 0,-1 0 1,1 1-1,-1-1 0,1 0 0,-1 1 0,1-1 1,-1 0-1,1 0 0,-1 1 0,1-1 0,0 0 0,-1 0 1,1 0-1,-1 0 0,1 0 0,0 0 0,-1 0 1,1 0-1,0 0 0,0-1-1,0 1 0,0-1 0,0 0 0,0 1 0,0-1 0,0 0 0,0 0 1,0 0-1,0 0 0,-1 0 0,1 1 0,0-2 0,0 0 0,15-39 206,-15 39-154,27-109 4986,-10 33-2271,-19 84-2765,1 1 0,-1 0 0,2-1 0,-1 1 0,1-1 0,0 1 0,3 8 0,16 52 0,-18-62 0,0 1 0,1 0 0,-1-1 0,1 0 0,0 0 0,1 0 0,-1 0 0,1 0 0,0-1 0,0 1 0,1-1 0,-1 0 0,1-1 0,0 1 0,0-1 0,0 0 0,7 3 0,-7-4 0,0 0 0,1-1 0,-1 0 0,1 0 0,-1 0 0,1-1 0,-1 0 0,1 0 0,-1 0 0,1-1 0,-1 0 0,1 0 0,-1 0 0,1 0 0,-1-1 0,0 0 0,0 0 0,9-6 0,-8 5-81,0-1 0,1-1 0,-2 0 1,1 1-1,0-2 0,-1 1 0,0-1 0,0 0 0,-1 0 0,1 0 0,-1 0 0,-1-1 0,1 0 0,-1 1 0,2-9 0,-4 11 43,0 1 0,0 0 0,0-1 0,-1 1 0,0-1 0,0 0 0,0 1 0,0-1 0,0 1 0,0-1-1,-1 1 1,0-1 0,0 1 0,0-1 0,0 1 0,0 0 0,-1 0 0,0 0 0,1-1 0,-1 1 0,0 1 0,0-1-1,-1 0 1,1 0 0,-1 1 0,1-1 0,-1 1 0,0 0 0,0 0 0,0 0 0,0 0 0,0 1 0,-7-3-1,2 0 27,-1 1-1,0 1 0,0 0 0,0 0 1,0 0-1,-1 1 0,1 1 0,0 0 1,-1 0-1,-11 2 0,-26 8-4731,24-2 4027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46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24575,'1'-1'0,"0"1"0,-1-1 0,1 0 0,0 1 0,0-1 0,0 1 0,0-1 0,0 1 0,0 0 0,0-1 0,0 1 0,0 0 0,0 0 0,0-1 0,0 1 0,0 0 0,0 0 0,0 0 0,0 0 0,0 0 0,0 1 0,0-1 0,0 0 0,0 0 0,0 1 0,0-1 0,0 0 0,-1 1 0,1-1 0,0 1 0,0 0 0,0-1 0,0 1 0,-1-1 0,1 1 0,0 0 0,-1 0 0,2 1 0,3 4 0,0 0 0,-1 0 0,8 13 0,-9-13 0,6 13 0,0 1 0,-1 0 0,8 33 0,-11-33 0,-4-19 0,-1 0 0,0 0 0,0 0 0,0-1 0,1 1 0,-1 0 0,0 0 0,1 0 0,-1-1 0,1 1 0,-1 0 0,1 0 0,-1-1 0,1 1 0,0 0 0,-1-1 0,1 1 0,0-1 0,0 1 0,-1-1 0,1 0 0,-1 0 0,1 0 0,-1 0 0,1 0 0,-1 0 0,1 0 0,-1 0 0,1 0 0,-1-1 0,1 1 0,-1 0 0,0 0 0,1-1 0,-1 1 0,1 0 0,-1-1 0,0 1 0,1 0 0,-1-1 0,0 1 0,1 0 0,-1-1 0,0 0 0,19-37 0,-15 28 0,2-4 0,12-23 0,-17 35 0,1-1 0,-1 1 0,0 0 0,1 0 0,0 0 0,-1 0 0,1 0 0,0 1 0,0-1 0,0 0 0,3-1 0,-4 3 0,0 0 0,0-1 0,0 1 0,0 0 0,0 0 0,-1 0 0,1 1 0,0-1 0,0 0 0,0 0 0,0 0 0,-1 1 0,1-1 0,0 0 0,0 1 0,0-1 0,-1 0 0,1 1 0,0-1 0,-1 1 0,1 0 0,0-1 0,-1 1 0,1-1 0,-1 1 0,1 0 0,-1 0 0,1 0 0,16 27 0,-13-21 0,2 6 0,2-1 0,0 0 0,0 0 0,1-1 0,20 19 0,-26-27 0,1 0 0,0 0 0,0 0 0,1-1 0,-1 1 0,0-1 0,1 0 0,0 0 0,-1-1 0,1 1 0,0-1 0,0 0 0,-1 0 0,1-1 0,0 1 0,0-1 0,0 0 0,0-1 0,0 1 0,8-3 0,-6 1 0,0 0 0,0-1 0,0 0 0,0 0 0,0 0 0,0-1 0,-1 0 0,0-1 0,0 1 0,0-1 0,0 0 0,-1-1 0,0 1 0,9-13 0,-11 14 0,0-1 0,-1 0 0,1 0 0,-1-1 0,0 1 0,0-1 0,0 1 0,-1-1 0,0 1 0,0-1 0,0 0 0,-1 1 0,1-1 0,-2 0 0,1 0 0,-1 1 0,1-1 0,-2 0 0,1 1 0,-3-8 0,4 12-2,-1-1 0,0 1 0,1-1 0,-1 1 0,0-1 0,0 1 0,0 0 0,0-1 0,0 1 0,0 0 0,0 0 0,-1 0 0,1 0 0,0 0 0,-1 0-1,1 0 1,-1 0 0,1 0 0,-1 1 0,1-1 0,-3 0 0,0 0-8,1 1 0,-1 0-1,1 0 1,0 0 0,-1 0 0,1 1-1,-1-1 1,1 1 0,0 0 0,-4 1-1,-4 2-37,0 1-1,0 0 0,1 1 0,0 0 0,-11 8 0,12-7-65,0 1 0,1 0-1,0 0 1,-11 15-1,17-20-270,0-1-1,0 0 1,1 1-1,-1-1 1,1 1-1,-1 0 1,1-1 0,0 1-1,0 0 1,0 0-1,1 0 1,-1 0-1,1 0 1,-1 0-1,1 0 1,0 0-1,0 0 1,0 0-1,1-1 1,-1 1-1,1 0 1,1 6 0,-1-8 370,0 1 1,0-1 0,0 0 0,0 1-1,0-1 1,1 0 0,-1 0 0,0 0-1,1 1 1,-1-2 0,1 1 0,-1 0 0,1 0-1,-1 0 1,1-1 0,0 1 0,-1 0-1,1-1 1,0 0 0,-1 1 0,1-1 0,0 0-1,0 0 1,-1 0 0,1 0 0,0 0-1,0-1 1,-1 1 0,1 0 0,0-1 0,-1 1-1,1-1 1,2-1 0,5-1-30,-1-1 1,0 0 0,0-1-1,0 1 1,7-8-1,-2 2-25,0-1-1,-1-1 1,-1-1-1,0 1 0,0-2 1,-2 1-1,1-1 1,-2-1-1,0 0 0,-1 0 1,0 0-1,-1-1 1,-1 0-1,0 0 0,3-31 1,-5 27-68,-1 0 1,-2-1-1,0 1 1,-1 0 0,-1 0-1,0 0 1,-2 0-1,-1 0 1,0 0 0,-1 1-1,-1 0 1,-18-34-1,24 51 87,0 0-1,-1 0 0,1 0 1,-1 0-1,1 0 1,-1 0-1,1 1 1,-1-1-1,-3-1 0,5 3 76,0-1-1,0 1 1,-1 0 0,1 0-1,0 0 1,0 0-1,-1 0 1,1 0-1,0 0 1,-1 0 0,1-1-1,0 1 1,-1 0-1,1 0 1,0 0 0,-1 1-1,1-1 1,0 0-1,0 0 1,-1 0-1,1 0 1,0 0 0,-1 0-1,1 0 1,0 0-1,0 1 1,-1-1-1,-5 14 2046,4 7-1182,0-1 0,1 1 0,1-1 0,4 28 0,18 84-1600,-10-81-1977,19 55 0,-25-88 2230,1-1-1,1 0 0,0 0 0,2 0 1,0-1-1,20 24 0,-28-37 534,1 0-1,-1 0 1,1 0-1,0-1 1,-1 1-1,1-1 0,1 0 1,-1 0-1,0 0 1,0 0-1,1 0 1,-1-1-1,1 0 1,-1 0-1,1 0 0,0 0 1,0 0-1,-1-1 1,1 1-1,0-1 1,0 0-1,-1 0 0,1-1 1,0 1-1,0-1 1,-1 1-1,1-1 1,0-1-1,-1 1 1,1 0-1,-1-1 0,1 0 1,-1 0-1,0 0 1,0 0-1,3-3 1,1 0 5,-1-1-1,1 0 1,-2-1 0,1 1 0,-1-1 0,0 0 0,0-1-1,-1 1 1,0-1 0,0 0 0,-1 0 0,0 0 0,0 0 0,2-17-1,-3 11-484,-2 1 0,0-1 0,0 0 0,-2 0 0,-5-26 0,6 32 433,-1 0-1,-1 1 1,1-1-1,-1 0 1,-1 1-1,0-1 0,0 1 1,0 0-1,-1 0 1,0 1-1,-6-8 1,10 13-38,0 0 0,0 0 0,-1 0 0,1 0 0,0 1 0,0-1 0,0 0 0,0 1 0,-1-1 1,1 0-1,0 1 0,-1 0 0,1-1 0,0 1 0,-1 0 0,1 0 0,-1-1 0,1 1 0,0 0 0,-1 0 0,1 1 1,-1-1-1,1 0 0,-3 1 0,2 0 118,-1 1 0,1-1 0,0 1 0,-1-1 0,1 1 0,0 0 0,0 0 0,0 0 0,0 0 0,0 0 0,-2 4 0,-1 4 356,-1-1 0,2 0 0,-1 1 0,2 0 0,-5 16 1,6-20-47,1 0 1,1-1 0,-1 1 0,1-1 0,0 1 0,0 0-1,0-1 1,1 1 0,0 0 0,0-1 0,1 1-1,-1-1 1,4 7 0,-4-10-250,0 1 1,1-1-1,0 1 1,-1-1-1,1 0 0,0 0 1,0 0-1,0 0 1,1 0-1,-1 0 0,0 0 1,1-1-1,-1 1 1,1-1-1,-1 0 0,1 0 1,0 0-1,-1 0 1,1 0-1,0 0 0,0-1 1,0 1-1,0-1 1,-1 0-1,1 0 0,0 0 1,3-1-1,-1 1-168,0-1 0,0 0 0,0-1 0,-1 1 0,1-1 0,0 0 0,-1 0 0,6-4 0,23-9 0,-32 15 0,0 1 0,0-1 0,0 1 0,0-1 0,0 1 0,0 0 0,0-1 0,0 1 0,-1 0 0,1 0 0,0-1 0,0 1 0,-1 0 0,1 0 0,-1 0 0,1 0 0,-1 0 0,1 0 0,-1 0 0,0 0 0,1 0 0,-1 0 0,0 0 0,0 2 0,4 5 0,-3-6-20,0-1 0,0 1-1,0-1 1,0 1 0,0-1-1,0 0 1,0 1 0,1-1-1,-1 0 1,1 0-1,-1 0 1,1 0 0,-1 0-1,1 0 1,0 0 0,-1-1-1,1 1 1,0-1 0,-1 1-1,1-1 1,3 1 0,-1-1-70,-1 0 1,1-1-1,0 1 1,-1-1-1,1 0 1,-1 0-1,0 0 1,1 0-1,-1-1 1,5-2-1,3-3-196,0-1-1,0 0 1,0 0 0,16-19-1,-15 14 287,-1 0 0,-1-1 0,17-29 0,-27 43 0,0 0 0,0 0 0,0 0 0,0-1 0,0 1 0,0 0 0,0 0 0,1 0 0,-1 0 0,0-1 0,0 1 0,0 0 0,0 0 0,1 0 0,-1 0 0,0 0 0,0 0 0,0-1 0,1 1 0,-1 0 0,0 0 0,0 0 0,1 0 0,-1 0 0,0 0 0,0 0 0,0 0 0,1 0 0,-1 0 0,0 0 0,0 0 0,0 0 0,1 0 0,-1 0 0,0 0 0,0 1 0,1-1 0,-1 0 0,0 0 0,0 0 0,0 0 0,0 0 0,1 0 0,-1 1 0,0-1 0,0 0 0,0 0 0,0 0 0,1 0 0,-1 1 0,0-1 0,0 0 0,0 0 0,0 0 0,0 1 0,0-1 0,0 0 0,0 0 0,0 0 0,0 1 0,0-1 0,0 0 0,0 0 0,0 1 0,0-1 0,0 0 0,9 26 0,-4-11 0,-4-13-2,0 0-1,-1 0 0,1 0 1,0-1-1,0 1 0,1 0 1,-1-1-1,0 1 0,1-1 1,-1 1-1,1-1 1,-1 0-1,1 1 0,-1-1 1,1 0-1,0 0 0,0 0 1,-1 0-1,1-1 0,4 2 1,-3-2-3,1 1-1,-1-1 1,1 0 0,-1 0 0,1-1-1,-1 1 1,0-1 0,1 1-1,-1-1 1,0 0 0,5-2 0,6-5 99,1 1-1,-1-2 1,0 0 0,12-11 0,-20 16 33,-6 3-44,1 1 0,-1-1 0,1 1 0,-1 0 0,0-1 0,1 1 1,0 0-1,-1-1 0,1 1 0,-1 0 0,1 0 0,-1-1 1,1 1-1,0 0 0,-1 0 0,1 0 0,-1 0 0,1 0 0,0 0 1,0 0-1,0 0-54,-1 0 1,0 1 0,0-1 0,1 0 0,-1 1-1,0-1 1,0 0 0,1 1 0,-1-1 0,0 0-1,0 1 1,0-1 0,0 1 0,1-1-1,-1 0 1,0 1 0,0-1 0,0 1 0,0-1-1,0 1 1,0-1 0,0 0 0,0 1 0,-7 35-652,4-26 39,-6 37-2195,-3 49 1,5 122 2841,0-5-4469,7-209 4536,0 0 1,-1 0 0,0 0 0,1 0 0,-2 0-1,1 0 1,-3 6 0,3-9-101,0 1-1,0-1 1,0 1-1,0-1 1,0 0 0,0 0-1,-1 0 1,1 0 0,-1 0-1,1 0 1,-1 0-1,1 0 1,-1 0 0,1 0-1,-1-1 1,1 1 0,-1-1-1,0 1 1,0-1-1,-2 0 1,-37 0 1107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46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39 293 24575,'-27'-11'0,"16"1"0,11 10 0,0-1 0,0 1 0,0 0 0,-1-1 0,1 1 0,0-1 0,0 1 0,0 0 0,0-1 0,0 1 0,0 0 0,0-1 0,0 1 0,1 0 0,-1-1 0,0 1 0,0 0 0,0-1 0,0 1 0,0 0 0,0-1 0,1 1 0,-1 0 0,0-1 0,0 1 0,1 0 0,-1 0 0,0-1 0,0 1 0,1 0 0,-1 0 0,0 0 0,1-1 0,8-4 0,0 1 0,1-1 0,-1 2 0,1-1 0,0 2 0,19-4 0,4-2 0,7-2-286,77-21-5231,147-58 0,-263 89 5517,7-4 0,0 0 0,0 0 0,14-9 0,-21 12 0,-1 1 0,1-1 0,0 1 0,0-1 0,-1 1 0,1-1 0,0 1 0,-1-1 0,1 0 0,-1 1 0,1-1 0,-1 0 0,1 1 0,-1-1 0,1 0 0,-1 0 0,1 0 0,-1 1 0,0-1 0,0 0 0,0 0 0,1 0 0,-1 0 0,0 0 0,0 0 0,0 0 0,0 1 0,0-1 0,0 0 0,-1 0 0,1 0 0,0 0 0,0 0 0,-1 1 0,1-1 0,0 0 0,-1 0 0,1 0 0,-1 1 0,1-1 0,-1 0 0,1 1 0,-1-1 0,0 0 0,1 1 0,-1-1 0,0 1 0,-1-2 0,-4-2 509,0 0 1,-1 1 0,1 0-1,-1 0 1,0 0 0,0 1 0,0 0-1,-14-2 1,7 2 637,0 1 0,0 0 0,-24 3-1,35-2-1191,0 0-1,0 1 0,0 0 0,1 0 0,-1 0 0,0 0 0,0 0 1,1 0-1,-1 1 0,1-1 0,-1 1 0,1 0 0,-1 0 0,1-1 1,0 2-1,0-1 0,0 0 0,0 0 0,0 1 0,1-1 0,-1 1 1,1-1-1,0 1 0,-1 0 0,1-1 0,0 1 0,0 5 0,-2 6-442,0 0 0,2 0 0,0 1 0,1 19 0,0-29 347,2 44-1443,2 0 0,3 0 0,20 76 1,56 137 518,-80-252 1149,14 37 5052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47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24575,'0'0'0,"0"0"0,0 0 0,0 0 0,0-1 0,0 1 0,1 0 0,-1 0 0,0 0 0,0 0 0,0 0 0,0 0 0,0 0 0,0 0 0,0 0 0,1 0 0,-1-1 0,0 1 0,0 0 0,0 0 0,0 0 0,0 0 0,1 0 0,-1 0 0,0 0 0,0 0 0,0 0 0,0 0 0,0 0 0,0 0 0,1 0 0,-1 0 0,0 0 0,0 0 0,0 1 0,0-1 0,0 0 0,1 0 0,-1 0 0,0 0 0,0 0 0,0 0 0,0 0 0,0 0 0,0 0 0,0 0 0,0 1 0,1-1 0,6 9 0,5 13 0,-2 4 0,-2 0 0,7 35 0,-8-30 0,-6-28 0,-1 0 0,1 0 0,0 0 0,0-1 0,0 1 0,1 0 0,-1-1 0,1 1 0,-1-1 0,1 1 0,0-1 0,0 0 0,0 0 0,0 0 0,0 0 0,3 2 0,-3-3 0,0 0 0,-1-1 0,1 1 0,0 0 0,0-1 0,0 1 0,0-1 0,1 0 0,-1 0 0,0 0 0,0 0 0,0 0 0,0 0 0,0 0 0,0-1 0,0 1 0,0-1 0,0 0 0,0 1 0,0-1 0,-1 0 0,1 0 0,3-2 0,2-3-554,0 0 0,0 0 1,0-1-1,-1 0 0,0 0 0,-1 0 0,0-1 0,0 1 0,0-1 0,-1-1 1,0 1-1,-1-1 0,0 1 0,0-1 0,-1 0 0,0 0 0,0 0 0,0-10 0,-1 29 1240,0 0-1,1 0 0,1-1 0,0 1 0,0-1 0,0 1 0,2-1 0,-1 0 1,1 0-1,0-1 0,1 1 0,-1-1 0,9 8 0,-12-14-653,1 1-1,0-1 1,-1 0-1,1 1 1,0-1-1,0 0 1,0-1-1,0 1 1,1-1-1,-1 1 1,0-1-1,1 0 1,-1 0-1,1 0 1,-1-1-1,1 1 0,-1-1 1,1 0-1,-1 0 1,1 0-1,0 0 1,-1-1-1,1 1 1,-1-1-1,1 0 1,-1 0-1,0-1 1,1 1-1,-1 0 1,0-1-1,0 0 1,0 0-1,0 0 1,0 0-1,0 0 1,2-4-1,3-1-52,-1-1 0,0-1 0,0 1 0,-1-1-1,0 0 1,0-1 0,-1 1 0,-1-1 0,1 0-1,4-20 1,-7 26 21,-1-1 0,0 0 0,0 1 0,-1-1 0,1 0 0,-1 0 0,0 0 0,0 1 0,0-1 0,-1 0 0,0 0 0,0 0 0,0 1 0,-2-6 0,2 10 0,1-1 0,0 1 0,0 0 0,0-1 0,0 1 0,-1 0 0,1-1 0,0 1 0,0 0 0,-1-1 0,1 1 0,0 0 0,-1 0 0,1-1 0,0 1 0,-1 0 0,1 0 0,0-1 0,-1 1 0,1 0 0,-1 0 0,1 0 0,0 0 0,-1 0 0,1 0 0,-1 0 0,1 0 0,-1 0 0,1 0 0,0 0 0,-1 0 0,1 0 0,-1 0 0,1 0 0,-1 0 0,-12 13 0,-4 21 0,14-23 0,0 1 0,1-1 0,0 1 0,-1 19 0,3-27 0,0 0 0,1 0 0,-1 0 0,1 1 0,0-1 0,0 0 0,2 6 0,-2-9 0,0 1 0,0-1 0,0 1 0,-1-1 0,1 1 0,1-1 0,-1 0 0,0 1 0,0-1 0,0 0 0,1 0 0,-1 0 0,0 0 0,1 0 0,-1 0 0,1-1 0,-1 1 0,1 0 0,1 0 0,0-1-85,0 0 0,1 0-1,-1 0 1,0 0 0,0 0-1,0-1 1,0 1 0,0-1-1,0 0 1,0 0 0,0 0 0,-1 0-1,1 0 1,0-1 0,0 1-1,-1-1 1,1 0 0,-1 0-1,0 0 1,1 0 0,-1 0-1,3-4 1,5-6-1134,0 0-1,16-25 1,-26 36 1186,15-23-582,17-37 0,-28 53 626,-1-1 0,0 1 0,0 0 0,-1-1 0,0 0 0,-1 0 0,0 0 0,0-16 0,-2 20-11,-1 11 0,-1 13 0,3-13 179,1-1-1,-1 1 1,1-1-1,0 1 1,0-1-1,1 0 1,-1 0-1,1 1 1,1-1 0,-1 0-1,1-1 1,-1 1-1,1 0 1,1-1-1,-1 1 1,1-1-1,-1 0 1,1 0-1,0-1 1,1 1-1,-1-1 1,1 0-1,-1 0 1,1 0-1,0-1 1,0 1-1,0-1 1,0-1 0,0 1-1,1-1 1,-1 1-1,1-2 1,-1 1-1,1 0 1,-1-1-1,1 0 1,7-2-1,31-6-178,-39 6 94,-1 1 147,-9 4-1269,2-1 356,-15 7-6154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47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24575,'2'0'0,"5"0"0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49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12 341 24575,'-2'-10'-139,"-2"-17"-2558,-1-52 0,5 79 2714,0 0 0,0 0 0,0 0 0,0 1 0,0-1 0,0 0 0,0 0 1,0 0-1,0 0 0,0 0 0,0 0 0,0 0 0,0 0 0,0 0 0,1 0 0,-1 0 1,0 0-1,0 0 0,0 0 0,0 0 0,0 0 0,0 0 0,0 0 0,0 0 0,0 0 1,0 0-1,0 0 0,0 0 0,0 0 0,0 0 0,0 0 0,1 0 0,-1 0 1,0 0-1,0 0 0,0 0 0,0-1 0,0 1 0,0 0 0,0 0 0,0 0 0,0 0 1,0 0-1,0 0 0,0 0 0,0 0 0,0 0 0,0 0 0,0 0 0,0 0 1,0 0-1,0 0 0,0 0 0,0 0 0,0-1 0,0 1 0,0 0 0,0 0 0,0 0 1,0 0-1,0 0 0,0 0 0,0 0 0,0 0 0,5 8 343,5 12-328,19 64-3978,9 44 3614,-5-14-791,-9-39-3296,-22-69 4756,1 0 0,-1 0 1,1 0-1,0 0 0,6 8 0,-9-14-326,0 1 0,0-1 0,0 0 0,1 0 0,-1 1 0,0-1 0,0 0 0,0 0 0,1 0 0,-1 1 1,0-1-1,0 0 0,1 0 0,-1 0 0,0 0 0,0 1 0,1-1 0,-1 0 0,0 0 0,1 0 0,-1 0 0,0 0 0,0 0 0,1 0 0,-1 0 0,0 0 0,1 0 1,-1 0-1,0 0 0,1 0 0,-1 0 0,0 0 0,0 0 0,1 0 0,-1 0 0,0-1 0,0 1 0,1 0 0,-1 0 0,0 0 0,0 0 0,1-1 0,7-15 64,-1-22-119,11-193-1260,-15 227 1800,1 9 645,5 14 991,-8-16-2010,5 8-73,48 102 3106,-47-102-2896,0 0 1,1 0-1,0-1 1,0 0-1,1 0 1,1-1 0,14 12-1,-23-20-280,1 1-1,0-1 1,0 0-1,0 0 1,0 0-1,0 0 1,0 0-1,0 0 1,0 0-1,0-1 0,0 1 1,0-1-1,1 1 1,-1-1-1,0 0 1,0 0-1,0 0 1,1 0-1,-1 0 1,0-1-1,0 1 1,4-2-1,-3 1 25,0-1 0,-1 0-1,1 0 1,0 0 0,-1 0-1,0-1 1,1 1 0,-1-1-1,0 1 1,0-1 0,0 0-1,-1 0 1,1 0-1,1-4 1,8-19-146,-2 0-1,0 0 1,-2-1 0,-1 0-1,-1 0 1,-1 0-1,-2-1 1,0 0 0,-4-39-1,-4 11-1548,-2 0 0,-2 0 1,-28-85-1,36 136 1759,2 6 111,2 17 361,8 28 244,106 313 2975,-111-346-3916,29 65-4065,-31-71 3888,1 1-1,1-1 1,-1 0-1,1 0 1,1-1-1,-1 0 1,12 11-1,-15-16 446,-1 0 0,1 0 0,0 0 0,-1 0 0,1 0 0,0-1 0,0 1 0,-1 0 0,1-1 0,0 1 0,0-1 0,0 0 0,0 0 0,-1 0 0,1 0 0,0 0 0,0 0 0,0 0 0,0 0 0,0-1 0,0 1 0,-1-1 0,1 1 0,0-1 0,0 0 0,-1 0 0,1 0 0,-1 0 0,1 0 0,0 0 0,-1 0 0,0 0 0,1-1 0,-1 1 0,0 0 0,0-1 0,0 1 0,2-3 0,2-4 1038,1 0 1,-1-1-1,0 0 1,-1 0-1,6-17 1,-4 8-806,-1 0 0,5-32 1,-9 46-258,0 0 0,-1 0 0,0 0 1,0 0-1,0 0 0,0-1 0,0 1 1,-1 0-1,0 0 0,0 0 0,0 0 1,-1 0-1,1 0 0,-1 1 0,0-1 1,0 0-1,0 1 0,-5-7 0,6 9-86,0 0 0,0-1 0,-1 1 0,1 0 0,0 0 0,-1 0 0,1 1 0,0-1 0,-1 0 0,1 0 0,-1 1 0,1-1 0,-1 1 0,1-1 0,-1 1 0,1 0 0,-1-1 0,0 1 0,1 0 0,-1 0 0,1 0 0,-1 0 0,0 1 0,1-1 0,-1 0 0,1 1 0,-1-1 0,1 1 0,-1-1 0,1 1 0,-1 0 0,1 0 0,-1-1 0,-1 3 0,0-1 0,1 1 0,0-1 0,0 1 0,0-1 0,0 1 0,1-1 0,-1 1 0,1 0 0,-1 0 0,1 0 0,0 0 0,0 0 0,0 0 0,1 0 0,-1 0 0,1 0 0,0 4 0,0-1 0,0 1 0,1-1 0,0 1 0,0-1 0,1 1 0,0-1 0,0 0 0,0 0 0,1 0 0,0 0 0,0 0 0,1 0 0,-1-1 0,1 1 0,0-1 0,1 0 0,-1-1 0,1 1 0,9 6 0,-6-5 0,0-1 0,0 0 0,0-1 0,1 0 0,0 0 0,-1-1 0,1 0 0,1-1 0,-1 0 0,0 0 0,0-1 0,1 0 0,12 0 0,-4-3-418,-1 0 0,1 0 0,-1-2 0,0 0 1,0-1-1,0-1 0,-1-1 0,0 0 0,21-13 0,-27 14 7,-1 0 1,0-1-1,0 0 1,-1-1-1,0 0 1,13-17-1,-17 19 303,0 0-1,0-1 0,0 1 0,-1-1 0,0 0 0,-1 0 0,1 0 1,-1-1-1,-1 1 0,0 0 0,1-9 0,-2 13 26,1 0-1,-1 0 1,0 0-1,-1 0 1,1 0-1,0 0 1,-1 0-1,0 0 1,0 0-1,0 0 1,0 0-1,0 0 1,0 0-1,-1 1 1,0-1-1,1 1 1,-1-1-1,0 1 1,-3-4-1,3 5 62,0-1 0,-1 1-1,1 0 1,0 0 0,-1 0-1,1 0 1,0 0 0,-1 0-1,1 1 1,-1-1 0,0 1 0,1 0-1,-1 0 1,1 0 0,-1 0-1,1 0 1,-1 0 0,1 1-1,-1-1 1,1 1 0,-1 0-1,1-1 1,-4 3 0,-1 0 619,0 0 1,0 1 0,0 0-1,0 1 1,-9 7 0,8-5-731,1 1 1,-1-1-1,1 1 1,1 1-1,0-1 1,0 1 0,-5 11-1,7-13-110,1 1 0,0-1 0,0 1 0,1 0 0,0 0 0,1 0 0,-1 0 0,1 0 0,1 13-1,0-15 372,1-1 0,0 1-1,0-1 1,0 1-1,1-1 1,-1 0-1,1 1 1,6 8 0,-7-11-119,0-1 1,0 0 0,0 0 0,1-1-1,-1 1 1,1 0 0,-1 0 0,1-1 0,0 1-1,0-1 1,-1 1 0,1-1 0,0 0 0,0 0-1,0 0 1,1 0 0,-1 0 0,0 0-1,0-1 1,3 1 0,-2 0 3,0-1 0,0-1 0,0 1 1,0 0-1,0-1 0,0 0 0,0 1 0,0-1 0,0 0 0,0-1 1,0 1-1,-1 0 0,4-3 0,3-2-141,-1-1 0,0 0 1,0 0-1,-1-1 0,0 1 0,0-2 0,10-15 0,-8 7 267,0-1-1,-2 1 0,0-2 0,0 1 0,-2 0 1,6-35-1,-9 32-423,0-1 1,-1 0-1,-1 1 1,-1-1-1,-1 1 1,-1-1-1,0 1 1,-2 0-1,-13-36 1,4 32 3027,14 24-2719,0 1 1,0 0 0,0 0 0,0-1 0,-1 1 0,1 0 0,0 0 0,0 0 0,0-1 0,-1 1 0,1 0-1,0 0 1,0 0 0,0 0 0,-1-1 0,1 1 0,0 0 0,-1 0 0,1 0 0,0 0 0,0 0 0,-1 0-1,1 0 1,0 0 0,0 0 0,-1 0 0,1 0 0,0 0 0,-1 0 0,-3 14 768,6 28 3969,7 3-4872,18 43-4372,-21-71 4320,11 31-2341,-1-6 4355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49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24575,'2'-4'0,"0"-3"0,1-3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49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370 152 24575,'-369'8'-9001,"421"-14"8966,82-19 0,58-25-2480,-187 48 2225,10-2 219,16-4-1436,36-16 0,-30 5 3197,-36 18-1680,-1 1 0,1 0 0,0-1 0,-1 1 0,1-1 0,0 1-1,-1 0 1,1-1 0,-1 1 0,1-1 0,-1 0 0,1 1 0,-1-1 0,1 1 0,-1-1 0,1 0 0,-1 1 0,0-1-1,1 0 1,-1 0 0,0 1 0,0-2 0,0 2 9,0-1 0,-1 1 1,1-1-1,0 1 0,-1-1 0,1 1 0,0 0 0,-1-1 0,1 1 1,-1 0-1,1-1 0,-1 1 0,1 0 0,-1 0 0,1 0 1,-1-1-1,1 1 0,-1 0 0,1 0 0,-1 0 0,0 0 0,0 0 1,-4-1 153,0 1 0,0 0 1,-1 0-1,-9 1 1,10 0-147,1 0 0,-1 1 0,1-1 0,0 1 0,0 0-1,-1 0 1,1 1 0,0-1 0,1 1 0,-1 0 0,1 0 0,-1 0 0,-5 7 0,4-4 174,1 1 0,-1 0-1,1 0 1,1 1 0,-1-1-1,1 1 1,-2 10 0,0 1-115,1 0 0,2 1 0,0-1 1,1 1-1,2 36 0,6-5-1852,1-1 0,22 70 0,-3-28 3131,-22-74-68,8 23 2383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21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193 175 24575,'-21'4'0,"2"1"0,1-2 0,-33 2 0,46-5 0,0 0 0,1 0 0,-1-1 0,1 1 0,-1-1 0,1 0 0,0 0 0,-1-1 0,1 1 0,0-1 0,0 0 0,0 0 0,0 0 0,0-1 0,0 1 0,-5-6 0,8 8-14,1-1 0,-1 1-1,1-1 1,0 1 0,-1-1 0,1 1-1,-1-1 1,1 0 0,0 1-1,0-1 1,-1 1 0,1-1-1,0 0 1,0 1 0,0-1 0,0 0-1,0 1 1,-1-1 0,1 0-1,0 1 1,1-1 0,-1 0 0,0 1-1,0-1 1,0 0 0,1 0-1,-1-1-65,1 0-1,0 1 0,0-1 0,0 1 0,1 0 0,-1-1 1,0 1-1,0 0 0,1 0 0,1-2 0,6-2-478,0-1 0,18-7 0,-20 10 454,34-17-636,1 2 0,1 1 0,0 2 0,79-15 0,-105 28-688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50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24575,'1'-1'0,"0"0"0,1 1 0,-1-1 0,0 1 0,1-1 0,-1 1 0,1 0 0,-1-1 0,0 1 0,1 0 0,-1 0 0,1 0 0,-1 0 0,1 0 0,-1 0 0,1 0 0,-1 1 0,0-1 0,1 1 0,-1-1 0,0 1 0,2 0 0,0 1 0,-1-1 0,0 1 0,0 0 0,-1 0 0,1 0 0,0 0 0,-1 0 0,1 0 0,-1 1 0,1-1 0,0 4 0,3 7 0,0 1 0,-1-1 0,3 25 0,-6-28 0,15 90-2433,9 47-1918,-24-143 4351,0-1 0,0 0 0,0 0 0,0 0 0,0 0 0,0 0 0,1 0 0,1 3 0,-3-6 0,1 0 0,-1 0 0,0 1 0,0-1 0,1 0 0,-1 0 0,0 1 0,0-1 0,1 0 0,-1 0 0,0 0 0,1 0 0,-1 0 0,0 1 0,1-1 0,-1 0 0,0 0 0,1 0 0,-1 0 0,0 0 0,1 0 0,-1 0 0,0 0 0,1 0 0,-1 0 0,0 0 0,1 0 0,-1-1 0,1 1 0,11-14 0,4-21 51,5-21 4926,-3 6-4124,-4 19-6540,-14 30 5628,1 0 0,-1 0 0,0 0-1,1 1 1,-1-1 0,1 0 0,-1 0-1,1 1 1,0-1 0,-1 1 0,1-1-1,0 0 1,-1 1 0,1-1 0,1 0-1,-1 1 47,-1 0-1,0 0 1,1 0-1,-1 0 1,0 0-1,1 0 1,-1 0-1,0 0 1,1 0-1,-1 1 1,1-1-1,-1 0 1,0 0-1,1 0 1,-1 0-1,0 1 1,0-1-1,1 0 1,-1 0-1,0 1 1,1-1-1,-1 0 1,0 0-1,0 1 1,1 0-1,12 30 185,-9-19-102,49 113 364,-44-105-347,2-1 1,0-1-1,1 0 1,19 22-1,-29-38-86,0 0 0,0 0 0,0 0 0,0 0 0,0-1 0,0 1 0,0-1 0,1 1 0,-1-1 0,1 0 0,-1 0 0,1 0 0,-1 0 0,4 0 0,-4-1 0,0 0 0,-1 0 0,1 0 0,0 0 0,-1-1 0,1 1 0,0 0 0,-1-1 0,1 0 0,0 1 0,-1-1 0,1 0 0,-1 0 0,1 0 0,-1 0 0,0 0 0,1 0 0,-1 0 0,0 0 0,0 0 0,0-1 0,0 1 0,2-3 0,4-9-204,0 1 0,-2-1 0,1 0-1,-1 0 1,-1 0 0,-1-1 0,0 0 0,2-20-1,-1-8-714,-2-65 0,-3 93 919,0 16 0,3 25 0,2-4 400,2 0 0,0 0-1,2-1 1,0 0 0,1 0 0,2-1-1,0-1 1,1 1 0,1-2-1,29 35 1,-40-53-467,-1 1 0,0-1-1,1 1 1,0-1 0,-1 0-1,1 1 1,0-1 0,0 0-1,-1 0 1,1 0 0,0 0 0,0-1-1,0 1 1,0 0 0,0-1-1,0 1 1,0-1 0,1 0 0,-1 0-1,0 0 1,0 0 0,3 0-1,-2-1-49,-1 0-1,1-1 1,-1 1-1,1 0 1,-1-1-1,0 0 1,1 1-1,-1-1 1,0 0-1,0 0 1,0 0-1,0 0 1,-1-1-1,3-3 1,4-7-292,-1-1-1,-1-1 1,0 1 0,6-27-1,-8 28 206,-1-1-1,-1-1 1,0 1-1,0-15 1,-1 40 1485,1 0 0,1 0 0,-1 0 0,2-1 0,5 14 0,15 28 394,-19-41-614,1 0 0,12 16 0,-13-21-1305,0-1-1,1 1 1,-1-1-1,1 0 0,7 6 1,3-2-6582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50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 24575,'-10'-1'0,"1"1"0,-1 1 0,1 0 0,-1 0 0,1 1 0,-13 3 0,20-4 0,-1 1 0,0-1 0,0 1 0,1-1 0,-1 1 0,1 0 0,0 0 0,-1 0 0,1 0 0,0 1 0,0-1 0,0 0 0,1 1 0,-1-1 0,1 1 0,-1 0 0,1 0 0,0 0 0,0-1 0,0 1 0,0 0 0,0 0 0,0 6 0,1-2-178,0 0 1,0 0-1,0 0 0,1 0 0,0 1 1,0-2-1,1 1 0,0 0 0,0 0 1,1 0-1,-1-1 0,2 1 0,-1-1 0,7 10 1,7 7-1171,1 0 1,26 25 0,-23-26 786,-9-10-4,-8-8 409,0 0 1,1 0 0,-2 1-1,1-1 1,0 1 0,-1 0-1,0 0 1,0 0 0,-1 0-1,1 0 1,2 10 0,-5-14 155,1 0 0,-1 0 0,0 0 0,0 0 0,0 0 0,-1 0 0,1 0 0,0 0 0,0 0 0,0 0 0,-1 0 0,1 0 0,-1 0 0,1 0 0,0 0 0,-1 0 0,0 0 0,1 0 0,-1-1 0,0 1 0,1 0 0,-2 1 0,0-1 0,-1 1 0,1-1 0,0 0 0,-1 0 0,1 0 0,0 0 0,-1 0 0,-4 0 0,-4 1 0,1-1 0,-1-1 0,-13 0 0,-32-6 251,31 1 1005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5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24575,'4'0'0,"1"-2"0,0 2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52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24575,'2'2'0,"0"4"0,3 6 0,-1 4 0,0 5 0,1 6 0,-1 5 0,2 23 0,1 10 0,2 3-8503,0-1 8503,0-7 0,0-6-2817,-2-11 5946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52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11 383 24575,'-2'-16'0,"0"-10"0,-1-8 0,1-3-7200,1-1 7200,2-1 0,1 3 0,2 4 0,13-3-459,8 3 459,16 5 0,7 6 0,5 12-3182,0 9 3182,-10 4 2650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53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53 103 24575,'-12'12'0,"8"-9"0,1-1 0,0 1 0,-1 0 0,1 0 0,1 1 0,-1-1 0,0 0 0,1 1 0,0 0 0,-1-1 0,1 1 0,1 0 0,-1 0 0,1 0 0,-2 5 0,3-9 0,0 1 0,0 0 0,0 0 0,1-1 0,-1 1 0,0 0 0,0-1 0,0 1 0,1 0 0,-1-1 0,0 1 0,1 0 0,-1-1 0,0 1 0,1 0 0,-1-1 0,1 1 0,-1-1 0,1 1 0,-1-1 0,1 1 0,0-1 0,-1 1 0,1-1 0,-1 0 0,1 1 0,0-1 0,-1 0 0,1 0 0,0 1 0,0-1 0,-1 0 0,1 0 0,0 0 0,0 0 0,-1 0 0,1 0 0,0 0 0,-1 0 0,3 0 0,33-8 0,172-75-4062,15-5-379,-217 86 4501,27-6 883,-31 7-905,-1 1 0,0-1-1,1 1 1,-1 0 0,1 0-1,-1 0 1,0 0 0,1 0-1,-1 0 1,1 0 0,-1 1-1,0-1 1,1 0 0,-1 1 0,0-1-1,1 1 1,-1-1 0,2 2-1,-3-1-37,0-1 0,0 1 0,1 0 0,-1-1 0,0 1 0,0 0 0,0-1 0,0 1 0,0 0 0,-1-1 0,1 1 0,0 0 0,0-1 0,0 1 0,0 0 0,-1-1 0,1 1 0,0 0 0,-1-1 0,1 1 0,-1-1 0,1 1 0,0-1 0,-1 1 0,1-1 0,-1 1 0,1-1 0,-1 1 0,0-1 0,1 0 0,-1 1 0,0-1 0,-20 15 0,2 0 5614,8 1-4074,10-12-1728,0 0 1,0 1-1,0-1 1,0 0-1,1 1 1,0-1-1,0 8 1,9 75-5588,-5-63 5684,1 1 1,1-1-1,1 0 0,1 0 1,1-1-1,16 30 0,-23-51-5,-1 1-1,1 0 1,-1-1-1,1 0 1,0 1-1,0-1 1,0 0-1,0 0 1,0 0-1,0 0 1,1 0-1,-1 0 1,1-1-1,0 1 1,-1-1-1,4 1 1,-4-1 74,0-1 0,0 0 0,1 0 0,-1-1 0,0 1 0,0 0 0,0-1 0,0 1 0,1-1 0,-1 1 0,0-1 0,0 0 0,0 0 0,0 0 0,-1 0 0,1 0 0,0-1 0,0 1 0,-1-1 0,1 1 0,-1-1 0,3-1 0,6-9 161,0-1 0,0 0 0,-1 0 0,-1-1 0,0 0 0,-1 0 0,-1-1 0,0 0 0,6-23 0,-6 11 139,0 1 1,-2-1-1,-1-1 0,-1-45 0,33 168 6627,-27-76-7655,1-1-1,1 0 1,15 23-1,-13-27-4438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53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75 185 24575,'0'1'0,"0"-1"0,1 1 0,-1-1 0,0 0 0,0 1 0,0-1 0,0 0 0,0 1 0,1-1 0,-1 0 0,0 1 0,0-1 0,1 0 0,-1 1 0,0-1 0,0 0 0,1 0 0,-1 1 0,0-1 0,1 0 0,-1 0 0,0 0 0,1 1 0,-1-1 0,0 0 0,1 0 0,-1 0 0,1 0 0,-1 0 0,0 0 0,1 0 0,-1 0 0,1 0 0,-1 0 0,0 0 0,1 0 0,-1 0 0,0 0 0,1 0 0,-1 0 0,1 0 0,-1 0 0,0-1 0,1 1 0,-1 0 0,0 0 0,1-1 0,18-8 0,-13 4 0,1-1 0,-1-1 0,0 1 0,0-1 0,-1 0 0,1 0 0,-2 0 0,1-1 0,-1 0 0,0 0 0,-1 0 0,0 0 0,0-1 0,-1 1 0,0-1 0,0 0 0,0-10 0,-2 18 0,0-1 0,0 1 0,0-1 0,0 1 0,0 0 0,0-1 0,-1 1 0,1-1 0,0 1 0,-1 0 0,1 0 0,-1-1 0,0 1 0,1 0 0,-1 0 0,0 0 0,0-1 0,0 1 0,0 0 0,0 0 0,0 0 0,0 1 0,0-1 0,0 0 0,0 0 0,0 0 0,-1 1 0,1-1 0,0 1 0,0-1 0,-1 1 0,1-1 0,0 1 0,-1 0 0,1 0 0,-1 0 0,1-1 0,0 1 0,-1 1 0,1-1 0,-1 0 0,0 0 0,-5 1 0,1 1 0,-1-1 0,1 1 0,0 1 0,0-1 0,0 1 0,-10 5 0,9-3-47,1-1 0,0 1 0,0 0 0,0 1 0,1 0 0,-1-1 0,1 2 0,0-1 0,1 0-1,0 1 1,0 0 0,0 0 0,1 0 0,0 1 0,1-1 0,-1 1 0,1 0 0,1-1 0,-1 1 0,1 0 0,1 0 0,0 0-1,0 0 1,0 0 0,1-1 0,0 1 0,1 0 0,2 8 0,7 18-6779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54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71 436 24575,'7'-1'0,"-1"-1"0,1-1 0,-1 1 0,1-1 0,-1 0 0,0-1 0,0 0 0,11-8 0,-17 12 0,-1 0 0,1 0 0,0 0 0,0 0 0,0 0 0,0 0 0,0 0 0,-1 0 0,1 0 0,0 0 0,0 0 0,0-1 0,0 1 0,0 0 0,0 0 0,0 0 0,-1 0 0,1 0 0,0 0 0,0 0 0,0 0 0,0 0 0,0 0 0,0-1 0,0 1 0,0 0 0,0 0 0,0 0 0,-1 0 0,1 0 0,0 0 0,0-1 0,0 1 0,0 0 0,0 0 0,0 0 0,0 0 0,0 0 0,0 0 0,0-1 0,0 1 0,0 0 0,0 0 0,0 0 0,0 0 0,0 0 0,0 0 0,1-1 0,-1 1 0,0 0 0,-14 6 0,3 3-794,1-1-1,0 1 0,0 1 1,1 0-1,1 0 0,0 1 1,-8 13-1,10-16 217,1 1 0,0 0 0,1 0 0,0 1 0,1-1 0,0 1 0,0 0 0,1 0 1,1 0-1,-2 12 0,3-20 536,0-1 0,0 0 0,0 1 0,0-1 0,0 0 0,0 1 0,0-1 0,1 0 0,-1 0 0,0 1 0,1-1 0,-1 0 0,1 0 0,-1 1 0,1-1 0,-1 0 0,1 0 0,0 0 0,0 0 0,0 0 0,0 0 0,0 0 0,1 1 0,-1-2 111,1 1 0,-1-1 0,0 0 0,1 1 0,-1-1 0,1 0 0,-1 0 0,0 0 0,1 0 0,-1-1 1,1 1-1,-1 0 0,0 0 0,1-1 0,-1 1 0,0-1 0,3-1 0,4-2 168,-1 0-1,1-1 1,-1 0-1,0-1 1,9-8-1,-4 0 305,-1 0 0,0 0-1,0-2 1,-2 1 0,0-1-1,-1 0 1,0-1 0,-1 0-1,-1 0 1,-1-1 0,4-22-1,-3 9-104,-2 0 0,-2 0-1,-1-1 1,-1 1 0,-7-55 0,4 65-436,-9-32 0,11 48 0,-1-1 0,0 1 0,0 0 0,-1 0 0,1 0 0,-1 0 0,0 0 0,0 0 0,-1 1 0,0 0 0,-4-5 0,8 8 27,-1 1 0,1 0 0,-1-1 0,1 1 0,-1-1 0,1 1 1,0 0-1,-1-1 0,1 1 0,-1 0 0,0 0 0,1-1 0,-1 1 1,1 0-1,-1 0 0,1 0 0,-1 0 0,0 0 0,1 0 0,-1-1 1,1 1-1,-1 1 0,0-1 0,1 0 0,-1 0 0,1 0 0,-1 0 1,1 0-1,-1 0 0,1 1 0,-1-1 0,0 0 0,1 1 0,-1-1 1,1 0-1,-1 1 0,1-1 0,0 0 0,-1 1 0,1-1 0,-1 1 1,1-1-1,0 1 0,-1-1 0,1 1 0,0-1 0,0 1 0,-1-1 1,1 1-1,0-1 0,0 1 0,0 0 0,-7 37-2710,6-32 232,-1 29 2103,1 0-1,2 1 1,2-1 0,1 1 0,2-1 0,1-1-1,1 1 1,18 43 0,-21-66 355,1 1 0,0-1 0,0 1 1,1-2-1,1 1 0,0-1 0,1 0 0,12 12 0,-17-19-3,0-1 0,0 1 0,1-1 0,-1 0 0,1 0 0,0 0 0,0-1 0,0 0 0,0 0 0,8 2 0,-9-4-2,0 1-1,0-1 0,0 0 0,0 0 1,0 0-1,0 0 0,0-1 0,0 1 1,0-1-1,-1 0 0,1-1 0,0 1 1,0-1-1,-1 1 0,7-5 0,-4 2 70,0-1-1,-1 1 0,0-1 0,0 0 0,0-1 0,0 1 0,-1-1 0,0 0 0,0 0 0,-1 0 0,1-1 0,-1 1 0,-1-1 0,1 0 0,-1 1 0,0-1 0,-1 0 0,0-1 0,0 1 0,0 0 1,-1 0-1,0 0 0,-1 0 0,1-1 0,-1 1 0,-1 0 0,1 0 0,-1 0 0,0 1 0,-1-1 0,-3-6 0,5 11 66,0 0 1,0 0-1,0 0 0,0 1 0,0-1 1,0 1-1,-1-1 0,1 1 0,0-1 1,-1 1-1,1 0 0,-1 0 0,-3-2 1,4 2-37,0 1 0,0 0 0,0-1 1,0 1-1,0 0 0,0 0 0,0 0 1,0 0-1,0 0 0,0 0 0,0 0 1,0 0-1,1 0 0,-1 1 0,0-1 1,0 0-1,0 1 0,0-1 0,0 0 1,-1 2-1,0-1 20,0 1 0,0 0 1,0 0-1,0 0 0,1 0 0,-1 0 0,1 0 1,0 0-1,-1 1 0,1-1 0,0 0 1,0 1-1,0-1 0,1 1 0,-1-1 0,1 1 1,-1-1-1,1 1 0,0 3 0,-1-3-120,1-1 0,0 1 0,0-1 0,1 1 0,-1-1 0,0 0 0,1 1 0,-1-1 0,1 1 0,0-1 0,0 0 0,0 1 0,0-1 0,0 0 0,1 0 0,-1 0 0,0 0 0,1 0 0,0 0 0,-1 0 0,1-1 0,2 3 0,-1-3 0,1 1 0,-1-1 0,0 0 0,1 0 0,-1 0 0,1 0 0,-1 0 0,1-1 0,0 0 0,-1 0 0,1 0 0,-1 0 0,1 0 0,6-2 0,2-1 0,1 0 0,-1-1 0,18-9 0,-18 8 0,1 0 0,24-6 0,-36 10 0,0 1 0,0 0 0,0 0 0,0 0 0,0 0 0,0 0 0,0 0 0,0 0 0,0 0 0,0 0 0,0 0 0,0 1 0,0-1 0,0 0 0,0 1 0,0-1 0,0 1 0,0-1 0,0 1 0,0-1 0,-1 1 0,1-1 0,1 2 0,10 22 0,-11-21 0,0 0 0,1 0 0,-1 0 0,1 0 0,-1 0 0,1-1 0,3 4 0,-4-5 0,0 0 0,0-1 0,0 1 0,0 0 0,0 0 0,0-1 0,0 1 0,1-1 0,-1 1 0,0-1 0,0 0 0,1 1 0,-1-1 0,0 0 0,1 0 0,-1 0 0,0 0 0,1 0 0,-1 0 0,0 0 0,1-1 0,1 0 0,3-1 0,0 0 0,0 0 0,-1-1 0,1 0 0,-1 0 0,0-1 0,0 1 0,0-1 0,0 0 0,-1-1 0,0 1 0,1-1 0,-2 1 0,8-12 0,-6 9 0,-1-1 0,0 0 0,0-1 0,0 1 0,-1 0 0,0-1 0,-1 0 0,0 0 0,2-13 0,-4 23 0,0-1 0,0 1 0,1 0 0,-1-1 0,1 1 0,-1-1 0,0 1 0,1-1 0,-1 1 0,1-1 0,0 1 0,-1-1 0,1 1 0,-1-1 0,1 1 0,0-1 0,-1 0 0,1 1 0,0-1 0,1 1 0,-1-1 0,0 1 0,1 0 0,-1 0 0,0-1 0,0 1 0,0 0 0,0 0 0,1 0 0,-2 0 0,1 0 0,0 0 0,0 1 0,0-1 0,0 0 0,-1 0 0,1 1 0,0-1 0,-1 0 0,1 2 0,-1 15-151,0-1-1,-1 0 0,-7 31 1,-1 15-144,7 21-2250,17 154-1,0-13-3063,-15-185 4920,-2 0 1,-1-1 0,-14 64 0,14-91 688,-1 0 0,0-1 0,0 0 0,-1 0 0,-1 0 0,0-1 0,0 0 0,-1 0 0,-1 0 0,1-1 0,-1 0 0,-18 15 0,22-20 0,-2 0 0,1-1 0,0 1 0,-1-1 0,0 0 0,1-1 0,-1 1 0,0-1 0,0 0 0,-1 0 0,1-1 0,0 0 0,-1 0 0,1-1 0,0 1 0,-1-1 0,1-1 0,-1 1 0,1-1 0,0 0 0,0-1 0,-1 1 0,1-1 0,0 0 0,-9-5 0,7 2 17,1 0 0,-1 0 0,1 0-1,0-1 1,0 0 0,1 0 0,0-1 0,0 0 0,0 0 0,1 0 0,0-1 0,0 1 0,1-1 0,0-1 0,-5-14 0,5 8 348,0-1 0,1 1 0,0-1 0,1 0-1,1 1 1,1-1 0,0 0 0,3-17 0,4-14 2243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1:54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24575,'6'-4'0,"31"-25"0,13-11 0,-1 1-8191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8:56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508 410 24575,'2'8'0,"0"0"0,0 0 0,-1 0 0,0 0 0,0 0 0,-1 0 0,0 0 0,0 0 0,-2 9 0,0 1 0,-3 48-2941,-27 117 0,-32 61-3603,59-225 6491,-21 69-416,-3-2 0,-3-1 0,-70 128 1,97-203 411,-1-1 1,1 0 0,-2 0-1,1 0 1,-14 12-1,19-20 45,1 0 0,-1-1 0,1 1 0,-1-1 0,0 1 0,1-1 0,-1 1 0,0-1 0,1 1 0,-1-1 0,0 0 0,0 1-1,1-1 1,-1 0 0,0 0 0,0 1 0,0-1 0,1 0 0,-1 0 0,0 0 0,0 0 0,0 0 0,1 0 0,-1 0 0,0-1-1,0 1 1,0 0 0,1 0 0,-1-1 0,0 1 0,0 0 0,1-1 0,-1 1 0,0 0 0,1-1 0,-1 1 0,0-1-1,1 0 1,-1 1 0,1-1 0,-1 1 0,1-1 0,-1 0 0,1 1 0,-1-1 0,1 0 0,0 0 0,-1 1 0,1-1 0,0-1-1,-3-6-17,0 0-1,1 0 1,1-1-1,-2-7 0,2 10 30,-6-44 518,1-1 1,3-1 0,3-61-1,1 109-462,-1 1 0,1-1-1,-1 0 1,1 0 0,0 0-1,1 0 1,1-3-1,-3 6-54,0 1-1,1-1 1,-1 0-1,1 1 1,-1-1-1,1 1 0,-1-1 1,1 1-1,0-1 1,-1 1-1,1-1 1,0 1-1,-1-1 0,1 1 1,0 0-1,-1-1 1,1 1-1,0 0 1,0 0-1,-1-1 0,1 1 1,0 0-1,0 0 1,0 0-1,-1 0 1,1 0-1,0 0 0,0 0 1,0 1-1,-1-1 1,1 0-1,0 0 1,0 0-1,-1 1 0,1-1 1,0 0-1,-1 1 1,1-1-1,1 1 0,6 4 205,-1 1 0,1-1 0,-1 1 0,0 1 0,11 12 0,31 44 343,-25-31-659,-16-22 112,85 104 0,-74-93 0,1-1 0,0-2 0,29 21 0,-44-36-8,-1 0 1,1 0 0,-1-1 0,1 1 0,0-1 0,0 0 0,0-1-1,0 1 1,1-1 0,9 1 0,-11-2 234,-1 0 0,1 0 0,0-1 0,-1 1 0,1-1 0,-1 0 0,1 0 0,-1 0 0,1-1 0,-1 1 0,0-1 0,1 0 0,-1 1 0,0-2 0,0 1 0,5-5 0,0-2-278,-1 0 0,0 0 0,0-1 0,-1 0 1,0 0-1,0 0 0,-2-1 0,1 0 0,-1 0 0,-1 0 0,0-1 0,0 1 0,0-14 0,1-8-842,-2-1 0,-2 1-1,-4-48 1,-7-8-32,-4 1 1,-34-112-1,-82-164 1676,105 301 511,-3 1 0,-2 2 0,-3 1-1,-60-78 1,85 125-1640,0 1 0,-1 1 0,0-1 0,-1 2 0,0-1 0,-1 2 0,-22-14 0,31 21 662,0-1 1,0 1-1,0 0 1,-1 0-1,1 0 1,0 0-1,-1 1 0,1 0 1,-1-1-1,-5 1 1,6 1-342,0 0-1,0-1 1,-1 1 0,1 0-1,0 0 1,0 1 0,0-1-1,0 1 1,0 0 0,1-1 0,-1 1-1,0 0 1,1 1 0,-1-1-1,-1 3 1,-3 3-377,1 1 0,1-1-1,-1 1 1,1 1 0,1-1-1,0 1 1,-6 18 0,5-7-26,0 1 1,1-1-1,2 1 1,-1 30-1,12 84 3279,3-38 295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21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42 902 24575,'-2'0'9,"0"0"-1,0-1 0,1 1 0,-1 0 1,0-1-1,0 1 0,1-1 0,-1 0 1,0 0-1,1 0 0,-1 1 1,1-2-1,-1 1 0,1 0 0,-1 0 1,1 0-1,0 0 0,0-1 0,0 1 1,-1-1-1,1 1 0,1-1 0,-1 1 1,0-1-1,0 0 0,0 1 1,1-1-1,-1 0 0,1 0 0,0 1 1,-1-1-1,1 0 0,0-3 0,-1-8-294,0 1 1,2 0-1,2-22 0,-3 29 18,6-36-1776,2-1 1,15-47 0,34-77 1221,-26 82-2455,-29 78 3614,0 1-68,0 0-1,-1 0 1,1-1 0,-1 1-1,0 0 1,0-8 0,-18 49 5299,11-17-6200,1 1 0,1 0 1,1 0-1,1 0 0,0 0 0,2 0 0,0 1 0,1-1 0,1 0 0,1 0 0,8 27 0,-4-22-12,2 0 0,0 0 0,2-1 0,15 26 0,-9-24 1919,29 37 0,-46-62-1212,1-1 0,-1 0 0,0 1 1,1-1-1,-1 0 0,1 1 0,-1-1 0,0 1 1,1-1-1,-1 1 0,0-1 0,0 1 0,1-1 0,-1 1 1,0-1-1,0 1 0,0-1 0,0 1 0,0-1 0,0 1 1,1-1-1,-1 1 0,0-1 0,0 1 0,-1-1 1,1 1-1,0 0 0,0-1 0,0 1 0,0-1 0,0 1 1,-1-1-1,1 1 0,0-1 0,-1 1 0,0 0 224,0 0 0,-1-1 0,1 1 0,0-1 0,-1 1 0,1-1 0,0 0 0,-1 1 0,1-1 0,-1 0 0,1 0 0,-1 0 0,-1 0 0,-1 0 328,-1-1 0,0 1 0,1-1 0,-1 0 0,1 0 0,-1 0-1,1 0 1,-8-5 0,12 6-615,0 0 0,0 0 0,0 0 0,0 0 0,0 0 0,0 0 0,0-1 0,0 1 0,0 0 0,-1 0 0,1 0 0,0 0 0,0 0 0,0-1 0,0 1 0,0 0 0,0 0 0,0 0 0,0 0 0,0 0 0,1-1 0,-1 1 0,0 0 0,0 0 0,0 0 0,0 0 0,0 0 0,0 0 0,0-1 0,0 1 0,0 0 0,0 0 0,0 0 0,0 0 0,1 0 0,-1 0 0,0 0 0,0-1 0,0 1 0,0 0 0,0 0 0,0 0 0,1 0 0,-1 0 0,0 0 0,0 0 0,0 0 0,40-37-1130,-2-2-1,-2-2 0,-1-1 1,42-68-1,-75 106 896,24-46-713,-24 46 952,-1 1 0,0-1 0,0 1 0,0-1 0,0 1 0,0-1 0,-1 0 0,0 1 0,0-1 0,0 0 0,0 0 0,-1-4 0,1 7-3,0 1-1,0-1 1,-1 1 0,1-1-1,0 0 1,0 1-1,0-1 1,-1 1 0,1-1-1,0 1 1,-1-1-1,1 1 1,0-1 0,-1 1-1,1 0 1,-1-1-1,1 1 1,-1-1-1,1 1 1,-1 0 0,1-1-1,-1 1 1,1 0-1,-1 0 1,1 0 0,-1-1-1,1 1 1,-1 0-1,0 0 1,-1 0-5,1 0 1,-1 0-1,1 1 0,-1-1 1,1 0-1,0 1 0,-1-1 1,1 1-1,-1 0 0,1-1 1,-2 2-1,-2 2 69,0-1 1,1 1-1,-1 0 1,-6 9-1,5-5 22,1 0 0,1 1 0,0 0 0,0 0 0,0 0 0,1 1-1,1-1 1,0 1 0,0 0 0,0-1 0,2 1 0,-1 0 0,1 0 0,1 0-1,-1 0 1,2-1 0,4 20 0,-5-23-94,1 0 0,0-1 0,1 1 0,-1-1 0,1 1 0,0-1 0,0 0 0,1 0 0,-1 0 0,1-1 0,0 1 0,1-1 0,5 5 0,-6-6 52,0-1 1,0 0 0,1 0 0,-1 0-1,1 0 1,0 0 0,0-1 0,-1 0-1,1 0 1,0 0 0,0-1 0,0 1-1,0-1 1,0-1 0,0 1-1,0-1 1,-1 1 0,6-3 0,1 0-116,0-1 1,0 0-1,-1-1 1,1 0 0,-1 0-1,-1-1 1,1-1-1,-1 0 1,0 0-1,0 0 1,-1-1 0,0-1-1,-1 1 1,1-1-1,-2-1 1,9-13 0,-5 6-67,-1 0 0,-1-1 1,0-1-1,-1 1 0,-1-1 1,-1-1-1,-1 1 1,3-34-1,-5 21-1913,-2-1 0,-9-62 0,4 65 1563,-1 1 1,-1 1-1,-2-1 1,0 1-1,-2 1 1,-18-32-1,25 51 695,-1 0 0,-1 1 0,1-1 0,-1 1 0,-10-9 0,14 15-124,1 0 0,-1-1-1,0 1 1,0 0 0,1 0 0,-1 0-1,0 0 1,0 0 0,0 1-1,0-1 1,0 1 0,0-1 0,-2 0-1,2 2 155,1-1-1,0 0 1,-1 0-1,1 0 0,0 1 1,0-1-1,-1 1 1,1-1-1,0 1 1,0 0-1,0-1 0,-1 1 1,1 0-1,0 0 1,0-1-1,0 1 1,1 0-1,-1 0 0,0 0 1,0 0-1,0 1 1,-1 1-1,0 1-155,0 1 0,0 0-1,0 0 1,0 0-1,1 0 1,0 0 0,0 0-1,0 0 1,0 5 0,2 51-601,0-49 284,3 43-218,3-1 0,2 1 1,2-1-1,28 79 0,-27-100 599,1 0 0,2-2 0,1 0 0,1 0 0,2-2 0,0 0 0,3-1 0,32 33 0,-28-37-7,-3-6 561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8:57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24575,'1'-6'0,"1"1"0,0 0 0,1 0 0,-1 0 0,6-8 0,-7 13 0,-1-1 0,1 0 0,-1 1 0,1-1 0,-1 1 0,1-1 0,-1 1 0,1 0 0,0-1 0,-1 1 0,1-1 0,0 1 0,-1 0 0,1 0 0,0-1 0,-1 1 0,1 0 0,0 0 0,0 0 0,0 0 0,1 0 0,-1 0 0,0 1 0,0-1 0,0 1 0,0-1 0,0 1 0,0 0 0,0-1 0,0 1 0,0 0 0,-1 0 0,1-1 0,0 1 0,0 0 0,0 0 0,-1 0 0,2 2 0,19 34-83,-1 2 0,-2 0 0,24 76-1,-32-86-333,36 117-6571,-19-54 5199,-18-64 3125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8:5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24575,'1'56'-4557,"4"31"1989,-2-64 1840,0 0-1,2 0 0,0-1 0,10 25 0,-14-43 620,1-1 0,-1 0-1,1 1 1,-1-1 0,1 0 0,0 0 0,1 0 0,-1 0 0,0-1-1,1 1 1,0-1 0,-1 1 0,1-1 0,0 0 0,5 3 0,-5-4 161,-1 0-1,1 0 1,0-1 0,-1 1 0,1-1 0,-1 0 0,1 0 0,0 0 0,-1 0 0,1 0 0,0 0 0,-1-1 0,1 1 0,-1-1 0,1 0 0,-1 0 0,1 0 0,-1 0 0,1 0 0,-1-1 0,0 1 0,3-2 0,2-3 67,0 0 1,0 0-1,-1-1 1,1 0 0,-1 0-1,-1 0 1,1-1 0,-2 0-1,1 0 1,-1 0 0,0-1-1,0 1 1,-1-1 0,2-10-1,-2 8-152,0 0 0,-2-1 0,1 1 0,-1 0 0,-1-1 0,0 1 0,-1-1 0,0 1 0,0 0 0,-2-1 0,-3-12 0,6 22-94,-1 0 0,1 0 0,-1 0 0,0 1 0,0-1 0,0 0 0,0 0 0,0 0 0,0 1 0,0-1 0,-1 0 0,1 1 0,0 0 0,-1-1-1,1 1 1,-1 0 0,0-1 0,0 1 0,1 0 0,-1 0 0,0 0 0,0 1 0,-4-2 0,4 2 136,0 0 0,0 0 0,0 1-1,0-1 1,0 1 0,0-1 0,0 1 0,0 0 0,0 0-1,0 0 1,0 0 0,0 0 0,0 0 0,0 1 0,1-1-1,-1 0 1,1 1 0,-1 0 0,1-1 0,-1 1 0,1 0-1,0 0 1,-2 2 0,-2 6-18,0-1 0,1 1-1,-1 0 1,2 1 0,-1-1 0,-2 20-1,2-7 286,2-1-1,0 29 0,4 6 3532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8:57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18 513 24575,'6'-10'-344,"0"-1"-1,-1 0 1,0 0-1,-1 0 1,0 0-1,-1-1 1,0 1-1,-1-1 1,0 0 0,1-19-1,-7 17 680,4 14-325,-1 0 1,1 0-1,0 0 1,0 0-1,-1 0 1,1 0-1,0 0 1,0 0-1,-1 1 1,1-1-1,0 0 1,0 0-1,0 0 1,-1 0-1,1 0 0,0 0 1,0 0-1,0 1 1,-1-1-1,1 0 1,0 0-1,0 0 1,0 1-1,0-1 1,-1 0-1,1 0 1,0 0-1,0 1 1,0-1-1,0 0 0,0 1 1,-13 29 350,2 18-2042,1 1 1,3-1-1,1 1 1,3 84-1,3-120 1555,1 0 0,1-1 0,0 1 0,8 24 0,-9-34 130,0 0 1,0-1 0,0 1 0,1 0-1,-1-1 1,1 1 0,0-1 0,0 0-1,-1 1 1,2-1 0,-1 0-1,3 2 1,-4-3-13,1 0 0,0-1 0,-1 1 0,1 0 0,0-1 0,0 1 0,-1-1 0,1 0 0,0 1 0,0-1 0,0 0 0,0 0 1,0 0-1,-1-1 0,1 1 0,0 0 0,0-1 0,0 1 0,-1-1 0,1 1 0,2-2 0,3-2-111,0 0 1,-1 0 0,1 0-1,-1-1 1,0 0 0,0 0-1,-1-1 1,0 1 0,0-1-1,6-8 1,4-9-425,19-38-1,-19 28 866,0-1-1,-3-1 1,0 0-1,-2 0 1,-2-1 0,-2 0-1,4-50 1,-9 56-117,0-1 1,-2 1-1,-2 0 1,-1 0-1,-1 0 1,-1 0-1,-2 1 1,-1 0-1,-16-36 0,11 40 1819,8 20 747,6 19-2210,19 87-3631,44 134 0,52 95 1366,-98-284 2033,-1-2-1325,-3-9 5627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8:58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33 409 24575,'-5'-16'-152,"-4"-9"-1208,-5-30-1,12 49 1202,1 0-1,0 0 1,1-1-1,0 1 1,0 0-1,0-1 1,0 1-1,1 0 1,0 0-1,3-10 1,-2 12 296,0 0 1,1 0-1,-1 0 1,1 0-1,0 1 1,0-1-1,0 1 1,0 0 0,4-4-1,37-24-690,-30 22 109,112-69-6744,6 8 6274,-129 68 974,-2 2-21,0-1 1,0 1-1,0-1 1,0 1 0,0-1-1,0 1 1,0-1-1,0 1 1,1 0-1,-1 0 1,0 0 0,0-1-1,0 1 1,0 0-1,5 3 3468</inkml:trace>
  <inkml:trace contextRef="#ctx0" brushRef="#br0" timeOffset="1">378 156 24575,'1'-2'-43,"-1"1"-1,1 0 0,0-1 1,0 1-1,-1 0 1,1 0-1,0-1 1,0 1-1,0 0 0,1 0 1,-1 0-1,0 0 1,2 0-1,-3 0 47,1 1 0,-1 0 0,1 0 0,-1 1-1,1-1 1,-1 0 0,1 0 0,-1 0 0,1 0 0,-1 0 0,1 0 0,-1 1-1,1-1 1,-1 0 0,1 0 0,-1 1 0,1-1 0,-1 0 0,0 1-1,1-1 1,-1 1 0,0-1 0,1 0 0,-1 1 0,0-1 0,0 1 0,1-1-1,-1 1 1,0-1 0,0 1 0,0-1 0,1 1 0,-1-1 0,0 1 0,0-1-1,0 1 1,0-1 0,0 1 0,0 0 0,40 206-6940,-24-116 4184,4 22 1095,-15-89 5310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8:58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24575,'0'4'50,"0"1"1,-1 0-1,0-1 0,0 1 0,-1-1 0,-2 8 1,-5 15-2041,-8 62-7410,10 6 6442,7-76 2913,1 0 0,0 0 0,2 0 1,0-1-1,1 1 0,1-1 0,13 34 1,-16-46 130,1 0 0,1 0 0,-1 0 0,1-1 0,0 1 0,0-1 1,1 0-1,-1 0 0,1 0 0,0-1 0,1 0 0,10 7 0,-12-9 231,1 0-1,0 0 1,-1 0-1,1-1 0,0 0 1,0 0-1,0 0 0,0-1 1,0 1-1,0-1 1,0 0-1,0-1 0,0 1 1,-1-1-1,1 0 0,0 0 1,9-4-1,-4 1-457,-1 0 0,0-2 0,0 1 0,0-1 0,0 0 0,-1 0 0,0-1 0,-1-1 0,1 1 0,-1-1 0,10-16 0,-13 20 28,-1-1 0,0 0 0,-1 1 0,1-1 0,-1 0 0,0 0 0,0-1 0,-1 1 0,1 0 0,-1-1 0,0 1 0,-1 0 0,1-1 0,-1 1 0,0-1 0,-1 1-1,1-1 1,-1 1 0,0-1 0,0 1 0,-1 0 0,0 0 0,0-1 0,-2-4 0,2 8 71,1 0-1,0 0 1,-1 0-1,1 0 1,-1 0 0,0 0-1,0 1 1,1-1-1,-1 1 1,0-1 0,0 1-1,-1 0 1,1 0-1,0 0 1,0 0 0,-1 0-1,1 0 1,0 1-1,-1-1 1,1 1 0,0-1-1,-1 1 1,1 0-1,-1 0 1,1 0 0,-1 0-1,1 1 1,-1-1-1,1 1 1,0-1 0,-1 1-1,1 0 1,-3 2-1,-4 0-102,1 1 0,0 1 0,0 0 0,0 0 0,1 0 0,-1 1 0,-9 11 0,8-7 543,0 1 0,0 1 0,1-1 0,1 2 0,0-1 0,0 1 0,-4 14 0,-1 7 2887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8:59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67 116 24575,'-7'-24'0,"5"17"0,0 0 0,0 1 0,0-1 0,-1 0 0,0 1 0,0-1 0,-1 1 0,0 0 0,-8-11 0,12 17 0,-1 0 0,1-1 0,0 1 0,0 0 0,-1 0 0,1 0 0,0-1 0,-1 1 0,1 0 0,0 0 0,0 0 0,-1 0 0,1 0 0,0 0 0,-1 0 0,1 0 0,0 0 0,-1 0 0,1 0 0,0 0 0,-1 0 0,1 0 0,0 0 0,-1 0 0,1 0 0,0 0 0,-1 0 0,1 0 0,0 1 0,-1-1 0,1 0 0,0 0 0,0 0 0,-1 0 0,1 1 0,0-1 0,0 0 0,-1 0 0,1 1 0,0-1 0,0 0 0,0 0 0,0 1 0,-1-1 0,1 0 0,0 1 0,0-1 0,0 0 0,0 1 0,0-1 0,0 0 0,0 1 0,0-1 0,0 0 0,0 1 0,0-1 0,-4 25 0,3-21 0,-2 32-1529,1 0 1,5 62-1,0-74 765,0 1-1,2-1 1,0-1-1,2 1 1,10 23 0,-15-42 764,0 0 0,1 0 0,0 0 0,0 0 0,0-1 0,1 1 0,0-1 0,0 0 0,0 0 0,0 0 0,1 0 0,-1-1 0,6 4 0,-7-6 0,-1 0 0,0 0 0,0 0 0,1-1 0,-1 1 0,1 0 0,-1-1 0,1 0 0,-1 1 0,1-1 0,-1 0 0,1-1 0,-1 1 0,0 0 0,1-1 0,-1 1 0,1-1 0,-1 0 0,0 1 0,1-1 0,-1 0 0,0-1 0,0 1 0,0 0 0,0-1 0,0 1 0,0-1 0,0 1 0,0-1 0,-1 0 0,1 0 0,1-3 0,2-1 218,-1 0 0,0 0 1,0-1-1,0 0 1,-1 0-1,0 0 0,-1 0 1,1 0-1,-1-1 1,-1 1-1,1-1 0,-1 1 1,-1-1-1,0 0 1,0 1-1,0-1 0,-1 1 1,0-1-1,0 0 0,-5-12 1,2 7 163,0 1 0,-2 0 0,1 0 1,-2 0-1,1 1 0,-2 0 0,1 0 0,-2 1 1,1 0-1,-1 1 0,-14-12 0,-18-8-382,27 20 0,1-1 0,-15-13 0,28 23 0,0 0 0,0 0 0,0 0 0,0-1 0,-1 1 0,1 0 0,0 0 0,0-1 0,0 1 0,0 0 0,0 0 0,0 0 0,0-1 0,0 1 0,0 0 0,0 0 0,0-1 0,0 1 0,0 0 0,0 0 0,0-1 0,0 1 0,0 0 0,0 0 0,0-1 0,0 1 0,0 0 0,0 0 0,0-1 0,0 1 0,1 0 0,-1 0 0,0 0 0,0-1 0,0 1 0,0 0 0,0 0 0,1 0 0,-1 0 0,0-1 0,0 1 0,0 0 0,1 0 0,-1 0 0,0 0 0,0 0 0,1 0 0,-1 0 0,0 0 0,0-1 0,1 1 0,-1 0 0,0 0 0,0 0 0,1 0 0,-1 1 0,20-5 0,-16 3 0,73-15-2587,-50 9 743,1 1 0,47-3 1,-73 9 1871,0 0 0,1 0 0,-1 1 0,1-1 0,-1 1 0,0-1 0,1 1 0,-1 0 0,0 0 0,0 0 0,0 0 0,0 0 0,0 1 0,0-1 0,0 1 0,0-1 1,0 1-1,0 0 0,-1-1 0,1 1 0,-1 0 0,0 0 0,1 0 0,1 4 0,2 5 361,0 1-1,-1 1 1,6 20-1,3 10 780,-12-40-795,1 0-1,0 1 0,0-1 0,0 0 1,0 0-1,0 0 0,0-1 0,1 1 1,3 3-1,-5-6-353,0 1 0,0-1-1,0 1 1,0-1 0,-1 1 0,1-1 0,0 1 0,0-1-1,0 0 1,0 0 0,0 1 0,1-1 0,-1 0 0,1 0-1,0-1-357,-1 1 0,0 0 0,1-1 0,-1 1 0,0-1 0,0 1 0,1-1 0,-1 0 0,0 1 0,0-1 0,0 0 0,0 0 0,0 0 0,1-1 0,14-17-662,0-1-1,25-43 1,-2 3 1018,-39 59 6,1 1 0,-1-1 0,0 1 0,1-1-1,-1 1 1,0 0 0,1-1 0,-1 1 0,0 0-1,1-1 1,-1 1 0,0 0 0,1 0 0,-1-1-1,1 1 1,-1 0 0,1 0 0,-1 0-1,1 0 1,-1-1 0,1 1 0,-1 0 0,1 0-1,-1 0 1,1 0 0,-1 0 0,1 0 0,-1 0-1,1 0 1,-1 1 0,1-1 0,0 0 0,0 1 149,1 0 0,-1 0 1,1 0-1,-1 0 1,0 0-1,1 1 0,-1-1 1,0 0-1,2 4 1,21 39 2998,-22-38-3014,81 178-7243,-74-165 8938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9:00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269 175 24575,'-3'-7'-14,"-1"1"0,1 0-1,-1 0 1,-1 0 0,1 1 0,-1-1-1,1 1 1,-1 0 0,-9-6 0,11 9-19,0 0 0,0 0 0,-1 1 0,1-1 0,0 1 0,-1 0 0,1 0 0,-1 0 0,1 1 0,-1-1 0,1 1 0,-1-1 0,1 1 0,-1 0 0,1 1 0,-1-1 0,1 1 0,-1-1 0,1 1 0,-7 3 0,1 0-210,1 0 0,0 1-1,0 0 1,0 0 0,0 1 0,1 0 0,0 1-1,0-1 1,1 1 0,0 1 0,0-1-1,1 1 1,-1 0 0,2 0 0,-8 18 0,7-15 199,1-1 1,0 1 0,1 0 0,0 0 0,1 0-1,1 0 1,-1 0 0,2 1 0,-1-1-1,2 0 1,-1 1 0,1-1 0,4 13 0,-4-19-431,1 1-1,0-1 1,0 0 0,1 0 0,0 0 0,0 0 0,0 0-1,0 0 1,1-1 0,5 7 0,-7-10 451,-1 0 1,1 0-1,-1 0 0,1 1 0,0-1 1,-1-1-1,1 1 0,0 0 0,0 0 1,-1-1-1,1 1 0,0-1 0,0 1 1,0-1-1,0 0 0,0 0 0,0 0 1,0 0-1,-1 0 0,1 0 0,0 0 1,0-1-1,0 1 0,0-1 0,0 0 1,0 1-1,-1-1 0,1 0 0,0 0 1,-1 0-1,1 0 0,-1 0 0,4-3 1,23-25-929,-20 18 1837,-1 1 0,0-1 0,6-16 0,-8 18-413,-2 1 1,0-1 0,0 0-1,0 0 1,-1 0 0,0 0 0,-1 0-1,0-1 1,-1-15 0,1 34-474,0 0 0,1 0 0,0 0 0,0 0 0,1 0 0,7 15 0,-10-22 0,2 0 0,-1 0 0,0-1 0,0 1 0,1 0 0,-1-1 0,0 1 0,1-1 0,0 1 0,-1-1 0,1 0 0,0 1 0,0-1 0,0 0 0,0 0 0,0 0 0,0-1 0,0 1 0,0 0 0,0-1 0,0 0 0,0 1 0,0-1 0,0 0 0,0 0 0,1 0 0,-1 0 0,0 0 0,0-1 0,0 1 0,0-1 0,0 1 0,0-1 0,0 0 0,0 0 0,3-1 0,6-4 431,0-2 0,0 1 0,0-1 0,-1-1 0,0 0 1,-1 0-1,0-1 0,8-11 0,-8 10-321,-7 10-110,-1-1 0,1 1 0,-1 0 0,1-1 0,0 1 0,-1 0 0,1 0 0,0 0 0,0 0 0,0 1 0,0-1 0,0 1 0,0-1 0,0 1 0,3-1 0,34 2 0,-12 0 0,-17-2-542,0 0-1,1 0 0,-1-1 1,0 0-1,0-1 0,0 0 1,0 0-1,-1-1 0,1-1 1,-1 1-1,13-10 0,-15 8 109,-1 1 0,0-1 0,0 0 0,0 0 0,-1 0 0,0-1 0,0 0-1,-1 0 1,0 0 0,0-1 0,0 0 0,-1 1 0,-1-1 0,4-15 0,-5 18 481,1 0 1,-2 0 0,1 0-1,-1 0 1,1 0 0,-2 0 0,1-1-1,0 1 1,-1 0 0,0 0-1,-3-9 1,-2-2 2961,7 28-632,2 16-405,38 309-5285,20 0-1892,-5-32 4462,-31-123 2411,-22-147-992,-2 0 1,-1-1-1,-7 44 1,6-67-129,-2 0 1,1 0-1,-2 0 1,1 0-1,-2 0 1,1 0-1,-12 16 1,15-24-512,-1 0-1,0 0 1,0-1 0,0 1 0,0-1-1,0 0 1,0 1 0,-1-1 0,1 0-1,-1 0 1,0-1 0,1 1 0,-1 0-1,0-1 1,0 0 0,0 1 0,0-1 0,0-1-1,0 1 1,-1 0 0,1-1 0,0 1-1,0-1 1,0 0 0,-1 0 0,1 0-1,0-1 1,0 1 0,0-1 0,-1 0-1,1 0 1,-4-2 0,-2-1-33,0-1-1,1 0 1,-1-1 0,1 0 0,1 0-1,-1-1 1,1 0 0,0-1-1,1 1 1,0-1 0,0 0 0,0-1-1,1 1 1,0-1 0,-5-15-1,1 1-346,2 0-1,0 0 0,1 0 0,1-1 0,-2-33 0,6 29 29,0-1 0,2 1 0,1 0 0,2-1 0,0 1 0,2 0 0,1 1 0,20-51 0,-12 45-272,2 0 0,1 0 0,1 2 0,2 1 0,1 0 0,34-35 0,-3 12 5723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9:01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1597 24575,'-334'142'-6844,"412"-179"8733,54-29-4081,74-36-887,1209-525-1603,31 41 7200,-1227 498-1646,-31 16-1682,164-71-1485,-328 130 1218,-24 13 1086,0 0 0,0 1 0,-1-1 0,1 0 0,0 0 0,0 0-1,0 0 1,0 0 0,0 0 0,0 0 0,-1 0 0,1 0-1,0 0 1,0 0 0,0 0 0,0 0 0,0 0 0,0 0 0,-1 0-1,1 0 1,0 0 0,0 0 0,0 0 0,0 0 0,0 0 0,0 0-1,-1 0 1,1-1 0,0 1 0,0 0 0,0 0 0,0 0-1,0 0 1,0 0 0,0 0 0,0 0 0,-1 0 0,1-1 0,0 1-1,0 0 1,0 0 0,0 0 0,0 0 0,0 0 0,0 0 0,0-1-1,0 1 1,0 0 0,0 0 0,0 0 0,0 0 0,0 0-1,0 0 1,0-1 0,0 1 0,0 0 0,0 0 0,0 0 0,0 0-1,0 0 1,0 0 0,0-1 0,0 1 0,1 0 0,-1 0 0,-13 0 1787,-11 4 3332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9:02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2 383 24575,'1'-5'0,"0"1"0,0 0 0,1 0 0,-1 1 0,1-1 0,0 0 0,3-3 0,3-10 0,0-2-62,4-8-578,-2 0 0,-1-1 0,6-31 0,-14 51 507,0-1-1,0 1 0,0 0 0,-1 0 0,-1-1 0,1 1 1,-1 0-1,-1 0 0,1-1 0,-2 1 0,1 0 1,-1 1-1,0-1 0,0 0 0,-8-11 0,-9-3 134,19 21 0,0 1 0,0-1 0,0 0 0,-1 0 0,1 1 0,0-1 0,0 0 0,-1 1 0,1-1 0,0 1 0,-1 0 0,1-1 0,0 1 0,-1 0 0,1 0 0,-1 0 0,1 0 0,-2 0 0,3 0 15,-1 0 0,1 1 0,0-1-1,-1 0 1,1 0 0,0 0-1,0 0 1,-1 0 0,1 1 0,0-1-1,-1 0 1,1 0 0,0 1 0,0-1-1,-1 0 1,1 0 0,0 1 0,0-1-1,0 0 1,0 1 0,-1-1-1,1 0 1,0 0 0,0 1 0,0-1-1,0 0 1,0 1 0,0-1 0,0 0-1,0 1 1,0-1 0,0 1-1,4 14 1073,13 14 661,-16-28-1734,44 62-2196,-24-36-125,-2 1 0,30 58 0,-48-85 2307,-1 1 0,1-1 0,-1 0 0,1 1 0,0-1 0,-1 1 0,1-1 0,0 0 0,0 0 0,0 0 0,0 1 0,0-1 0,0 0 0,0 0 0,0 0 0,1-1 0,-1 1 0,0 0 0,1 0 0,-1-1 0,0 1 0,1-1 0,-1 1 0,1-1 0,-1 1 0,1-1 0,1 0 0,1 0 0,-1-1 0,1 0 0,-1-1 0,0 1 0,0-1 0,1 1 0,-1-1 0,0 0 0,0 0 0,5-4 0,101-89 3513,-84 73-4686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9:03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12 345 24575,'0'0'0,"-1"0"0,1 0 0,-1-1 0,1 1 0,-1 0 0,1 0 0,-1 0 0,1 0 0,-1-1 0,1 1 0,-1 0 0,1 0 0,-1-1 0,1 1 0,0 0 0,-1-1 0,1 1 0,0-1 0,-1 1 0,1 0 0,0-1 0,-1 1 0,1-1 0,0 1 0,0-1 0,0 1 0,-1-1 0,1 1 0,0-1 0,0 1 0,0-1 0,0 1 0,0-1 0,0 1 0,0-1 0,0 0 0,0 0 0,0 0 0,0 0 0,0 0 0,0 0 0,0 0 0,1 0 0,-1 0 0,0 0 0,0 1 0,1-1 0,-1 0 0,1 0 0,-1 0 0,1 0 0,-1 1 0,1-1 0,0-1 0,10-4 0,0 1 0,-1 0 0,2 1 0,-1 0 0,1 1 0,-1 0 0,1 1 0,12-2 0,5-1 0,152-26-4073,24-5-3791,-71 2 5952,-132 34 2120,45-18 1937,-45 17-2137,0 0 1,0 0 0,0 0 0,0 0 0,-1 0-1,1 0 1,0-1 0,-1 1 0,1-1 0,-1 1-1,1-1 1,-1 1 0,0-1 0,0 0 0,1 0-1,-1 0 1,0 1 0,-1-1 0,2-4 0,-2 4-12,0 0 0,0 0 1,-1 1-1,1-1 1,-1 0-1,1 1 0,-1-1 1,0 1-1,1-1 1,-1 1-1,0-1 1,0 1-1,0-1 0,0 1 1,-1 0-1,1 0 1,0-1-1,0 1 0,-1 0 1,-1-1-1,-32-20 593,32 20-369,-111-50 5191,92 43-5107,21 8-305,1 1 0,-1 0 0,1-1 0,-1 1 0,1 0 0,-1-1 0,1 1 0,-1 0 0,1 0 0,-1 0 0,1 0 0,-1-1 0,0 1 0,1 0 0,-1 0 0,1 0 0,-1 0 0,1 0 0,-1 0 0,0 1 0,1-1 0,-1 0 0,0 0 0,6 11 0,28 23 0,-25-26 0,10 10-825,-1 1 1,-1 1 0,0 0 0,17 33-1,-28-45 520,-1 1 0,0-1 0,-1 1 0,0 0 0,0 0 0,-1 0 0,0 0 0,-1 0 0,0 0 0,-1 1 0,1-1 0,-2 0 0,1 1 0,-1-1 0,-4 15 0,-1-6 410,-1 0-1,0 0 0,-2-1 0,-17 29 1,7-17 5031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22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58 175 24575,'-30'-8'0,"7"2"0,23 6 0,0 0 0,0 0 0,0 0 0,-1 0 0,1 0 0,0 0 0,0 0 0,0 0 0,-1 0 0,1 0 0,0 0 0,0 0 0,0 0 0,0-1 0,-1 1 0,1 0 0,0 0 0,0 0 0,0 0 0,0 0 0,0-1 0,-1 1 0,1 0 0,0 0 0,0 0 0,0 0 0,0-1 0,0 1 0,0 0 0,0 0 0,0 0 0,0-1 0,0 1 0,0 0 0,0 0 0,0 0 0,0-1 0,0 1 0,0 0 0,0 0 0,0 0 0,0 0 0,0-1 0,0 1 0,0 0 0,0-1 0,11-7 0,18-5 0,-29 13 0,224-79-7537,-93 34 4721,-108 36 4978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9:04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73 105 24575,'1'-7'0,"-1"-1"0,-1 1 0,0-1 0,0 1 0,0-1 0,-1 1 0,0 0 0,0 0 0,-1 0 0,1 0 0,-2 0 0,-6-11 0,21 57 0,12 42-1844,-4 1-1,12 125 0,-17 170-4447,-19-286 4163,-12 45 3633,8-94-891,-16 48 0,-7-7-3237,28-76 2163,3-2 710,-1-1 0,0 0 0,0 0 0,0 0 0,-1 0 1,1 0-1,-1-1 0,0 1 0,0-1 0,0 1 0,-5 3 1,8-7-250,-1 0 0,1 0 0,0 0 0,-1 0 0,1 1 0,0-1 0,-1 0 0,1 0 0,0 0 0,-1 0 0,1 0 0,0 0 0,-1 0 0,1 0 0,-1 0 0,1 0 0,0 0 0,-1 0 0,1 0 0,0 0 0,-1 0 0,1-1 0,0 1 0,-1 0 0,1 0 0,0 0 0,-1 0 0,1-1 0,0 1 0,-1 0 0,1 0 0,0-1 0,0 1 0,-1 0 0,1-1 0,0 1 0,0 0 0,0-1 0,0 1 0,-1 0 0,1-1 0,0 1 0,0 0 0,0-1 0,0 1 0,0 0 0,0-1 0,-3-21 0,3 20 0,0-35 0,2 0 0,2 0 0,1 0 0,20-70 0,-25 106 0,11-28 0,-11 29 0,0-1 0,0 1 0,0-1 0,0 0 0,1 1 0,-1-1 0,0 1 0,0-1 0,1 1 0,-1 0 0,0-1 0,1 1 0,-1-1 0,1 1 0,-1 0 0,0-1 0,1 1 0,-1-1 0,1 1 0,-1 0 0,1 0 0,-1-1 0,1 1 0,-1 0 0,1 0 0,0 0 0,-1 0 0,1 0 0,-1 0 0,1-1 0,-1 1 0,1 0 0,-1 1 0,1-1 0,0 0 0,-1 0 0,1 0 0,-1 0 0,1 0 0,-1 0 0,1 1 0,-1-1 0,1 0 0,-1 0 0,1 1 0,-1-1 0,1 1 0,4 4-26,-1-1 0,-1 1 1,1 0-1,-1 1 0,0-1 0,0 1 1,3 8-1,15 48-1433,-14-37 595,84 347 2874,-23-81-4143,-59-257 1489,2-1 0,16 36 0,-23-59 749,1-1-1,0 0 1,0-1-1,1 1 1,0-1-1,1 0 1,0-1-1,0 1 1,0-1-1,1-1 1,15 11-1,-20-15 14,1 0 0,-1-1 0,0 1 0,0-1 0,1 0 0,-1 0 0,1 0 0,-1 0 0,1 0 0,-1-1 0,1 0 0,0 0 0,-1 0 0,1 0 1,-1 0-1,1-1 0,-1 0 0,6-1 0,9-6 4098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9:06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13 207 24575,'-2'-7'0,"-1"1"0,1-1 0,1 0 0,-1 0 0,1 0 0,0 0 0,1-9 0,3-50 0,-3 62 0,0-1 0,0-1 0,1 1 0,-1-1 0,1 1 0,0 0 0,1-1 0,0 1 0,-1 0 0,1 0 0,1 0 0,4-8 0,-7 13 0,0 0 0,0 0 0,1-1 0,-1 1 0,0 0 0,0 0 0,0 0 0,1 0 0,-1 0 0,0 0 0,0-1 0,1 1 0,-1 0 0,0 0 0,0 0 0,1 0 0,-1 0 0,0 0 0,0 0 0,1 0 0,-1 0 0,0 0 0,0 0 0,1 0 0,-1 0 0,0 0 0,0 0 0,1 1 0,-1-1 0,0 0 0,0 0 0,0 0 0,1 0 0,-1 0 0,0 0 0,0 1 0,0-1 0,1 0 0,-1 0 0,9 14 0,3 18 0,-12-32 0,47 172-1219,15 46-496,-52-193 1076,0 0-1,1-1 1,2 0 0,0-1 0,2 0 0,29 35 0,-37-50 426,0 0 0,1-1-1,0 0 1,0-1 0,0 0 0,1 0 0,0 0 0,0-1 0,0-1 0,1 0 0,0 0 0,0-1 0,0 0 0,0 0 0,0-1 0,0-1 0,1 1 0,-1-2 0,1 0 0,12-1 0,-18 1 333,1-1-1,-1 0 1,0-1 0,1 1 0,-1-1 0,0 0 0,0 0 0,0 0 0,0-1 0,-1 0 0,1 0 0,-1 0 0,1-1 0,-1 1 0,7-9 0,-9 10-49,0-1 0,0 0 0,-1 0 0,1 0 0,-1 0 0,0 0 0,1 0 0,-1 0 0,-1 0 1,1 0-1,0-1 0,-1 1 0,1 0 0,-1-1 0,0 1 0,0 0 0,-1-1 0,1 1 0,-1 0 0,1 0 0,-1-1 1,0 1-1,0 0 0,-1 0 0,1 0 0,-4-6 0,3 6 314,0-1 0,0 1 0,-1 0 1,1 0-1,-1 0 0,0 0 0,0 0 0,0 0 0,0 1 1,-1-1-1,1 1 0,0 0 0,-8-3 0,9 4-387,0 1 0,0-1 0,0 1 0,-1-1 0,1 1 0,0 0 0,-1 0 0,1 0 0,0 0 0,0 1 0,-1-1 0,1 1 0,0-1 0,0 1 0,0 0 0,-1-1 0,1 1 0,0 0 0,0 1 0,0-1 0,0 0 0,1 0 0,-1 1 0,0-1 0,-2 4 0,-2 2-686,0 0 1,1 1-1,1-1 0,-1 1 0,1 0 0,0 0 1,1 0-1,0 1 0,0-1 0,-3 17 0,2 4 51,-3 57-1,8-32 182,2 0 0,2-1 0,2 1 0,3-1 0,20 63 0,104 252 3141,-118-329-2409,-5-12-732,-1 1 0,-1-1 0,8 49 0,-15-66 603,-1-1-1,-1 1 1,0-1-1,0 0 1,-1 1-1,0-1 1,0 0 0,-1 1-1,0-1 1,-1 0-1,0 0 1,-1 0-1,1-1 1,-2 1-1,-4 7 1,-14 14 2461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9:19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64 237 24575,'-6'0'0,"-1"-1"0,0 1 0,0 1 0,0-1 0,1 1 0,-1 0 0,-10 3 0,60-11 0,440-149-7423,-320 99 6107,-96 34 1864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9:19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134 234 24575,'-14'8'0,"0"0"0,0-1 0,-1 0 0,1-1 0,-1-1 0,-1 0 0,-16 2 0,82-28-1638,159-56-6672,225-91 6953,-387 148 4471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9:41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49 24575,'-33'-15'0,"19"10"0,0-2 0,-24-14 0,47 24 0,0 0 0,0 0 0,1 0 0,-1-1 0,18 1 0,71 7 0,-95-10 0,600 12-10177,-457-14 9034,-125 0 1571,-21 2-393,0 0 0,0 0 0,0 0 0,0 0 0,0 0 0,0 0 0,0 0 0,0 0 0,1 0 0,-1 0 0,0 0 0,0 0 0,0 0 0,0 0 0,0 0 0,0 0 0,0 0 0,0-1 0,0 1 0,0 0 0,0 0 0,0 0 0,0 0 0,0 0 0,0 0 0,0 0 0,0 0 0,0 0 0,0 0 0,0-1 0,0 1 0,0 0 0,0 0 0,0 0 0,0 0 0,0 0 0,0 0 0,0 0 0,0 0 0,0 0 0,0-1 0,0 1 0,0 0 0,0 0 0,0 0 0,0 0 0,0 0 0,0 0 0,0 0 0,0 0 0,0 0 0,0 0 0,0 0 0,-1 0 0,1-1 0,0 1 0,0 0 0,0 0 0,0 0 0,0 0-1,0 0 1,0 0 0,0 0 0,0 0 0,-1 0 0,1 0 0,0 0 0,0 0 0,0 0 0,-31-9 1390,12 5-2598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9:44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18 24575,'-18'-2'0,"12"2"0,0 0 0,1-1 0,-1 1 0,0-1 0,1-1 0,-1 1 0,1-1 0,0 0 0,-1 0 0,-4-3 0,42 8 0,-3 8-2976,38 21 0,0 0-1636,203 60 1721,-264-90 3043,-4-2 69,1 1 1,0-1 0,-1 1 0,1 0 0,-1 0 0,1 0-1,-1 0 1,0 0 0,1 0 0,-1 1 0,0-1-1,0 1 1,0 0 0,3 2 0,-5-3-228,0-1 0,0 1-1,0-1 1,0 1 0,0-1 0,0 0 0,0 1 0,0-1 0,0 1 0,0-1-1,0 0 1,-1 1 0,1-1 0,0 0 0,0 1 0,0-1 0,-1 1-1,1-1 1,0 0 0,0 0 0,-1 1 0,1-1 0,0 0 0,0 1 0,-1-1-1,1 0 1,0 0 0,-1 1 0,1-1 0,-1 0 0,1 0 0,-1 0-1,-15 8 439,11-6 206,-71 32 1828,-108 51 3220,179-81-5665,7-2 37,14-1 142,26-4 319,-10-5-821,-1-1 1,1-2-1,58-29 1,-63 27-6525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09:44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42 24575,'-96'-41'0,"90"41"0,13 7 0,13 7 0,109 47 0,-92-46 0,0 2 0,62 40 0,-96-55-29,0 0 0,0 0-1,-1 0 1,1 1 0,-1-1 0,0 1-1,0-1 1,0 1 0,0 0-1,0 0 1,-1 0 0,1 0 0,-1 0-1,1 0 1,-1 0 0,0 0-1,0 4 1,-1-2-82,1 0 1,-1-1-1,-1 1 0,1 0 1,-1-1-1,0 1 0,0 0 1,0-1-1,0 1 0,-1-1 0,-2 5 1,-6 8-599,-1 1 0,0-1 0,-2-1 0,-20 23 0,27-33 456,-121 122-1074,125-126 1289,-38 37-1135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0:18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23 124 24575,'0'0'0,"1"-1"0,-1 1 0,0-1 0,1 1 0,-1 0 0,1-1 0,-1 1 0,1 0 0,-1 0 0,1-1 0,-1 1 0,1 0 0,0 0 0,-1 0 0,1 0 0,-1 0 0,1-1 0,-1 1 0,1 0 0,0 0 0,-1 1 0,1-1 0,-1 0 0,1 0 0,-1 0 0,1 0 0,0 0 0,-1 1 0,1-1 0,0 0 0,-5 18 0,0-4 0,-6 29-1689,2 1-1,1 0 1,3 1-1,2-1 1,2 1-1,5 48 1,-4-80 1535,1 0-1,1 0 1,0-1-1,0 1 1,1-1 0,9 18-1,-11-27 207,-1 0-1,1 0 0,0 0 0,0 0 0,0-1 0,0 1 1,0-1-1,0 1 0,1-1 0,-1 0 0,1 0 0,0 0 1,0-1-1,-1 1 0,1 0 0,0-1 0,0 0 0,1 0 1,-1 0-1,0 0 0,0 0 0,0-1 0,1 1 0,-1-1 1,0 0-1,0 0 0,1 0 0,-1 0 0,0-1 0,6-1 1,-2 0-64,1 0 1,-1-1 0,1 0-1,-1-1 1,0 1 0,0-2 0,0 1-1,-1-1 1,12-10 0,1-4 1790,26-35-1,-2 4 4968,-42 48-6645,0 1-1,1-1 1,-1 1 0,0 0 0,1-1 0,-1 1 0,1 0 0,0 0 0,-1 0 0,1 1 0,0-1 0,0 0 0,2 0 0,-3 1-111,0 0 0,0 0 1,0 0-1,0 0 0,0 1 0,-1-1 1,1 0-1,0 1 0,0-1 0,0 0 1,-1 1-1,1-1 0,0 1 0,0-1 1,-1 1-1,1 0 0,0-1 0,-1 1 1,1 0-1,-1-1 0,1 1 0,-1 0 1,1-1-1,-1 1 0,0 0 0,1 0 1,-1 0-1,1 1 0,5 14 10,-1-3 0,0 0 0,1-1 0,1 0 0,14 21 0,-20-31 0,1 0 0,0 1 0,-1-1 0,1-1 0,0 1 0,1 0 0,-1 0 0,0-1 0,0 1 0,1-1 0,-1 0 0,0 0 0,1 0 0,0 0 0,-1 0 0,1 0 0,-1-1 0,1 1 0,0-1 0,0 0 0,-1 0 0,1 0 0,0 0 0,-1 0 0,1-1 0,0 1 0,-1-1 0,1 1 0,0-1 0,4-2 0,-3 0-181,1 1 0,0-1-1,-1 0 1,0 0-1,0 0 1,0-1 0,0 1-1,0-1 1,0 0 0,-1 0-1,0 0 1,0-1 0,0 1-1,-1-1 1,1 0 0,-1 1-1,0-1 1,0 0 0,-1 0-1,0-1 1,0 1-1,0 0 1,0 0 0,-1-1-1,0-4 1,0-3-404,-1-1 0,0 1 0,-1 0 0,0 1 0,-1-1 0,-1 0 0,0 1 1,0-1-1,-7-11 0,-10-13 1764,-2 1 0,-30-37 0,-1-1-476,51 71-384,1-1-1,-1 1 1,1-1 0,0 0 0,1 1 0,-1-1 0,1 0 0,-1 0 0,1 0 0,0-5 0,1 8-252,0-1 1,0 0-1,0 1 1,1-1-1,-1 0 1,1 1-1,-1-1 1,1 1-1,0-1 1,-1 1-1,1-1 0,0 1 1,0 0-1,0-1 1,0 1-1,0 0 1,0 0-1,1 0 1,-1-1-1,0 1 1,1 0-1,-1 1 1,0-1-1,1 0 1,-1 0-1,1 1 0,3-2 1,27-10 86,1 2 1,1 1 0,-1 2-1,1 1 1,46-2-1,-76 8-391,1 0 0,-1-1 0,0 1 0,1 1 0,-1-1 0,0 1 0,0 0 0,1 0 0,5 2 0,-8-2 130,0 0-1,-1 0 0,1 0 0,0 1 1,-1-1-1,1 1 0,-1-1 0,1 1 1,-1-1-1,0 1 0,0 0 1,0-1-1,0 1 0,0 0 0,0 0 1,0 0-1,-1 0 0,1 0 0,0 0 1,-1 0-1,1 3 0,0 9-1287,0 0-1,-1 22 1,-12 64 275,5-54 882,2-8-224,-9 103-2691,14-121 3844,0 0 0,5 31 0,-4-46-657,0-1 1,0 1 0,0-1-1,1 1 1,-1-1-1,1 0 1,0 0-1,0 1 1,1-1-1,-1 0 1,1-1-1,0 1 1,5 5 0,-6-7-7,0-1 1,0 0 0,0 1 0,1-1 0,-1 0-1,0 0 1,1 0 0,-1 0 0,0-1 0,1 1 0,-1-1-1,1 1 1,-1-1 0,1 0 0,0 0 0,-1 0-1,1 0 1,-1 0 0,1-1 0,-1 1 0,1-1 0,-1 0-1,1 1 1,-1-1 0,0 0 0,3-2 0,8-4 696,-1 0 0,0-1 1,-1-1-1,0 0 0,0 0 1,-1-1-1,0-1 0,-1 1 1,11-16-1,-8 7-126,0 0 0,13-29 1,-2-9-4740,-20 47 3798,-1 0 0,0 1 0,0-1-1,-1 0 1,0 0 0,-1 0 0,0-1 0,-1 1 0,0 0 0,0 0 0,-1 1 0,0-1-1,-7-16 1,7 19 206,-1 1-1,-1-1 1,1 1-1,-1 0 1,0 0-1,-1 1 1,1-1-1,-1 1 1,0 0-1,-1 0 0,1 1 1,-1-1-1,0 1 1,0 0-1,0 1 1,0-1-1,-1 1 1,1 1-1,-14-4 1,11 3 385,0 2-1,0-1 1,-1 1 0,1 1 0,0-1 0,0 2 0,-1-1 0,1 1 0,-16 4-1,20-3 301,-1-1-1,1 1 0,0 1 0,0-1 1,-1 1-1,2-1 0,-1 1 0,0 1 0,0-1 1,1 1-1,0 0 0,0 0 0,0 0 0,0 0 1,1 1-1,-6 9 0,2 1-7374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0:19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0 879 24575,'12'-8'-159,"-1"-1"1,0 1-1,0-2 0,-1 0 0,0 0 1,-1-1-1,0 0 0,0 0 0,-2-1 1,1 0-1,8-20 0,4-14-1640,25-90-1,-42 129 1651,-1-2-147,22-84-628,-22 83 937,0-1 0,-1 1-1,0-1 1,-1 1 0,0-1 0,-3-19-1,3 30-10,0-1-1,0 1 0,0 0 0,0 0 1,0-1-1,0 1 0,0 0 0,0 0 1,0-1-1,0 1 0,0 0 0,0 0 1,0-1-1,0 1 0,0 0 0,0 0 1,0-1-1,0 1 0,-1 0 0,1 0 1,0 0-1,0-1 0,0 1 0,0 0 1,-1 0-1,1 0 0,0-1 1,0 1-1,0 0 0,-1 0 0,1 0 1,0 0-1,0 0 0,-1 0 0,1 0 1,0-1-1,0 1 0,-1 0 0,1 0 1,0 0-1,-1 0 0,-5 11-132,-3 18 1155,7-9-1235,1 1 0,1-1 0,1 0-1,1 0 1,7 32 0,-1-16 71,2-1 1,18 42-1,-22-63 516,1 1 1,1-1-1,0 0 0,1-1 0,0 0 0,1 0 1,0-1-1,1-1 0,22 20 0,-28-27-236,1 0-1,-1-1 0,1 1 1,-1-1-1,1 0 0,0-1 1,0 0-1,0 1 0,1-2 1,-1 1-1,0-1 0,1 0 1,-1 0-1,1-1 0,-1 0 1,1 0-1,-1 0 0,1-1 1,-1 0-1,0 0 0,1-1 1,-1 0-1,0 0 0,0 0 1,0-1-1,10-5 0,-5 0-236,-1 0-1,1 0 1,-2-1-1,1 0 1,-1-1-1,0 0 1,-1-1-1,0 1 1,-1-2-1,12-22 1,-10 14-82,0 0 0,-2-1 0,0 0 1,-1 0-1,5-41 0,-10 51-42,0 1 0,-1-1 0,0 0 0,-1 0-1,0 1 1,-1-1 0,-3-12 0,4 19 162,1 1 0,-1 0 0,-1 1 0,1-1 0,0 0 0,-1 0 0,1 0 0,-1 1 0,0-1 0,0 1 0,0-1 0,0 1 0,0 0 0,-1 0 0,1 0 0,-1 0 0,1 0 0,-1 0 0,0 1 0,0 0 0,1-1 0,-1 1 0,0 0 0,0 0 0,0 0 0,0 1 1,-1-1-1,1 1 0,-3 0 0,-5 0 111,0 2 1,0-1 0,0 1 0,0 1 0,1 0 0,-1 1 0,1 0 0,0 0-1,0 1 1,0 0 0,1 1 0,0 0 0,0 1 0,0 0 0,-10 11-1,7-6 106,0 1-1,1 0 0,0 1 0,1 0 0,1 0 0,0 1 0,1 1 0,1-1 0,-7 19 1,12-28-16,1 0 0,-1 1 0,1 0 1,0-1-1,0 1 0,1-1 0,0 1 1,0 0-1,1-1 0,0 1 0,0-1 1,0 1-1,1-1 0,0 1 1,0-1-1,1 0 0,5 11 0,-5-13-120,0 0-1,0 0 0,1 0 0,-1 0 1,1 0-1,0-1 0,0 1 0,0-1 1,0 0-1,1-1 0,-1 1 0,1-1 1,0 1-1,0-1 0,0-1 0,0 1 1,0-1-1,0 0 0,0 0 0,0 0 1,1-1-1,8 0 0,-4-1-143,0-1-1,-1 1 1,1-2-1,-1 1 1,1-2 0,-1 1-1,0-1 1,0 0-1,-1-1 1,1 0-1,-1 0 1,0-1 0,-1 0-1,1-1 1,-1 1-1,0-1 1,-1-1 0,6-8-1,2-2-355,-2 0 0,0-1 0,-2-1 0,0 0 0,-1 0 0,12-41 0,-13 29-320,-2-1 0,-1 1-1,-2-1 1,-1 0 0,-1 0 0,-2 0-1,-1 0 1,-2 0 0,-1 1-1,-2 0 1,-20-61 0,4 42 335,22 48 533,-2-1 1,1 0 0,0 1 0,-1 0-1,1-1 1,-1 1 0,0 0 0,0 0-1,-1 1 1,-5-5 0,9 7-60,-1-1 0,0 1 1,0-1-1,0 1 0,1 0 0,-1-1 1,0 1-1,0 0 0,0 0 1,0 0-1,0 0 0,1 0 0,-1 0 1,0 0-1,0 0 0,0 0 0,0 0 1,0 0-1,0 0 0,1 0 0,-1 1 1,0-1-1,0 0 0,0 1 1,0 0-1,-1 0 13,1 0 1,0 1-1,0-1 0,-1 1 1,1-1-1,0 1 1,1-1-1,-1 1 0,0-1 1,0 1-1,0 3 1,-2 4 38,2 0 0,-1 0 0,1 0 0,0 10 0,3 31-76,1-1 0,2 1 1,22 86-1,61 141-38,-57-199 1078,-3-11 4109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0:26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24575,'2'-12'8,"1"0"-1,0 1 1,1 0-1,0 0 1,1 0-1,0 0 1,1 1-1,7-11 1,-11 18-20,1 0 0,-1-1 0,1 2 0,0-1 0,0 0-1,0 1 1,0-1 0,1 1 0,-1 0 0,1 0 0,-1 0 0,1 0 0,0 1 0,0 0 0,-1-1 0,1 1 0,0 1 0,0-1 0,0 0-1,0 1 1,0 0 0,0 0 0,0 0 0,0 1 0,0-1 0,0 1 0,5 1 0,-2 1-594,0-1 0,0 1 0,-1 0 0,1 0 1,0 1-1,-1-1 0,0 2 0,0-1 0,6 6 0,-5-3 225,0 0 0,-1 1 0,0 0 1,-1-1-1,1 2 0,5 12 0,-6-10 581,0 0 0,-1 1 0,-1-1 0,0 1 0,2 12 0,-4-14 723,0 1 1,-1 0-1,0-1 0,-1 1 1,-2 17-1,1-20-173,2-3-721,-1 0-1,0-1 1,0 1 0,0-1-1,0 0 1,-1 1 0,0-1-1,0 0 1,0 0 0,-5 7-1,7-11-11,0 0 0,-1-1 0,1 1 0,0 0 0,-1 0 0,1 0 0,0-1 0,0 1 0,-1 0 0,1-1 0,0 1 0,0 0 0,0 0 0,-1-1 0,1 1 0,0 0 0,0-1 0,0 1 0,0-1 0,0 1 0,0 0 0,0-1 0,-1 1 0,1 0 0,0-1 0,0 1 0,0 0 0,1-1 0,-1 1 0,0-1 0,0 1 0,0 0 0,0-1 0,0 1 0,1-18 578,2-3-1315,1 0 0,1 0-1,1 0 1,1 1 0,1-1 0,1 2-1,1-1 1,0 2 0,16-22-1,-23 36 554,0 0 0,0 0-1,0 1 1,1-1-1,0 1 1,0 0-1,0 0 1,0 0-1,0 1 1,0 0-1,1-1 1,-1 1-1,1 1 1,4-2 0,-6 2 150,0 1 1,1 0 0,-1 0 0,0 0-1,0 0 1,0 0 0,0 1 0,0-1 0,0 1-1,0 0 1,0 0 0,0 0 0,0 1-1,-1-1 1,1 0 0,0 1 0,-1 0 0,1 0-1,-1 0 1,1 0 0,-1 0 0,0 0 0,2 3-1,1 1 28,0 1 1,0-1-1,-1 1 0,0 0 0,0 1 0,-1-1 0,0 1 0,0-1 0,2 12 0,0 5 2223,2 43-1,-1-8 1234,-6-57-3426,0-1 0,0 0 1,1 1-1,-1-1 1,0 0-1,0 0 0,1 1 1,-1-1-1,1 0 0,-1 0 1,1 1-1,-1-1 0,1 0 1,0 0-1,0 0 0,0 0 1,-1 0-1,3 1 0,-3-1-16,1-1 0,0 0-1,-1 0 1,1 0-1,0 0 1,-1 0 0,1 0-1,0 0 1,-1-1 0,1 1-1,0 0 1,-1 0-1,1 0 1,0-1 0,-1 1-1,1 0 1,-1-1-1,1 1 1,0 0 0,-1-1-1,1 1 1,-1-1 0,1 1-1,-1-1 1,1 0-1,5-6 134,0 0 0,0-1-1,7-14 1,-11 19-155,30-58-2002,-22 39 692,1 0-1,2 1 1,0 1 0,21-25 0,-33 43 1313,0 1 0,0 0 0,0 0 0,0 0 0,0 0 0,0 0 0,0 0 0,1 0 0,-1 0 0,0 1 0,1-1 0,-1 0 0,1 1 0,-1-1 0,1 1 0,-1-1 0,4 1 0,-4 0 12,0 0-1,-1 0 1,1 1 0,0-1 0,0 0-1,0 1 1,0-1 0,0 1 0,0-1-1,0 1 1,-1 0 0,1-1 0,0 1 0,0 0-1,-1-1 1,1 1 0,0 0 0,-1 0-1,1 0 1,0 1 0,3 6 347,-1 0 1,0 0-1,-1 1 0,4 16 1,-4-15 208,6 39 5737,-6-27-7678,2 0-1,8 26 1,-10-43 1144,0 0 1,0 0-1,0 0 1,0 0-1,1 0 0,0 0 1,0-1-1,0 0 0,0 1 1,1-1-1,0 0 0,0-1 1,0 1-1,6 3 0,-7-5 223,0-1 0,0 0 0,0 1 0,1-2 0,-1 1 0,0 0 0,1 0 0,-1-1 0,1 0 0,-1 0 0,0 0 0,1 0 0,-1 0 0,1-1 0,-1 0 0,0 1 0,1-1 0,-1 0 0,0-1 0,0 1 0,0 0 0,0-1 0,0 0 0,0 0 0,0 0 0,2-2 0,8-6 0,-2 0 0,1-1 0,-1-1 0,11-15 0,-5 5 93,-2 0 0,-1 0 0,12-26 0,-19 33-645,-1 0 0,0 0 1,-1-1-1,-1 1 0,0-1 0,1-20 0,-4 32 403,-1-1 0,0 1 0,-1-1 0,1 1-1,-1-1 1,0 1 0,-1-5 0,2 8 130,0 0 0,-1 0-1,1 0 1,0 1 0,-1-1 0,1 0-1,-1 0 1,1 0 0,-1 1 0,1-1-1,-1 0 1,1 1 0,-1-1 0,0 0-1,1 1 1,-1-1 0,0 1 0,1-1-1,-1 1 1,0-1 0,0 1-1,0 0 1,1-1 0,-1 1 0,0 0-1,0 0 1,0-1 0,0 1 0,0 0-1,0 0 1,0 0 0,1 0 0,-1 0-1,0 0 1,0 1 0,0-1 0,0 0-1,0 0 1,0 1 0,1-1 0,-2 1-1,-3 1 111,0 1 0,1 0-1,-1 1 1,1-1-1,0 1 1,0 0 0,0 0-1,0 0 1,1 0-1,0 1 1,-1-1 0,2 1-1,-5 7 1,0 5 332,0-1 0,-9 33 0,14-38-489,-1 0 0,1 0 0,1 0 0,0 1 0,0-1 0,2 1 0,-1-1 1,1 0-1,1 1 0,0-1 0,5 16 0,-5-21 28,1 0 1,-1 0-1,1 0 0,1 0 1,-1-1-1,1 1 1,0-1-1,0 0 0,1 0 1,-1 0-1,1-1 0,0 1 1,0-1-1,1 0 0,-1-1 1,1 0-1,0 1 0,0-2 1,0 1-1,12 3 1,-5-3 588,0-1 0,0-1 1,0 0-1,0 0 1,0-1-1,0-1 1,-1 0-1,1-1 0,0 0 1,0-1-1,-1-1 1,0 0-1,1 0 0,-1-1 1,-1-1-1,1 0 1,14-11-1,-23 16-650,-1-1 0,0 1 0,0-1 0,0 1 0,0-1-1,0 0 1,-1 0 0,1 0 0,0 0 0,-1 0 0,0 0 0,1 0-1,-1-1 1,0 1 0,0 0 0,1-4 0,-3-2-5012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23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24575,'2'0'0,"3"0"0,4 0 0,4 0 0,7 2-3602,4 0 3602,6 1 0,4-2 0,5 1 0,3-1 0,3-1 0,-7 0-4589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0:26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34 24575,'-6'-4'-243,"-2"0"0,1 0 0,0 1 0,-1-1 0,1 2 0,-1-1 0,0 1 0,0 0 0,0 1 0,-16-2 0,11 3-83,1 0 0,-1 0 0,1 2 1,-1-1-1,1 1 0,-16 5 0,20-4 421,1 0 0,-1 1 0,1 0 0,0 0 0,0 0 0,1 1 0,0 0 0,-1 0 1,1 1-1,1-1 0,-1 1 0,-5 9 0,8-11-167,1-1 0,-1 1 1,1 0-1,0 0 0,0 0 1,0 0-1,1 0 0,0 0 1,0 1-1,0-1 0,0 0 0,0 1 1,1-1-1,0 1 0,0-1 1,0 1-1,0-1 0,1 0 1,0 1-1,0-1 0,0 0 1,0 1-1,4 7 0,-4-10 124,1 1 0,-1 0 0,1-1 0,-1 1 0,1-1 0,0 0 0,-1 1 0,1-1 0,0 0 0,1 0 0,-1 0 0,0-1 0,1 1 0,-1 0 0,1-1 0,-1 0 0,1 1 0,-1-1-1,1 0 1,0 0 0,0-1 0,0 1 0,-1-1 0,1 1 0,0-1 0,0 0 0,0 0 0,0 0 0,0 0 0,0-1 0,0 1 0,-1-1 0,1 1 0,0-1 0,0 0 0,3-2 0,2-1-66,0-1 0,0 0-1,-1 0 1,0 0 0,0-1 0,0 0 0,-1 0 0,0 0 0,0-1 0,9-14 0,-10 13 55,1-1-1,-1-1 1,-1 1 0,0 0 0,0-1-1,-1 0 1,0 0 0,0 0 0,-1 0 0,-1-1-1,0 1 1,0 0 0,-2-14 0,1 23 420,0 4 44,-1 11 507,3 22 110,2-13-1246,1 0 0,1-1 0,1 0 0,1 0 0,0-1 0,2 0-1,1 0 1,0-1 0,1-1 0,16 20 0,-13-24-6702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0:26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24575,'7'-9'0,"-3"5"0,-1 0 0,1 1 0,0-1 0,0 1 0,0-1 0,6-2 0,-9 5 0,0 1 0,0-1 0,0 1 0,0 0 0,1 0 0,-1-1 0,0 1 0,0 0 0,0 0 0,0 0 0,0 0 0,0 0 0,0 0 0,0 1 0,0-1 0,0 0 0,0 0 0,1 1 0,-1-1 0,0 1 0,0-1 0,-1 1 0,1-1 0,0 1 0,0 0 0,0-1 0,0 1 0,0 0 0,-1 0 0,1-1 0,0 1 0,-1 0 0,1 0 0,-1 0 0,1 0 0,-1 0 0,1 1 0,3 7 0,0 0 0,-1 0 0,0 0 0,-1 0 0,0 0 0,0 0 0,-1 1 0,0-1 0,-1 1 0,0-1 0,-2 14 0,1-5 0,3 30 0,-2-47 0,0-1 0,0 1 0,0-1 0,0 1 0,0-1 0,0 0 0,0 1 0,1-1 0,-1 1 0,0-1 0,0 1 0,0-1 0,0 0 0,0 1 0,1-1 0,-1 0 0,0 1 0,0-1 0,1 1 0,-1-1 0,0 0 0,1 1 0,-1-1 0,0 0 0,1 0 0,-1 1 0,0-1 0,1 0 0,-1 0 0,0 0 0,1 1 0,-1-1 0,1 0 0,-1 0 0,1 0 0,-1 0 0,0 0 0,1 0 0,1 0 0,0-1 0,-1 1 0,1-1 0,-1 0 0,1 0 0,-1 0 0,1 1 0,-1-1 0,0-1 0,2-1 0,28-31 0,-24 24-33,9-12-625,1 0 1,0 1-1,2 0 1,1 2-1,30-24 1,-49 42 616,0 0 0,0 0 0,0 1 0,0-1 0,1 0 0,-1 1 0,0-1 0,0 1 1,1-1-1,-1 1 0,0 0 0,1-1 0,-1 1 0,1 0 0,-1 0 0,0 0 0,1 0 0,-1 0 1,0 0-1,1 0 0,-1 1 0,1-1 0,-1 1 0,0-1 0,0 1 0,1-1 0,-1 1 0,0-1 0,0 1 1,0 0-1,1 0 0,-1 0 0,0 0 0,0 0 0,0 0 0,0 0 0,-1 0 0,1 0 0,0 0 0,0 0 1,-1 0-1,2 3 0,3 7 340,-1-1-1,0 1 1,0 0 0,2 15-1,-1-6 1807,-5-18-2028,1 1-1,0 0 0,0 0 1,1 0-1,-1-1 1,0 1-1,1-1 0,-1 1 1,1-1-1,0 0 1,0 1-1,0-1 0,4 2 1,-5-3-42,0 0 1,0-1 0,1 1-1,-1-1 1,1 1 0,-1-1-1,0 0 1,1 1 0,-1-1-1,1 0 1,-1 0 0,1 0-1,-1 0 1,1 0 0,-1-1-1,1 1 1,-1 0-1,0-1 1,1 1 0,-1-1-1,0 1 1,1-1 0,-1 0-1,0 1 1,0-1 0,1 0-1,-1 0 1,0 0 0,1-1-1,6-5-35,-1-1 0,0 1 0,0-1 0,-1 0 0,0-1 0,-1 1 0,1-1 0,6-18 0,-3 4 0,0-1 0,6-35 0,-15 69 0,0 0 0,1-1 0,2 14 0,-1 0 0,0-8-43,0 0 0,0-1-1,9 29 1,-10-40 30,0 0 0,0 0 0,0 0 0,1 0 1,-1 0-1,1-1 0,0 1 0,0 0 0,0-1 0,0 1 0,0-1 0,0 0 1,1 1-1,-1-1 0,1 0 0,0 0 0,-1-1 0,1 1 0,0-1 0,0 1 1,0-1-1,0 0 0,0 0 0,6 1 0,-8-2-63,1 0 0,-1 0 0,1 0 1,0 0-1,-1-1 0,1 1 0,-1 0 0,1-1 0,-1 1 1,1-1-1,-1 1 0,0-1 0,1 0 0,-1 0 0,0 1 0,1-1 1,0-1-1,10-9-6255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0:27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88 24575,'-5'7'-208,"-16"28"-2552,20-33 2658,0-1-1,0 1 1,0 0-1,0 0 1,1 0-1,-1 0 1,1 0-1,-1 0 0,1 1 1,0-1-1,0 0 1,0 0-1,0 0 1,0 0-1,1 3 1,-1-4 124,1-1 0,-1 1 0,1-1 0,-1 1 1,1-1-1,0 1 0,-1-1 0,1 1 1,-1-1-1,1 1 0,0-1 0,-1 0 1,1 1-1,0-1 0,0 0 0,-1 0 1,1 0-1,0 0 0,0 1 0,-1-1 0,1 0 1,0 0-1,0 0 0,-1 0 0,1-1 1,0 1-1,0 0 0,-1 0 0,1 0 1,0-1-1,-1 1 0,1 0 0,0-1 0,-1 1 1,1 0-1,0-1 0,-1 1 0,1-1 1,28-17 393,-24 14-572,-1 0 0,1 0 0,-1-1-1,0 1 1,0-1 0,0 0 0,0 0 0,-1-1-1,0 1 1,0-1 0,-1 0 0,4-10-1,-5 13 102,-1 1 1,1 0-1,-1 0 0,0-1 0,1 1 0,-1 0 0,0-1 0,-1 1 0,1-1 0,0 1 1,-1 0-1,1 0 0,-1-1 0,0 1 0,1 0 0,-1 0 0,-1 0 0,1 0 0,0 0 1,0 0-1,-1 0 0,1 0 0,-1 0 0,1 0 0,-1 1 0,0-1 0,0 1 0,1-1 0,-1 1 1,0 0-1,0 0 0,-1 0 0,1 0 0,0 0 0,0 0 0,-3 0 0,-1-1 108,1 1 0,-1 0-1,1 0 1,-1 1-1,1-1 1,-1 1 0,1 0-1,-1 1 1,1-1 0,-1 1-1,1 0 1,-1 0-1,1 1 1,0 0 0,-1 0-1,1 0 1,0 0-1,0 1 1,1 0 0,-1 0-1,1 0 1,-1 1 0,1 0-1,-7 8 1,4-5 389,0 2 1,1-1 0,0 1-1,0-1 1,1 2 0,0-1-1,1 0 1,0 1-1,1 0 1,0 0 0,0 0-1,-1 16 1,2 7-1491,2-3-5778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0:28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24575,'1'-8'0,"2"8"0,5 15 0,-5-7 0,0-3 0,0 1 0,1-1 0,-1 0 0,1 0 0,0 0 0,1 0 0,-1-1 0,1 1 0,0-1 0,0 0 0,0-1 0,0 1 0,1-1 0,-1 0 0,1-1 0,0 1 0,0-1 0,0 0 0,0 0 0,0-1 0,9 1 0,5 0 0,0-1 0,0-2 0,1 0 0,-1 0 0,32-8 0,-45 8 28,-1 0 0,1 1 0,-1 0 0,1 1-1,-1-1 1,1 1 0,-1 1 0,1-1 0,8 4-1,-8-2-228,1-1 0,-1 0 0,0-1-1,1 0 1,-1 0 0,13-1 0,-7-1-1367,1-1 1,17-5-1,-19 3 1279,0 0-1,1-1 1,-2 0 0,22-13-1,-25 13 324,-1 0-1,0 0 0,0-1 0,-1 0 0,1 0 0,-1-1 0,-1 1 0,1-1 0,-1-1 0,-1 1 0,1-1 0,-1 1 0,0-1 0,4-15 0,-8 21-34,1 1-1,-1-1 1,0 1-1,0 0 1,0-1 0,0 1-1,0-1 1,0 1-1,0-1 1,0 1-1,0-1 1,-1 1-1,1-1 1,-1 1-1,1 0 1,-1-1 0,0 1-1,1 0 1,-1-1-1,0 1 1,-1-1-1,-1-1 11,1 0 0,-1 1 0,0-1 0,0 1 0,-1 0-1,1 0 1,0 0 0,-5-1 0,-3-1-131,-1 0 0,1 1 0,-1 0 0,-21-2 0,22 5-364,0 0 1,0 0-1,0 1 0,0 0 0,0 1 1,-17 5-1,23-5 411,1-1 0,-1 1 0,0 0 0,1 0 1,-1 0-1,1 1 0,0-1 0,0 1 0,0 0 0,0 0 0,0 1 1,1-1-1,0 1 0,-1 0 0,1 0 0,-4 8 0,6-10 121,0-1-1,0 1 1,1-1 0,-1 1-1,1 0 1,-1-1-1,1 1 1,0 0-1,0 0 1,0-1 0,0 1-1,0 0 1,0-1-1,0 1 1,0 0 0,1-1-1,-1 1 1,1 0-1,-1-1 1,1 1 0,0 0-1,0-1 1,-1 1-1,1-1 1,0 0 0,0 1-1,0-1 1,1 0-1,-1 1 1,0-1-1,0 0 1,1 0 0,-1 0-1,1 0 1,-1 0-1,1 0 1,-1-1 0,1 1-1,-1 0 1,3 0-1,4 1-68,0 1 0,1-1 0,-1 0 0,0-1-1,1 0 1,15 0 0,2-5-65,-18 3 37,-1-1 0,0 1 0,1 1 1,14 0-1,-20 0 105,-1 0 0,0 0 1,1 1-1,-1-1 0,1 0 0,-1 1 0,0-1 1,1 1-1,-1 0 0,0-1 0,0 1 0,1 0 1,-1 0-1,0 0 0,0-1 0,0 2 0,0-1 0,0 0 1,0 0-1,0 0 0,-1 0 0,1 0 0,0 1 1,-1-1-1,1 0 0,0 1 0,-1-1 0,0 0 1,1 1-1,-1-1 0,0 2 0,2 21-269,-2 1 1,0-1-1,-2 0 0,-6 35 0,2-16-223,0-1-399,-35 230-2471,31-224 3000,-2 0 0,-3-1 1,-30 69-1,41-107 320,0-2 1,-1 1 0,1 0-1,-1-1 1,-1 0 0,1 0-1,-1 0 1,-9 7-1,13-12 133,-1 0 0,0-1 0,1 1 0,-1 0 0,0-1 0,0 0 0,0 0 0,0 0 0,0 0 0,0 0 0,0 0 1,0-1-1,0 1 0,0-1 0,-1 0 0,1 0 0,0 0 0,0-1 0,0 1 0,0-1 0,0 0 0,-1 0 0,1 0 0,1 0 0,-1 0 0,-4-3 0,-1-1 275,0 0 1,1 0 0,0-1-1,0-1 1,0 1 0,1-1 0,0 0-1,0 0 1,0-1 0,1 0-1,1 0 1,-1 0 0,-5-17-1,4 12 235,2-1-1,0 1 1,1-1-1,0 0 1,1 0-1,1-1 0,0 1 1,2-21-1,0 26-789,0-1 0,1 0 0,0 0-1,1 1 1,0-1 0,1 1 0,-1 0 0,2 0-1,0 0 1,10-15 0,-6 13-356,1 0 1,-1 1-1,2 0 1,-1 1-1,1 1 1,24-15-1,6 2-1144,0 2 1,2 2-1,75-20 1,-83 27 1267,27-7-1787,-31 10 3231,48-19 0,-101 27-50,7 0 1581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0:31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24575,'4'-15'-514,"-1"0"1,-1 0-1,-1-1 0,0 1 0,-2-29 1,-2 35 832,1 16-33,1 17-1,43 302-2387,22-6-1138,-64-319 3234,102 410-5793,-23-141 7818,-75-241 1110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0:37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74 24575,'0'-7'0,"0"-1"0,0-1 0,0 1 0,-1-1 0,0 1 0,-5-16 0,4 72-1130,30 295-6376,5 109 618,-30-337 8243,-24 219 0,19-316-865,-7 36-818,0-22 3765,8-32-3423,1 0 0,0 0-1,0 0 1,0 0 0,0 0-1,0-1 1,0 1 0,0 0 0,0 0-1,0 0 1,0 0 0,0 0-1,0 0 1,0-1 0,-1 1 0,1 0-1,0 0 1,0 0 0,0 0-1,0 0 1,0 0 0,0 0 0,-1 0-1,1 0 1,0 0 0,0-1-1,0 1 1,0 0 0,0 0 0,-1 0-1,1 0 1,0 0 0,0 0-1,0 0 1,0 0 0,-1 0 0,1 0-1,0 0 1,0 0 0,0 1-1,0-1 1,0 0 0,-1 0 0,1 0-1,0 0 1,0 0 0,0 0-1,0 0 1,0 0 0,0 0 0,-1 0-1,1 1 1,0-1 0,0 0-1,0 0 1,0 0 0,0 0 0,0 0-1,0 1 1,-3-16-179,0-30 1824,3 0 0,7-63 0,-2 42-730,-3 47-731,18-210 1848,2 115-3470,-14 82-1053,18-43 1,-3 26 2476,-21 45 0,0 1 0,1 0 0,-1 0 0,0 0 0,1 0 0,0 1 0,-1-1 0,1 1 0,0-1 0,0 1 0,5-3 0,-7 5 0,0-1 0,-1 1 0,1 0 0,0-1 0,-1 1 0,1 0 0,0-1 0,0 1 0,0 0 0,-1 0 0,1 0 0,0 0 0,0 0 0,-1 0 0,1 0 0,0 0 0,0 0 0,0 0 0,-1 0 0,1 0 0,0 0 0,0 1 0,-1-1 0,1 0 0,0 1 0,-1-1 0,1 0 0,0 1 0,0 0 0,0 0 0,0 1 0,0-1 0,-1 1 0,1-1 0,-1 1 0,1-1 0,-1 1 0,1-1 0,-1 1 0,0-1 0,0 1 0,0 0 0,0 2 0,-1 4 0,0 1 0,0 0 0,-1-1 0,-3 10 0,-3 1 782,-1-1 1,-1 0-1,-1-1 0,0 0 0,-1 0 0,-1-1 0,-17 16 1,5-3-257,23-28-532,1 1-1,0 0 1,0-1-1,0 1 1,0 0 0,0-1-1,1 1 1,-1 0-1,1 0 1,-1 0-1,1-1 1,-1 1 0,1 0-1,0 0 1,0 0-1,0 0 1,0 0-1,0 0 1,0 0-1,1 0 1,-1-1 0,1 1-1,-1 0 1,1 0-1,0 0 1,0-1-1,-1 1 1,1 0-1,0-1 1,1 1 0,1 2-1,5 6-78,0-1-1,1-1 1,0 1 0,11 6-1,-3-1-65,56 49-621,3-3 1,110 65-1,-177-120 772,-5-2 0,0 0 0,0-1 0,0 1 0,0-1 0,0 0 0,0-1 0,1 1 0,-1-1 0,1 1 0,-1-1 0,9 0 0,-12-1 0,0 0 0,-1 0 0,1-1 0,-1 1 0,1 0 0,-1-1 0,1 1 0,-1 0 0,1-1 0,-1 1 0,1-1 0,-1 1 0,1-1 0,-1 1 0,0-1 0,1 1 0,-1-1 0,0 1 0,1-1 0,-1 1 0,0-1 0,0 0 0,1 1 0,-1-1 0,0 1 0,0-1 0,0 0 0,0 1 0,0-1 0,0 0 0,0 1 0,0-1 0,0 1 0,0-1 0,0 0 0,-1 0 0,-7-30 0,5 20 0,2 4 80,0-1-1,1 0 1,0 0 0,0 1-1,1-1 1,0 0-1,0 0 1,1 1 0,5-15-1,3-3 664,21-37-1,-20 40-333,17-42 0,-24 54-409,-2-1 0,1 1 0,-1-1 0,-1 0 0,1-13 0,-2 22 0,0-1 0,0 1 0,0-1 0,0 0 0,0 1 0,-1-1 0,1 1 0,-1-1 0,0 1 0,0-1 0,0 1 0,0-1 0,0 1 0,0 0 0,-1-1 0,1 1 0,-1 0 0,1 0 0,-1 0 0,0 0 0,0 0 0,0 1 0,0-1 0,0 1 0,0-1 0,0 1 0,-4-2 0,5 3 0,-1-1 0,1 1 0,-1 0 0,1-1 0,-1 1 0,1 0 0,-1 0 0,1 0 0,-1 0 0,1 0 0,-1 0 0,0 1 0,1-1 0,-1 0 0,1 1 0,-1-1 0,1 1 0,0 0 0,-1-1 0,-1 2 0,0 0 0,0 1 0,1-1 0,-1 0 0,1 1 0,0 0 0,0 0 0,0-1 0,-3 7 0,1-1 0,0 0 0,1 1 0,0-1 0,1 1 0,-1-1 0,0 14 0,2-10-105,1-1 1,1 1-1,0-1 0,1 1 0,0-1 0,0 0 0,1 0 1,1 0-1,0 0 0,0-1 0,1 1 0,0-1 0,10 14 0,-12-20 60,0 0-1,0 0 0,1 0 0,-1 0 0,1-1 0,0 1 0,0-1 1,0 0-1,0 0 0,1 0 0,-1-1 0,1 0 0,0 0 0,0 0 0,0 0 1,0-1-1,0 1 0,0-1 0,0-1 0,0 1 0,0-1 0,0 0 1,1 0-1,-1 0 0,0-1 0,0 0 0,0 0 0,0 0 0,0 0 0,0-1 1,7-3-1,-2 0-186,-1-1 1,1 1 0,-1-1-1,-1-1 1,1 0 0,-1 0-1,-1-1 1,1 0 0,-1 0-1,0-1 1,-1 1 0,0-1-1,-1-1 1,6-11 0,-6 10 202,0-1 0,-1 1-1,0-1 1,-1 0 0,0 0 0,-1 0 0,0-1 0,-1 1 0,-1 0 0,0-1-1,0 1 1,-3-14 0,-3 10 1089,2 25 1272,0 28 1060,5-29-3598,0 1 1,1 0-1,0-1 0,0 0 0,1 1 0,0-1 0,0 0 0,6 10 1,-7-16 136,-1 1 0,1 0 1,0-1-1,0 0 0,0 1 1,0-1-1,0 0 1,1 0-1,-1 0 0,1 0 1,-1 0-1,1-1 0,-1 1 1,1-1-1,0 0 1,0 0-1,0 0 0,0 0 1,0 0-1,0 0 0,0-1 1,0 0-1,0 1 1,0-1-1,0 0 0,6-1 1,3-2-157,-1-1 0,1 0-1,-1-1 1,0 0 0,0 0 0,-1-1 0,0-1 0,0 0 0,0 0 0,-1-1 0,0 0 0,0 0-1,-1-1 1,0-1 0,12-17 0,-19 25 105,1 0 0,-1-1 0,1 1 0,-1 0 0,0 0 1,0-1-1,0 1 0,0-1 0,-1 1 0,1-1 0,0 1 0,-1-1 0,0 1 0,0-1 0,0-4 0,-2 6 1679,-2 7-1268,0 9-411,-2 19 547,3 0 0,0 0 0,3 0 0,0 0 0,9 54 0,20 68 455,-5-56-3614,3 4-2,30 146-2433,-52-212 5770,0 50 1,-5-62 1375,-1-1 1,-10 48-1,-4-24 2745,13-44-4734,-1 0 0,0 0 0,0 0-1,0 0 1,0-1 0,-5 5 0,5-6-193,0-1 1,0 1 0,0-1-1,0 0 1,0 0 0,-1 0 0,1 0-1,-1-1 1,1 1 0,-1-1-1,0 0 1,1 0 0,-1 0 0,0 0-1,0-1 1,0 0 0,1 0 0,-1 0-1,0 0 1,0 0 0,0-1-1,-6-1 1,-1-2-179,0 1 0,0-2 1,1 1-1,-1-2 0,1 1 0,0-1 0,0-1 0,1 0 0,0 0 0,0-1 1,1 0-1,0 0 0,-12-17 0,4 4 145,2-1 1,1 0-1,0-1 1,2 0 0,-10-28-1,15 34 435,1 1 0,1-1 0,0-1-1,1 1 1,1-1 0,0 1 0,2-1 0,2-32-1,0 37-352,1-1 1,0 1-1,1-1 0,0 1 0,1 0 0,1 1 0,0-1 0,0 1 0,1 0 0,1 1 0,16-20 0,-6 11 880,0 2 0,31-24 1,-20 22-1008,0 1 0,1 1 0,0 1 1,1 2-1,63-21 0,-89 34 774,24-6 1167,-28 8-1641,0-1 1,1 1 0,-1 0 0,0 0 0,0-1-1,0 1 1,1 0 0,-1 0 0,0 0-1,0 1 1,0-1 0,1 0 0,-1 0 0,0 1-1,0-1 1,0 0 0,0 1 0,2 0 0,-3 0 102,0-1 0,0 1 0,0 0 0,0-1 0,0 1 0,0 0 0,0 0 0,0-1 0,0 1 0,0 0 0,0-1 0,0 1 0,0 0 0,0-1 0,-1 1 0,1 0 0,0-1 0,-1 1 0,1 0 0,0-1 1,-1 1-1,1-1 0,-1 1 0,0 0 0,-13 16 1447,14-17-1653,-14 13-150,1-3-939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0:38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24575,'1'1'-49,"0"1"0,0-1 0,-1 0 0,1 0 0,0 0 0,-1 1 1,1-1-1,-1 0 0,0 1 0,1-1 0,-1 0 0,0 1 0,0-1 0,0 0 0,0 1 0,0-1 0,0 0 0,0 1 0,0-1 0,0 0 0,-1 2 0,-12 35-2377,4-13 276,9-23 1955,-1 0 0,1-1 0,0 1 0,0 0 0,-1 0 0,1-1 0,0 1 0,0 0 0,1 0 0,-1-1 0,0 1 0,0 0 0,1-1 0,-1 1-1,1 0 1,0-1 0,-1 1 0,1-1 0,2 3 0,-2-3 158,0 0-1,0-1 1,0 1-1,0 0 1,0-1-1,0 1 1,0-1-1,1 1 1,-1-1-1,0 0 1,0 1-1,1-1 1,-1 0-1,0 0 1,1 0-1,-1 0 1,0 0-1,0 0 1,1 0-1,0-1 1,4 0 552,-1-1 0,1 1 0,-1-1 1,0-1-1,1 1 0,-1-1 1,0 0-1,-1 0 0,1 0 0,6-6 1,-6 4-183,0-1 1,0 0 0,0 0 0,-1-1 0,0 1 0,6-15-1,-9 20-243,-1 0-1,1-1 0,-1 1 0,1-1 1,-1 1-1,0-1 0,0 1 0,0-1 1,1 1-1,-1-1 0,-1 1 0,1-1 1,0 1-1,0-1 0,-1 1 1,1 0-1,-1-3 0,0 3-57,0 0 0,0 0-1,0 0 1,0 0 0,-1 0 0,1 0-1,0 0 1,0 0 0,0 1 0,-1-1-1,1 0 1,-1 1 0,1-1 0,0 1-1,-1 0 1,1-1 0,-1 1 0,1 0-1,-1 0 1,1 0 0,-1 0 0,-1 0-1,-1 0-6,0 1-1,0-1 0,-1 1 1,1 0-1,0 0 1,0 0-1,0 1 0,0-1 1,0 1-1,0 0 0,0 0 1,1 0-1,-6 5 1,3-2-269,0 1 0,0-1 0,1 1 0,0 0 1,1 0-1,-8 12 0,2 0-6582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0:3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24575,'0'-1'0,"0"1"0,1 0 0,-1-1 0,0 1 0,1 0 0,-1-1 0,0 1 0,1 0 0,-1 0 0,0-1 0,1 1 0,-1 0 0,0 0 0,1 0 0,-1-1 0,1 1 0,-1 0 0,0 0 0,1 0 0,-1 0 0,1 0 0,-1 0 0,1 0 0,-1 0 0,0 0 0,1 0 0,-1 0 0,1 0 0,-1 0 0,1 0 0,-1 0 0,0 1 0,1-1 0,-1 0 0,1 1 0,6 16 0,-4 24 0,-3-40 0,-1 4 0,1 0 0,1 0 0,-1 0 0,1 1 0,0-1 0,0-1 0,0 1 0,1 0 0,3 8 0,-4-11 0,0-1 0,0 1 0,0-1 0,0 0 0,0 0 0,0 0 0,1 0 0,-1 0 0,0 0 0,1 0 0,-1 0 0,1 0 0,-1-1 0,1 1 0,-1-1 0,1 1 0,0-1 0,-1 1 0,1-1 0,-1 0 0,1 0 0,0 0 0,-1 0 0,1 0 0,0 0 0,-1 0 0,1 0 0,0-1 0,-1 1 0,1-1 0,-1 1 0,1-1 0,2-1 0,-1 1 43,0-1 0,1 1-1,-1-1 1,0 0 0,0 0-1,0 0 1,5-4 0,-7 5-87,-1 0 0,1 1 0,-1-1 1,1 1-1,-1-1 0,1 0 0,-1 1 1,0-1-1,1 0 0,-1 0 0,0 1 0,0-1 1,1 0-1,-1 0 0,0 1 0,0-1 1,0 0-1,0 0 0,0 0 0,0 1 1,0-1-1,0 0 0,0 0 0,-1 1 1,1-1-1,0 0 0,0 0 0,-1 1 1,1-1-1,0 0 0,-1 0 0,1 1 1,-1-1-1,1 1 0,-1-1 0,1 0 1,-1 1-1,-1-2 0,-18-14-6782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0:39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24575,'0'-7'0,"1"-19"0,5 21 0,6 10 0,6 14-1144,0 1 1,-1 0-1,-1 2 0,-1-1 0,18 36 1,-20-35 465,37 67-3547,17 29-55,-64-114 4425,-1 1 0,1-1 0,0-1 1,0 1-1,1 0 0,4 3 0,-7-6-129,0-1 0,-1 1-1,1-1 1,0 1 0,0-1-1,0 0 1,-1 1 0,1-1-1,0 0 1,0 0 0,0 1-1,0-1 1,0 0 0,0 0-1,-1 0 1,1 0 0,0 0-1,0 0 1,0-1 0,0 1 0,0 0-1,-1 0 1,1-1 0,0 1-1,0 0 1,0-1 0,-1 1-1,1-1 1,0 1 0,0-1-1,-1 1 1,1-1 0,0 1-1,-1-1 1,1 0 0,-1 0 0,1 1-1,-1-1 1,1 0 0,-1 0-1,0 1 1,1-2 0,7-13 815,0 1 1,-2-2 0,0 1 0,8-32 0,9-69-138,-18 83-1170,-1-1-1,-2 0 1,-1 1 0,-2-1 0,-1 0-1,-9-45 1,10 72 1453,2 8-541,3 8 187,-1 4 1985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0:40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114 448 24575,'1'-4'0,"0"-1"0,0 1 0,0-1 0,-1 0 0,1 1 0,-1-1 0,0 0 0,-1 1 0,1-1 0,-1 1 0,0-1 0,-2-7 0,2 11 0,1 0 0,-1-1 0,1 1 0,-1 0 0,0 0 0,1-1 0,-1 1 0,0 0 0,0 0 0,0 0 0,0 0 0,0 0 0,0 0 0,0 0 0,0 0 0,0 1 0,0-1 0,0 0 0,-1 1 0,1-1 0,0 0 0,-1 1 0,1 0 0,0-1 0,-1 1 0,1 0 0,0 0 0,-1 0 0,1-1 0,-1 1 0,1 1 0,0-1 0,-1 0 0,1 0 0,-1 1 0,1-1 0,0 0 0,0 1 0,-1-1 0,1 1 0,0 0 0,0-1 0,-1 1 0,-1 1 0,-1 2 0,-1-1 0,1 1 0,-1 0 0,1 0 0,1 1 0,-1-1 0,0 1 0,1 0 0,0 0 0,0 0 0,-3 7 0,4-8 0,1 0 0,-1 0 0,0 0 0,1 1 0,0-1 0,0 0 0,1 1 0,-1-1 0,1 0 0,0 1 0,0-1 0,0 1 0,1-1 0,-1 0 0,3 7 0,-3-10 0,0-1 0,0 1 0,1-1 0,-1 1 0,0-1 0,1 1 0,-1-1 0,1 1 0,-1-1 0,0 0 0,1 1 0,-1-1 0,1 0 0,-1 1 0,1-1 0,-1 0 0,1 1 0,0-1 0,-1 0 0,1 0 0,-1 0 0,1 0 0,-1 1 0,1-1 0,0 0 0,-1 0 0,1 0 0,-1 0 0,1 0 0,0 0 0,-1-1 0,1 1 0,-1 0 0,1 0 0,0 0 0,-1 0 0,1-1 0,-1 1 0,1 0 0,-1-1 0,1 1 0,-1 0 0,1-1 0,-1 1 0,0-1 0,1 0 0,22-21 0,-13 10 0,-1-1 0,-1-1 0,8-16 0,-12 23 0,-4 7 0,0 0 0,0 0 0,0 0 0,0 0 0,0 0 0,0 0 0,0 0 0,0 0 0,0 0 0,1 1 0,-1-1 0,0 0 0,0 0 0,0 0 0,0 0 0,0 0 0,0 0 0,0 0 0,0 0 0,1 0 0,-1 0 0,0 0 0,0 0 0,0 0 0,0 0 0,0 0 0,0 0 0,0 0 0,1 0 0,-1 0 0,0 0 0,0 0 0,0 0 0,0 0 0,0 0 0,0 0 0,0 0 0,1 0 0,-1 0 0,0 0 0,0 0 0,0 0 0,0 0 0,0 0 0,0 0 0,0-1 0,0 1 0,0 0 0,1 0 0,-1 0 0,0 0 0,0 0 0,0 0 0,0 0 0,0 0 0,0 0 0,0-1 0,0 1 0,0 0 0,0 0 0,0 0 0,0 0 0,0 0 0,0 0 0,0-1 0,0 1 0,0 0 0,0 0 0,2 15 0,-2 21 0,0-36 0,0 14-530,-1 0-1548,1-1 0,2 17 0,-2-27 1825,0 0 0,1-1 0,-1 1 0,1 0-1,0-1 1,0 1 0,0 0 0,0-1 0,0 1 0,0-1 0,1 0-1,-1 1 1,1-1 0,0 0 0,0 0 0,0 0 0,2 2 0,-2-3 253,0 0 1,-1-1-1,1 1 1,0-1-1,0 1 1,0-1 0,0 0-1,0 1 1,0-1-1,0 0 1,0 0 0,0-1-1,0 1 1,-1 0-1,1-1 1,0 1-1,0-1 1,0 1 0,0-1-1,0 0 1,-1 0-1,1 0 1,0 0 0,-1 0-1,1 0 1,2-2-1,4-4 942,0 0-1,-1 0 0,10-12 0,-3 1-859,-1 0 1,-1-1-1,-1-1 0,-1 0 0,0 0 1,-2-1-1,0 0 0,-2 0 0,8-42 1,-8 23-97,-2 0 1,-2 0 0,-1-1 0,-7-58-1,2 77 975,3 39 3732,6 52-7832,2-1 1,18 70-1,4-23 2365,-28-111 774,0 0 0,1 0 0,-1 0 0,1 0 0,0 0 0,0 0 0,0 0 0,1-1 0,-1 1 0,1-1 0,0 1 0,5 4 0,-6-7 0,0 0 0,0 0 0,0 0 0,1 0 0,-1-1 0,0 1 0,0-1 0,0 1 0,1-1 0,-1 0 0,0 0 0,1 0 0,-1 0 0,0 0 0,0 0 0,1-1 0,-1 1 0,0-1 0,0 0 0,0 0 0,0 1 0,0-1 0,0-1 0,0 1 0,2-1 0,4-3 304,-1-1 1,1 1 0,-2-1 0,1-1-1,7-8 1,-8 8 335,0 1 0,0 0 0,0 0-1,1 0 1,10-5 0,-16 10-525,1 1-1,-1-1 1,1 1 0,-1-1 0,1 1-1,-1 0 1,1-1 0,0 1-1,-1 0 1,1 0 0,0 0 0,-1 0-1,1 1 1,0-1 0,-1 0 0,1 1-1,-1-1 1,1 1 0,-1 0 0,1-1-1,-1 1 1,1 0 0,-1 0-1,0 0 1,2 1 0,5 4 464,-1 0-1,-1 1 1,9 10 0,-2-2-224,-8-11-479,-1 1 0,1-1 0,0 0 0,0-1 0,0 1-1,1-1 1,7 4 0,-11-6 89,0-1-1,0 1 1,0-1-1,0 1 1,0-1-1,0 0 1,0 0-1,0 0 1,0 0 0,0 0-1,0 0 1,-1-1-1,1 1 1,0-1-1,0 1 1,0-1-1,0 1 1,0-1-1,-1 0 1,1 0-1,0 0 1,-1 0-1,1 0 1,0-1 0,-1 1-1,0 0 1,2-2-1,6-7 36,-2-1 0,1 0 0,-1 0 0,-1 0 0,0 0 0,0-1 0,-1 0 0,-1-1 0,0 1 0,-1-1 0,0 1 0,1-18 0,-4 28 0,0 0 0,0-1 0,0 1 0,0 0 0,0 0 0,-1 0 0,1 0 0,-1 0 0,0 0 0,-1-4 0,2 6 0,0 0 0,0 0 0,0 0 0,0 0 0,-1-1 0,1 1 0,0 0 0,0 0 0,0 0 0,0 0 0,0 0 0,0 0 0,0 0 0,0 0 0,0-1 0,-1 1 0,1 0 0,0 0 0,0 0 0,0 0 0,0 0 0,0 0 0,0 0 0,-1 0 0,1 0 0,0 0 0,0 0 0,0 0 0,0 0 0,0 0 0,0 0 0,-1 0 0,1 0 0,0 0 0,0 0 0,0 0 0,0 0 0,0 0 0,0 0 0,-1 1 0,1-1 0,0 0 0,0 0 0,0 0 0,0 0 0,0 0 0,0 0 0,-5 15 0,4-6 77,1 0-1,0 1 0,0-1 1,1 1-1,0-1 1,1 0-1,0 0 0,0 0 1,1 0-1,0 0 0,1 0 1,4 9-1,-6-15-44,0 1 0,0-1 0,0 1 0,0-1 0,1 0 0,0 0 0,-1 0 0,1 0 1,0 0-1,0 0 0,0-1 0,1 0 0,-1 1 0,1-1 0,-1-1 0,1 1 0,0 0 0,-1-1 0,1 0 0,0 0 0,0 0 0,0 0 0,0-1 0,0 1 0,0-1 0,0 0 0,0 0 0,0-1 0,0 1 0,5-2 0,-2 0-220,-1-1-1,1 0 1,-1 0-1,0-1 1,0 1 0,0-1-1,0-1 1,-1 1-1,0-1 1,0 0-1,0 0 1,0 0-1,-1-1 1,0 0 0,0 0-1,0 0 1,3-9-1,1-1-376,-2-1 0,1 0-1,-2 0 1,0-1 0,3-28-1,-7 35 566,0 0 0,-1-19 0,0 28 0,0 0 0,0 0 0,0 0 0,0 0 0,-1 0 0,1 0 0,-1 0 0,1 0 0,-1 0 0,0 0 0,0 0 0,0 0 0,0 1 0,0-1 0,0 0 0,0 1 0,0-1 0,-1 1 0,1-1 0,-1 1 0,1 0 0,-3-2 0,2 2-6,1 1-1,-1 0 0,1 0 1,0 0-1,-1 0 0,1 0 1,-1 0-1,1 0 0,-1 1 1,1-1-1,0 0 0,-1 1 1,1-1-1,0 1 0,-1 0 1,1-1-1,0 1 0,0 0 1,-1 0-1,1 0 0,0-1 1,0 1-1,0 0 0,0 1 1,0-1-1,0 0 0,0 0 1,1 0-1,-2 3 0,-11 19 1185,5-2 3498,6-14-4741,0 0 1,1 1 0,0-1 0,0 1 0,1-1-1,0 1 1,0 0 0,1-1 0,0 1-1,3 11 1,-2-12-175,0-1 0,0 1-1,1-1 1,0 1 0,0-1-1,1 0 1,0 0-1,0-1 1,0 1 0,1-1-1,0 0 1,-1 0 0,2 0-1,-1-1 1,1 1 0,-1-1-1,1-1 1,0 1 0,1-1-1,-1 0 1,1-1 0,-1 1-1,1-1 1,0-1-1,-1 1 1,1-1 0,0 0-1,0-1 1,7 1 0,17-4 376,-6-1 552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23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96 727 24575,'-15'13'-617,"8"-7"659,1 0 0,-2 0 0,1-1 0,0 0 0,-1 0 0,0-1 0,-9 4 0,17-8-41,-1 1 0,1-1 0,0 0-1,0 0 1,-1 0 0,1 1 0,0-1-1,-1 0 1,1 0 0,0 0 0,-1 0-1,1 0 1,0 0 0,-1 1 0,1-1-1,-1 0 1,1 0 0,0 0 0,-1 0-1,1 0 1,0-1 0,-1 1-1,1 0 1,0 0 0,-1 0 0,1 0-1,0 0 1,-1 0 0,1-1 0,0 1-1,-1 0 1,1 0 0,0 0 0,-1-1-1,1 1 1,0 0 0,-1-1 0,8-12 132,20-15-1307,28-24-4401,23-19 1540,35-43 3137,-86 84 1074,-1-1 0,-2-1 0,-1-1-1,28-54 1,-42 68-129,0-1-1,-2 0 0,0 0 1,5-32-1,-10 43-175,0 1 0,-2-1 0,1 0 0,-1 0 1,0 0-1,-1 0 0,0 1 0,0-1 0,-1 0 0,0 0 0,0 1 1,-1 0-1,-5-11 0,7 16 340,-1 1 1,1 0-1,0 0 1,-1 0 0,1 1-1,-1-1 1,1 0-1,-1 0 1,0 1-1,0-1 1,0 1-1,0 0 1,0-1-1,0 1 1,0 0-1,-3-1 1,4 2-102,0 0 1,0 0-1,0 0 1,0 0 0,0 0-1,0 0 1,0 1-1,0-1 1,0 0 0,0 1-1,0-1 1,0 0-1,0 1 1,0-1-1,0 1 1,0 0 0,0-1-1,0 1 1,0 0-1,1 0 1,-1-1 0,0 1-1,1 0 1,-1 0-1,0 0 1,1 0-1,-1 0 1,1 0 0,-1 0-1,1 0 1,0 0-1,-1 0 1,1 0-1,0 0 1,0 0 0,0 2-1,-2 6-263,0 0-1,1 1 1,1-1-1,-1 0 0,2 1 1,-1-1-1,3 10 1,15 68-2327,-13-67 1862,17 55-76,49 113 0,-36-101-66,-28-70 3111,6 31 1,-11-36-2330,0 0 0,0 0-1,-1 15 1,-2-16-531,0 0 0,0 0 0,-1 0 0,-1 0 0,0 0 0,0 0 0,-1 0 0,0-1 0,-9 16 0,-7 5 786,0-2 2836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0:46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42 24575,'0'-2'0,"0"-1"0,0 0 0,0 0 0,0 0 0,0 0 0,0 0 0,1-1 0,0 2 0,-1-1 0,1 0 0,0 0 0,2-4 0,-2 7 0,-1 0 0,0 0 0,1 0 0,-1 0 0,1 0 0,-1 0 0,0 0 0,1 1 0,-1-1 0,1 0 0,-1 0 0,0 0 0,1 0 0,-1 1 0,0-1 0,1 0 0,-1 0 0,0 1 0,1-1 0,-1 0 0,0 0 0,0 1 0,1-1 0,-1 0 0,0 1 0,0-1 0,0 0 0,1 1 0,-1-1 0,0 1 0,0-1 0,0 1 0,8 14 0,5 17-848,-2 1 0,-1 0 0,7 41 0,8 106-2544,-17-76 1444,-5 1 0,-4-1 0,-23 156 0,10-174 1654,-4-2 0,-3 0 1,-4-1-1,-57 128 0,76-197 720,-21 38 590,25-48-948,0 0 1,-1-1-1,0 1 1,1-1 0,-1 0-1,0 0 1,-1 0-1,1-1 1,0 1 0,-7 3-1,9-6 11,0 1-1,0-1 0,0 0 1,0 0-1,0 0 0,0 0 1,0 0-1,-1 0 0,1 0 1,0 0-1,0 0 0,0-1 0,0 1 1,0 0-1,0-1 0,0 1 1,0-1-1,0 1 0,0-1 1,0 1-1,0-1 0,0 0 1,1 1-1,-1-1 0,0 0 1,0 0-1,1 1 0,-1-1 1,0 0-1,1 0 0,-1 0 1,1 0-1,-1 0 0,1 0 1,-1 0-1,1-2 0,-4-6 845,0 0-1,-4-18 1,8 24-280,-6-22-630,1 0 0,1-1 0,0-38-1,3 54-95,2 1 0,-1-1-1,1 1 1,0-1 0,1 1 0,0-1-1,1 1 1,0 0 0,0 0-1,1 0 1,0 1 0,8-13-1,-10 19 27,-1 0-1,1 0 0,0 0 0,-1 1 0,1-1 0,0 1 0,0-1 0,0 1 0,0 0 1,1 0-1,-1 0 0,0 0 0,0 0 0,1 0 0,-1 0 0,0 1 0,1 0 1,-1-1-1,1 1 0,-1 0 0,0 0 0,1 0 0,-1 0 0,1 1 0,-1-1 1,1 1-1,-1-1 0,0 1 0,1 0 0,2 1 0,3 2-273,0 0 0,0 1 0,0 0 0,-1 0 0,0 1 0,0 0 0,6 6 0,4 8 643,0 0 0,-1 0 1,13 25-1,36 72 446,-50-87-1135,49 95 880,-14-25 1054,75 111 1,-120-203-1108,1 0 0,0 0 0,1-1 0,0 0-1,0 0 1,12 8 0,-17-13-333,0 0-1,1-1 1,-1 0 0,1 1-1,-1-1 1,1 0-1,0 0 1,-1 0 0,1-1-1,0 1 1,0-1 0,0 1-1,0-1 1,-1 0-1,1 0 1,0 0 0,0-1-1,0 1 1,0-1 0,-1 1-1,1-1 1,0 0-1,-1 0 1,1 0 0,0-1-1,2-1 1,13-11-1238,-4 0-4481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0:49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17 111 24575,'-3'-13'0,"-2"-11"0,-4-47 0,9 71 0,0 0 0,0 0 0,0 1 0,1-1 0,-1 0 0,0 0 0,0 0 0,0 0 0,0 0 0,0 0 0,0 0 0,0 0 0,0 0 0,0 0 0,0 0 0,1 0 0,-1 0 0,0 0 0,0 0 0,0 0 0,0 0 0,0 0 0,0 0 0,0-1 0,0 1 0,0 0 0,0 0 0,0 0 0,1 0 0,-1 0 0,0 0 0,0 0 0,0 0 0,0 0 0,0 0 0,0 0 0,0 0 0,0 0 0,0 0 0,0-1 0,0 1 0,0 0 0,0 0 0,0 0 0,0 0 0,0 0 0,0 0 0,0 0 0,0 0 0,0 0 0,0 0 0,0-1 0,0 1 0,0 0 0,0 0 0,0 0 0,0 0 0,7 12 0,8 20 0,28 79-2171,45 180 0,-73-221 1467,-2 0-1,-4 2 1,0 138-1,-12-189 4007,-1-16-2033,1-15-761,-1-27-1748,2 0 1,2 1-1,6-64 0,-4 79 740,19-144-3533,-18 145 4069,2 1 0,1 0 0,0 0 0,1 0 0,1 1 0,13-23 1,-19 38-43,0 0 0,0 0 1,1 0-1,-1 1 1,0-1-1,1 1 1,0-1-1,-1 1 1,1 0-1,0 0 1,5-2-1,-7 4 28,0-1 1,0 1-1,0 0 0,0-1 0,1 1 1,-1 0-1,0 0 0,0 0 0,0 0 0,0 0 1,0 0-1,1 0 0,-1 1 0,0-1 1,0 0-1,0 1 0,0-1 0,0 0 1,0 1-1,0-1 0,0 1 0,0 0 0,0-1 1,0 1-1,0 0 0,0 0 0,0-1 1,-1 1-1,1 0 0,0 0 0,0 0 1,-1 0-1,1 0 0,-1 0 0,1 0 0,0 2 1,1 4 423,0 0 0,0-1 0,-1 1-1,1 0 1,-2 0 0,1 0 0,-1 0 0,0 0 0,0 0 0,-1 0 0,-2 10 0,-3 13 2101,-12 35 1,14-54-2430,-18 51-118,15-45 0,0 0 0,1 1 0,1-1 0,1 1 0,0 0 0,-1 36 0,5-51-74,1 0 0,-1 0 0,1-1 0,0 1 0,0 0 0,0 0 0,1-1 0,-1 1 0,1-1 0,-1 1 0,1-1 1,0 0-1,0 1 0,0-1 0,0 0 0,0 0 0,1 0 0,-1-1 0,0 1 0,1-1 0,0 1 0,-1-1 0,5 2 0,8 3-790,0-1 1,0 0 0,16 3-1,-23-7 440,129 22-6865,-50-10 5593,-3 6 3893,-62-12 2053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0:50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12 326 24575,'64'-136'-4200,"-57"118"3500,0 0 0,-1-1 0,-2 0 0,0 0 1,3-31-1,-7 47 700,0 0 0,0 0 0,-1-1 0,1 1 0,-1 0 0,1 0 0,-1 0 0,0 0 0,0 0 0,-3-5 0,4 8 0,0-1 0,-1 1 0,1-1 0,-1 1 0,1-1 0,0 1 0,-1-1 0,1 1 0,-1 0 0,1-1 0,-1 1 0,0 0 0,1-1 0,-1 1 0,1 0 0,-1 0 0,1-1 0,-1 1 0,0 0 0,1 0 0,-1 0 0,0 0 0,0 0 0,-1 0 0,1 1 0,0-1 0,0 1 0,-1-1 0,1 1 0,0-1 0,0 1 0,0 0 0,0-1 0,0 1 0,0 0 0,0 0 0,0 0 0,-1 1 0,-5 7 283,0 0 1,1 0 0,0 0 0,1 1-1,-1 0 1,2 0 0,0 1 0,-5 14 0,5-8 151,0 1 1,1-1 0,0 1 0,1 27 0,2-36-821,0-1 0,1 1 0,0 0 1,1-1-1,0 1 0,0-1 0,1 1 1,0-1-1,0 0 0,1 0 0,0 0 1,0-1-1,1 1 0,6 6 0,-7-9 451,0-1 0,1 1 0,0-1-1,0 0 1,1 0 0,-1-1 0,1 1-1,-1-1 1,1 0 0,0-1 0,0 1-1,1-1 1,-1 0 0,0-1 0,1 0-1,-1 0 1,1 0 0,-1-1 0,9 0 0,-4-1 152,-1 0 0,0-1 0,1 0 1,-1-1-1,0 0 0,0 0 1,-1-1-1,1-1 0,-1 1 1,0-2-1,0 1 0,0-1 1,-1 0-1,0-1 0,0 0 1,-1 0-1,1-1 0,-2 0 1,13-18-1,-12 14 32,0 0 1,0-1-1,-1 0 1,0 0-1,-2-1 1,1 1-1,-2-1 0,0 0 1,0-1-1,-1 1 1,-1 0-1,-1 0 0,0-1 1,-2-14-1,-5 6-250,2 19 0,0 16 0,4-1 0,-1 1 0,1 0 0,1 0 0,0 0 0,3 14 0,-2-20 0,0 1 0,0 0 0,1-1 0,0 1 0,0-1 0,0 0 0,1 0 0,0 0 0,0 0 0,8 10 0,-9-14-72,-1-1 0,1 1 1,-1 0-1,1-1 0,0 1 0,0-1 0,0 0 0,0 1 0,0-1 0,0 0 0,0 0 0,1-1 1,-1 1-1,0 0 0,1-1 0,-1 1 0,0-1 0,1 0 0,2 0 0,-1 0-226,0-1 0,0 0 0,0 0 1,0 0-1,0 0 0,0-1 0,0 1 0,-1-1 0,1 0 0,4-4 0,2-1-538,0-1 1,-1 0-1,-1-1 1,1 0-1,-1 0 0,10-16 1,12-31-735,-27 51 1632,-1 0 0,0 0 0,0 0 1,-1-1-1,0 1 0,0 0 0,0-1 0,0 1 0,-1-7 1,-2 8 2006,-1 11 1152,-1 15 1043,5-4-4647,0-1-1,1 1 1,1-1-1,1 0 1,1 1-1,10 25 1,52 97-4221,-37-81 3286,0 2 873,38 107 1,-61-146 543,-1 1-1,-2-1 1,0 1 0,-1 0 0,-1 0-1,-1 0 1,-1 0 0,-5 39 0,4-54 254,-1 0 0,0 0 0,0 0 0,-1 0 0,0 0 0,0-1 0,-1 0 0,0 1 0,-1-1 1,-6 8-1,8-12-359,0 1 1,-1-1-1,1 1 1,-1-1-1,0 0 1,0-1 0,0 1-1,-1-1 1,1 0-1,-1 0 1,1 0-1,-1 0 1,1-1-1,-1 0 1,0 0 0,0 0-1,0 0 1,-5-1-1,-1 0 101,-1-1 0,1 0 0,0-1-1,0-1 1,0 1 0,0-2 0,1 1 0,-1-2-1,1 1 1,0-1 0,0-1 0,1 0-1,-1 0 1,1-1 0,1 0 0,-1-1 0,1 0-1,1 0 1,-10-13 0,10 12 5,0-1-1,1 0 1,0 0 0,1 0 0,0-1-1,1 0 1,0 0 0,0 0 0,1-1 0,1 1-1,0-1 1,1 1 0,0-1 0,0 0-1,1 1 1,1-1 0,0 0 0,4-17-1,2 6-272,1 1 0,1-1 0,1 2-1,20-33 1,-7 18-4159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0:50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27 24575,'-8'4'0,"1"0"0,-1 1 0,1-1 0,0 2 0,0-1 0,-8 9 0,12-12 0,0 2 0,1-1 0,-1 0 0,1 0 0,0 1 0,0-1 0,0 1 0,0 0 0,0 0 0,1 0 0,0 0 0,0 0 0,0 0 0,0 0 0,0 5 0,1-8 0,0-1 0,0 1 0,0 0 0,0-1 0,0 1 0,0-1 0,0 1 0,0 0 0,0-1 0,0 1 0,0-1 0,1 1 0,-1 0 0,0-1 0,0 1 0,1-1 0,-1 1 0,0-1 0,1 1 0,-1-1 0,1 1 0,-1-1 0,0 1 0,1-1 0,-1 0 0,1 1 0,-1-1 0,1 0 0,0 1 0,-1-1 0,2 0 0,-1 1 0,1-1 0,0 0 0,-1 0 0,1 0 0,0 0 0,0-1 0,-1 1 0,1 0 0,0-1 0,-1 0 0,3 0 0,3-2 0,0-1 0,0 0 0,0 0 0,6-5 0,-5 3-276,-1 0 1,0-1-1,-1 1 0,1-1 0,-1-1 0,-1 1 1,1-1-1,-1 0 0,5-11 0,-10 18 276,1 0 0,-1 0 0,1 0 0,-1 0 0,0 0 0,0 0 0,1 0 0,-1-1 0,0 1 0,0 0 0,0 0 0,0 0 0,0 0 0,-1 0 0,1-1 0,0 1 0,0 0 0,-1 0 0,1 0 0,-1 0 0,1 0 0,-1 0 0,1 0 0,-1 0 0,0 0 0,1 0 0,-1 0 0,0 0 0,0 1 0,0-1 0,0 0 0,0 0 0,0 1 0,0-1 0,0 1 0,0-1 0,0 1 0,0-1 0,0 1 0,0 0 0,0-1 0,0 1 0,0 0 0,-1 0 0,1 0 0,-2 0 0,0 0 0,-1-1 0,0 2 0,0-1 0,0 0 0,0 1 0,0 0 0,1 0 0,-1 0 0,0 0 0,1 0 0,-1 1 0,-6 3 0,7-1-65,-1-1 1,1 1-1,0 0 0,0-1 1,0 2-1,0-1 0,1 0 1,0 0-1,-1 1 0,2-1 1,-1 1-1,0 0 0,-1 9 0,0 5-4462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0:50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16 24575,'-3'0'0,"1"0"0,-1 1 0,1-1 0,-1 1 0,1 0 0,0 0 0,-1 0 0,1 0 0,0 0 0,0 1 0,0-1 0,0 1 0,0-1 0,0 1 0,0 0 0,0-1 0,1 1 0,-1 0 0,1 0 0,-1 0 0,1 1 0,0-1 0,0 0 0,0 0 0,0 1 0,0-1 0,0 0 0,1 1 0,-1-1 0,1 1 0,0-1 0,0 4 0,-1-3 0,1-1 0,0 0 0,0 1 0,0-1 0,0 0 0,0 1 0,0-1 0,1 1 0,-1-1 0,1 0 0,-1 0 0,1 1 0,0-1 0,0 0 0,0 0 0,0 0 0,1 0 0,-1 0 0,0 0 0,1 0 0,0 0 0,-1-1 0,1 1 0,0-1 0,0 1 0,0-1 0,0 1 0,0-1 0,0 0 0,0 0 0,0 0 0,0 0 0,1-1 0,3 2 0,-2-2 0,1-1 0,0 1 0,-1-1 0,1 0 0,-1 0 0,1 0 0,-1 0 0,0-1 0,1 0 0,-1 0 0,0 0 0,0-1 0,0 1 0,-1-1 0,1 0 0,5-5 0,-6 5 0,0 1 0,-1 0 0,0-1 0,1 0 0,-1 1 0,0-1 0,0 0 0,-1 0 0,1 0 0,0 0 0,-1 0 0,0 0 0,0-1 0,0 1 0,0 0 0,-1-1 0,1 1 0,-1-1 0,0 1 0,0 0 0,0-1 0,0 1 0,-1-4 0,1 5-53,-1 1 0,0-1 0,1 1 0,-1-1 0,0 1 0,0 0 0,0-1 0,0 1 0,0 0 0,0 0 0,0-1 0,0 1 0,0 0 0,0 0 0,-1 0 0,1 1 0,-1-1 0,1 0 0,-2 0 0,0 0-206,0 0 0,-1 0 0,1 0 0,0 1 0,-1 0 0,1-1-1,-1 1 1,-5 1 0,0 0-306,-1 1 0,1 0-1,0 1 1,-1 0 0,-12 6-1,7-1 332,3 0-939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0:51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24575,'1'-13'0,"0"0"0,6-24 0,-7 37 0,0-1 0,0 1 0,0 0 0,0-1 0,0 1 0,0 0 0,0-1 0,0 1 0,0 0 0,0-1 0,1 1 0,-1 0 0,0-1 0,0 1 0,0 0 0,0 0 0,0-1 0,1 1 0,-1 0 0,0-1 0,0 1 0,1 0 0,-1 0 0,0 0 0,0-1 0,1 1 0,-1 0 0,0 0 0,1 0 0,-1 0 0,0-1 0,0 1 0,1 0 0,-1 0 0,0 0 0,1 0 0,-1 0 0,0 0 0,1 0 0,-1 0 0,1 0 0,-1 0 0,0 0 0,1 0 0,-1 0 0,0 0 0,0 0 0,1 1 0,-1-1 0,0 0 0,1 0 0,-1 0 0,0 0 0,1 1 0,-1-1 0,0 0 0,0 0 0,1 0 0,-1 1 0,0-1 0,0 0 0,0 1 0,1-1 0,-1 0 0,16 22 0,-15-19 0,90 155-5221,14 23-2074,-103-179 7157,1 4 489,0 0 0,1-1 0,0 0 0,1 0 0,6 6 0,-11-10-327,1 0-1,0-1 0,0 1 0,0-1 1,-1 1-1,1-1 0,0 0 0,0 1 0,0-1 1,0 0-1,0 1 0,0-1 0,0 0 1,0 0-1,0 0 0,0 0 0,0 0 1,0 0-1,-1 0 0,1 0 0,0 0 0,0-1 1,0 1-1,0 0 0,0 0 0,0-1 1,0 1-1,0-1 0,0 1 0,-1-1 0,1 1 1,0-1-1,0 0 0,-1 1 0,1-1 1,0 0-1,-1 1 0,1-1 0,-1 0 0,1 0 1,-1 0-1,1 1 0,-1-1 0,1 0 1,-1-1-1,7-11-217,-1-1 0,0 0 0,-1 0 1,5-27-1,7-61 317,-15 87-175,6-119 5663,-1 14-845,-7 118-4766,4-21 0,-3 23 0,-1 0 0,0-1 0,0 1 0,0 0 0,0-1 0,1 1 0,-1 0 0,0 0 0,0-1 0,0 1 0,1 0 0,-1 0 0,0-1 0,1 1 0,-1 0 0,0 0 0,0 0 0,1 0 0,-1-1 0,0 1 0,1 0 0,-1 0 0,0 0 0,1 0 0,-1 0 0,0 0 0,1 0 0,-1 0 0,0 0 0,1 0 0,-1 0 0,0 0 0,1 0 0,-1 0 0,0 0 0,1 1 0,-1-1 0,0 0 0,1 0 0,-1 0 0,0 0 0,1 1 0,-1-1 0,0 0 0,0 0 0,1 0 0,-1 1 0,0-1 0,0 0 0,0 0 0,1 1 0,-1-1 0,0 0 0,0 1 0,0-1 0,0 0 0,0 1 0,1 0 0,8 12-1365,0 2-5461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0:52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176 461 24575,'-3'-5'-215,"1"1"-1,-1 0 0,0 0 1,-1 0-1,1 0 0,-1 1 0,1-1 1,-1 1-1,0 0 0,0 0 1,-1 0-1,1 1 0,0 0 1,-1-1-1,-7-1 0,9 3 93,0 0 0,1 0 0,-1 0-1,0 1 1,0-1 0,0 1 0,0 0-1,0 0 1,1 0 0,-1 0 0,0 0-1,0 1 1,0-1 0,0 1 0,1 0-1,-1 0 1,0 0 0,1 0 0,-1 0-1,0 0 1,1 1 0,0-1 0,-1 1-1,1 0 1,0 0 0,0 0 0,-4 4-1,2 0 124,0 1 0,1 0 0,-1 1 0,1-1 0,1 0 0,-1 1 0,1 0 0,1-1 0,-1 1 0,1 9 0,0-4 0,1 0 0,0 0 0,1 1 0,0-1 0,5 15 0,-6-25 0,1 0 0,0 0 0,0 0 0,0-1 0,0 1 0,0 0 0,1-1 0,-1 1 0,1-1 0,-1 1 0,1-1 0,3 4 0,-4-6 0,1 1 0,-1 0 0,0-1 0,0 1 0,0-1 0,0 1 0,1-1 0,-1 0 0,0 1 0,0-1 0,1 0 0,-1 0 0,0 0 0,0 0 0,1 0 0,-1 0 0,0 0 0,1-1 0,-1 1 0,0 0 0,0-1 0,0 1 0,1-1 0,-1 1 0,0-1 0,0 1 0,0-1 0,0 0 0,0 0 0,1-1 0,4-2 245,-1 0 1,0 0-1,0-1 0,-1 0 0,1 0 0,-1 0 0,0 0 1,-1-1-1,1 0 0,-1 1 0,0-1 0,-1-1 1,1 1-1,1-9 0,-4 14-233,1 1 26,-1 32 470,1-27-351,1 1 1,-1-1 0,1 0-1,0 0 1,1 0-1,-1 0 1,1 0-1,0 0 1,0 0-1,8 7 1,-10-10-131,1-1 1,-1 0-1,1 0 1,0 0-1,0 0 1,-1 0-1,1 0 1,0 0-1,0-1 1,0 1-1,0-1 0,0 1 1,0-1-1,0 0 1,0 0-1,0 0 1,0 0-1,0 0 1,0 0-1,0 0 0,0-1 1,0 1-1,0-1 1,0 0-1,0 1 1,0-1-1,-1 0 1,1 0-1,0 0 0,0 0 1,-1 0-1,1-1 1,1-1-1,3-2-286,0-1 0,-1 0-1,1 0 1,-1 0 0,-1-1-1,1 0 1,-1 0 0,-1 0-1,1 0 1,-1-1 0,0 1-1,2-14 1,2-5-906,-2 0-1,2-40 1,-5 27-202,-3-1 0,-1 0 1,-1 1-1,-16-66 0,-10-3 2505,27 102-1138,1 1 0,0 0 0,-1 0 0,0 0 0,0 0 0,0 0 0,0 1 0,-1-1 0,0 1 0,-3-5 0,5 9-1,1 0 0,0 0-1,0 0 1,0 0 0,0 0 0,0 0 0,0 0 0,0 0 0,0-1 0,-1 1 0,1 0 0,0 0 0,0 0 0,0 0 0,0 0 0,0 0 0,0 0-1,-1 0 1,1 0 0,0 0 0,0 0 0,0 0 0,0 0 0,0 0 0,0 0 0,-1 0 0,1 0 0,0 0 0,0 0 0,0 0 0,0 0 0,0 0 0,0 0-1,-1 1 1,1-1 0,0 0 0,0 0 0,0 0 0,0 0 0,0 0 0,0 0 0,0 0 0,0 0 0,0 0 0,-1 1 0,1-1 0,0 0 0,0 0-1,0 0 1,0 0 0,0 0 0,0 1 0,-2 11-46,1 16 23,3 30 251,3 0-1,18 86 1,-16-112 274,2 0 1,2 0-1,0-1 1,2 0 0,33 55-1,-40-76-592,1 0 1,1 0-1,0-1 0,0 0 1,1-1-1,13 12 0,-20-19 39,1 1 1,-1-1-1,0 0 1,0 0-1,1 1 0,-1-1 1,1-1-1,-1 1 0,1 0 1,-1-1-1,1 1 0,0-1 1,-1 0-1,1 0 1,2 0-1,-3 0 33,1-1 0,-1 0-1,0 0 1,0 0 0,0 0 0,0 0 0,0 0 0,0-1-1,0 1 1,-1 0 0,1-1 0,0 0 0,-1 1-1,1-1 1,-1 0 0,0 0 0,1 0 0,-1 0 0,0 0-1,1-3 1,3-5 491,-1 0 0,-1-1 0,0 1 0,0-1 0,-1 0 0,0 0 0,-1 0 0,0 0 0,-1 0 0,0 0 0,-1-1 0,0 1 0,-1 0 0,0 1 0,-4-13 0,21 75 28,-13-46-500,1 0 0,-1 0 0,1 0 0,1-1 0,-1 1 0,1-1 0,8 9 0,-10-12 0,-1 0 0,1-1 0,0 1 0,0-1 0,0 0 0,0 1 0,0-1 0,1 0 0,-1 0 0,0-1 0,0 1 0,1 0 0,-1-1 0,0 1 0,1-1 0,-1 0 0,1 0 0,-1 0 0,0 0 0,1 0 0,-1-1 0,0 1 0,1 0 0,-1-1 0,3-1 0,3-1 100,0-1 1,-1 0 0,1-1-1,-1 0 1,0 0-1,0 0 1,-1-1-1,0 0 1,0-1-1,0 1 1,-1-1-1,1 0 1,4-10-1,-5 9 17,0-1 1,-1 0-1,0 0 0,0 0 0,-1 0 1,0-1-1,-1 1 0,0-1 0,-1 0 1,0 1-1,0-16 0,-4 9-117,3 16 0,0 0 0,0 0 0,0 0 0,0 0 0,0 0 0,0 0 0,0 0 0,0 0 0,0-1 0,0 1 0,0 0 0,0 0 0,-1 0 0,1 0 0,0 0 0,0 0 0,0 0 0,0 0 0,0 0 0,0 0 0,0 0 0,0 0 0,0 0 0,0 0 0,-1 0 0,1 0 0,0 0 0,0 0 0,0 0 0,0 0 0,0 0 0,0 0 0,0 0 0,0 0 0,0 0 0,0 0 0,-1 0 0,1 0 0,0 0 0,0 0 0,0 0 0,0 1 0,0-1 0,0 0 0,0 0 0,0 0 0,0 0 0,0 0 0,0 0 0,0 0 0,0 0 0,0 0 0,0 0 0,0 0 0,0 0 0,-1 1 0,1-1 0,0 0 0,0 0 0,0 0 0,0 0 0,0 0 0,-5 27 0,6-19-95,-1 0 0,1 0 0,0 0 0,1 0 0,-1-1-1,2 1 1,-1 0 0,1-1 0,0 1 0,6 8 0,-8-14 63,0 1-1,1-1 1,-1 0 0,1 0 0,-1-1-1,1 1 1,0 0 0,-1 0-1,1-1 1,0 1 0,0-1 0,0 0-1,0 1 1,1-1 0,-1 0 0,0 0-1,0 0 1,1-1 0,-1 1-1,0-1 1,1 1 0,-1-1 0,1 0-1,-1 0 1,1 0 0,-1 0 0,0 0-1,1 0 1,-1-1 0,1 1-1,-1-1 1,0 0 0,1 1 0,-1-1-1,0 0 1,0-1 0,3-1 0,3-2-172,0 0 0,0-1 1,-1-1-1,0 1 0,-1-1 1,1 0-1,-1 0 0,-1-1 1,1 0-1,-1 0 0,-1 0 1,0-1-1,0 1 0,5-17 1,-6 15 11,0 1 0,-1-1 1,0 0-1,-1 0 0,0 1 1,0-1-1,-1 0 0,-1 0 1,0 0-1,0 0 0,0 1 1,-2-1-1,1 0 0,-5-9 1,6 16 189,0 0 1,-1 1 0,1-1 0,-1 0 0,1 1 0,-1 0 0,0-1 0,0 1-1,-1 0 1,1 0 0,0 0 0,0 0 0,-1 1 0,0-1 0,1 0 0,-4 0-1,5 1 47,0 1 0,-1 0-1,1 0 1,-1-1-1,1 1 1,-1 0 0,1 0-1,0 0 1,-1 1 0,1-1-1,-1 0 1,1 0-1,0 1 1,-1-1 0,1 1-1,0-1 1,-1 1-1,1 0 1,0-1 0,0 1-1,0 0 1,-1 0 0,1 0-1,0 0 1,0 0-1,0 0 1,1 0 0,-1 0-1,0 0 1,0 1 0,0-1-1,1 0 1,-1 0-1,0 3 1,-2 3 272,1-1 0,-1 1 0,1-1 0,1 1-1,-1 0 1,1 0 0,0 9 0,1-7-532,0 1 1,1-1-1,1 0 0,-1 0 1,1 0-1,1 0 0,0 0 1,6 14-1,-4-13-168,0 0-1,1 0 1,0-1 0,1 1-1,0-1 1,15 13 0,-15-15 623,0-1 0,0-1 0,1 1 0,14 7 0,-12-9-862,0 1 0,1-2 0,-1 0 0,1 0 0,12 2 0,-8-4 701,0 0 0,0 0 0,0-2-1,1 0 1,23-4 0,3-5 2529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0:54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66 425 24575,'-11'-24'-413,"0"-1"0,2 0 1,0-1-1,2 0 0,1 0 0,-3-29 0,7 43 232,1 0 1,1 0-1,0 0 1,0 0-1,1 0 0,1 0 1,0 1-1,0-1 0,1 0 1,1 1-1,0 0 1,1 0-1,0 0 0,0 0 1,14-19-1,-19 29 194,1 0 0,0 0 0,-1 1 0,1-1 1,0 0-1,0 0 0,0 0 0,0 1 0,-1-1 0,1 0 0,0 1 0,0-1 1,0 0-1,0 1 0,0 0 0,1-1 0,-1 1 0,0 0 0,0-1 0,0 1 1,0 0-1,2 0 0,-2 0 21,0 1-1,0-1 1,0 1 0,0-1 0,0 1 0,0-1-1,0 1 1,0 0 0,0 0 0,0-1 0,-1 1-1,1 0 1,0 0 0,0 0 0,-1 0-1,1 0 1,0 0 0,0 1 0,3 8 148,0 0 0,-1 0-1,5 20 1,-6-19-387,35 170-2705,14 51-3119,-42-203 6267,0-1 0,3 0 0,0 0-1,1-1 1,31 44 0,-38-62-308,0-1-1,1 0 1,1 0 0,0 0 0,0-1-1,0 0 1,0-1 0,1 0-1,0 0 1,19 8 0,-21-11 69,0-1 0,0 0 0,0 0 1,0-1-1,0 0 0,0 0 0,0-1 0,1 0 1,-1 0-1,0-1 0,0 1 0,0-2 0,0 1 1,0-1-1,0 0 0,0 0 0,6-4 0,-1 0 570,0 0-1,15-11 1,-23 15-326,-1-1 0,0 1 0,0-1 1,0 1-1,0-1 0,-1 0 0,1 0 1,-1-1-1,1 1 0,-1 0 0,0-1 0,2-4 1,-8 24 1628,1 1 1,0 0-1,0 30 0,4-17-1836,5 45-1,39 138-5862,-30-152 6367,-13-51-734,15 62-847,10 90 0,-25-140 1131,-1 0 0,0-1 1,-2 1-1,-1 0 0,0 0 1,-2-1-1,0 1 1,-14 37-1,16-52 164,-1-1 0,0 0 0,-1 0 0,1 0 0,-1 0 0,-1-1 0,1 1 0,-1-1 0,0 0 0,0 0 0,0-1 0,0 1 0,-1-1 0,0-1 0,-9 6 1,-14 3-5575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0:58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 24575,'-6'-4'0,"4"7"0,5 13 0,121 282-8603,-63-160 5886,66 135 2701,61 155 553,-179-402 2071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0:59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77 223 24575,'-1'-2'0,"0"0"0,0 1 0,0-1 0,0 0 0,0 1 0,0-1 0,0 1 0,0-1 0,0 1 0,-1 0 0,1 0 0,-1-1 0,1 1 0,-1 0 0,1 0 0,-4-1 0,4 2 0,0 0 0,0 0 0,0 1 0,0-1 0,0 0 0,0 1 0,0-1 0,0 0 0,0 1 0,0-1 0,0 1 0,0 0 0,0-1 0,0 1 0,0 0 0,0-1 0,0 1 0,1 0 0,-1 0 0,0 0 0,1 0 0,-1 0 0,1 0 0,-1 0 0,1 0 0,-1 0 0,1 0 0,-1 0 0,1 1 0,-9 24 0,1 0 0,-4 27 0,19-123-1514,7-48-3982,-11 107 5125,-1 0 0,1 0 0,1 0 0,0 1 0,1-1 0,0 1 0,0 0-1,8-9 1,-11 16 525,1 0-1,-1 0 0,1 1 0,0 0 1,0-1-1,0 1 0,0 0 0,0 0 1,1 1-1,-1-1 0,1 1 0,-1-1 1,1 1-1,-1 0 0,1 1 0,0-1 1,-1 1-1,1-1 0,0 1 0,-1 0 1,1 0-1,0 1 0,6 1 0,8 1 977,-1 2-1,0 0 0,28 13 0,-31-12-981,-14-6-149,170 63 436,-141-55-7053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52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0 24575,'-4'0'0,"-29"6"0,-14 0 0,10-2 0,14 0 0,48 0 0,27 0 0,8 1-8503,-5-1 8815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1:03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1257 24575,'-1'1'-50,"1"0"0,-1 1 1,0-1-1,0 0 0,0 0 0,0 0 0,-1 0 0,1 0 0,0-1 0,0 1 1,0 0-1,-1 0 0,1-1 0,-1 1 0,1-1 0,0 1 0,-1-1 0,1 0 0,-1 1 1,1-1-1,-1 0 0,1 0 0,-1 0 0,1 0 0,0 0 0,-1-1 0,1 1 0,-1 0 1,1 0-1,-1-1 0,1 1 0,0-1 0,-1 0 0,1 1 0,0-1 0,-1 0 0,1 0 1,0 0-1,0 0 0,0 0 0,0 0 0,0 0 0,0 0 0,0 0 0,-1-2 1,-2-3-238,0-1 0,1 1 0,0-1 0,0 0 0,0 1 0,1-1 1,-3-15-1,-1-30-22,2-105 0,3 79-1712,-12-157-2517,6 180 4078,-2 1 0,-20-68 0,26 111 546,0 0 0,-1 1 0,0-1 0,-1 1 0,0-1 0,-1 1-1,-9-13 1,14 23 22,1-1 0,0 1-1,0-1 1,-1 1 0,1-1-1,-1 1 1,1-1 0,0 1-1,-1 0 1,1-1 0,-1 1-1,1 0 1,-1-1 0,1 1-1,-1 0 1,1 0 0,-1-1-1,1 1 1,-1 0 0,1 0-1,-1 0 1,0 0 0,-1 9 1143,8 20 2653,23 41-7332,29 32 3599,57 55 1567,-104-143-2176,46 56-684,9 13 1642,-27-27 3073,-35-51-3717,-1 0 0,-1-1 0,1 1 1,-1 1-1,0-1 0,0 0 1,0 1-1,-1-1 0,0 1 0,0-1 1,1 12-1,-3-13 290,0 0-1,1 0 1,-1 0 0,-1-1-1,1 1 1,0 0-1,-1 0 1,0-1 0,0 1-1,0-1 1,0 1 0,-1-1-1,1 0 1,-1 0-1,0 0 1,0 0 0,-4 3-1,-6 4-39,-1 0-1,0 0 0,-23 10 1,21-12-1494,-1-1 1,0-1-1,0 0 1,-1-1-1,-32 4 1,49-8 1333,0-1 1,0 0-1,0 0 1,0 0 0,0 0-1,0 0 1,1 0-1,-1 0 1,0 0 0,0 0-1,0 0 1,0-1-1,0 1 1,0 0 0,-1-1-1,2 0 28,0 1 0,0 0 1,0 0-1,0-1 0,0 1 0,0 0 0,0-1 0,0 1 0,0 0 1,0-1-1,0 1 0,0 0 0,0-1 0,0 1 0,0 0 0,0 0 1,0-1-1,0 1 0,1 0 0,-1-1 0,0 1 0,0 0 0,0 0 1,0 0-1,1-1 0,-1 1 0,0 0 0,0 0 0,1-1 0,29-21-97,-22 16-124,24-21-216,-1-1-1,-1-1 0,-2-2 0,0-1 0,-3-1 0,0-1 0,-3-1 0,0-1 1,18-45-1,-33 66 401,-1 0 1,-1-1 0,0 0-1,3-19 1,-7 31 58,0 0 0,-1 1 1,1-1-1,-1 0 0,0 0 1,0 1-1,0-1 0,-1 0 1,1 0-1,-1 1 0,0-1 0,0 0 1,0 1-1,0-1 0,-1 1 1,0-1-1,0 1 0,0 0 0,0 0 1,0 0-1,0 0 0,-1 0 1,1 0-1,-5-3 0,5 5 70,1 0-1,-1 0 1,1 0-1,-1 0 1,0 0-1,1 0 1,-1 0-1,0 1 1,0-1-1,0 1 1,0-1-1,1 1 1,-1 0-1,0 0 1,0 0 0,0 0-1,0 0 1,0 0-1,0 1 1,1-1-1,-1 0 1,0 1-1,0-1 1,0 1-1,1 0 1,-1 0-1,0 0 1,1 0-1,-1 0 1,0 0-1,1 0 1,0 0-1,-3 3 1,1 0 111,0 0 0,0 0 0,0 0 1,1 0-1,-1 0 0,1 1 0,0-1 0,1 1 0,-1 0 0,1-1 1,-2 10-1,1 4 61,1 0 0,0 0 0,2 0 1,0 1-1,5 24 0,-5-34-212,1-1-1,0 1 1,1-1-1,0 0 1,0 0 0,1 0-1,0 0 1,0-1-1,1 0 1,0 1 0,0-2-1,1 1 1,10 9-1,-13-13-167,0-1 0,0 0 0,0 0 0,0 0 0,1 0-1,-1 0 1,1-1 0,-1 1 0,1-1 0,-1 0 0,1 0 0,0 0-1,0-1 1,-1 0 0,1 1 0,0-1 0,0 0 0,-1-1 0,1 1-1,0-1 1,0 1 0,-1-1 0,1-1 0,0 1 0,-1 0 0,1-1 0,-1 1-1,0-1 1,0 0 0,1 0 0,-1-1 0,0 1 0,4-5 0,1-1-18,0 0 0,-1-1 0,0 0 0,0 0 0,-1 0 0,0-1 0,-1 0 0,0 0 0,-1-1 0,5-13 0,-6 10 1026,1 0 0,1-28 0,-4 21-984,-1 0-1,-1 0 1,-4-23-1,-6-9-1016,-21-66-1,-8 3 3336,12 45-3683,-64-113 1,69 151 2206,23 33-742,0 0 0,0 0 0,-1-1 0,1 1 0,0 0 0,0 0 0,0 0 0,0 0 0,0 0 0,0 0 0,0 0 0,0-1 0,0 1 0,0 0 0,0 0 0,0 0 0,-1 0 0,1 0 0,0 0 1,0 0-1,0 0 0,0 0 0,0 0 0,0 0 0,0 0 0,-1 0 0,1 0 0,0 0 0,0-1 0,0 1 0,0 0 0,0 0 0,0 0 0,-1 0 0,1 1 0,0-1 0,0 0 0,0 0 0,0 0 0,0 0 1,0 0-1,-1 0 0,1 0 0,0 0 0,0 0 0,0 0 0,0 0 0,0 0 0,0 0 0,0 0 0,0 0 0,-1 1 0,1-1 0,0 0 0,0 0 0,0 0 0,0 0 0,0 0 0,0 0 0,0 0 0,0 1 1,0-1-1,5 21-41,34 74 1764,97 169-1,-103-205-2891,95 169-594,83 153 1189,-25 11 2150,-175-366-1373,-1 0 1,-1 1-1,-2 1 1,5 29-1,-9-22 2403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1:04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73 323 24575,'-22'-56'32,"12"35"-77,1-1-1,1-1 1,1 1 0,1-1-1,-4-30 1,9 50 4,1-1 0,0 0 0,0 0 0,1 0 0,-1 1 0,1-1 1,0 0-1,0 0 0,0 1 0,0-1 0,1 1 0,0-1 0,-1 1 0,1 0 0,0-1 1,1 1-1,-1 0 0,0 0 0,1 1 0,0-1 0,0 0 0,0 1 0,0 0 0,0 0 1,0 0-1,0 0 0,1 0 0,-1 0 0,1 1 0,-1 0 0,8-2 0,-2 1 50,0 0 0,1 0 0,0 1 0,-1 0-1,1 1 1,0 0 0,-1 1 0,1 0 0,-1 0-1,1 1 1,14 4 0,-17-3 36,0 0 0,1 0 0,-1 0 0,0 1 0,-1 0 1,1 1-1,-1-1 0,0 1 0,0 0 0,0 1 0,-1 0 0,0 0 0,0 0 0,0 0 0,-1 1 1,0-1-1,0 1 0,0 0 0,-1 1 0,0-1 0,-1 0 0,0 1 0,0 0 0,0-1 1,-1 1-1,0 0 0,-1 0 0,0 0 0,0-1 0,-1 1 0,-2 14 0,-2 2-799,0 0 1,-2 0-1,-1-1 0,-1 0 0,-1 0 1,-1-1-1,-1 0 0,-26 35 0,28-45 520,4-6-939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1:04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136 685 24575,'0'-8'0,"0"0"0,-1 0 0,0 1 0,-1-1 0,-2-8 0,4 14 0,-1 0 0,1 1 0,-1-1 0,0 0 0,1 0 0,-1 1 0,0-1 0,0 0 0,0 1 0,-1-1 0,1 1 0,0-1 0,0 1 0,-1 0 0,1-1 0,-1 1 0,1 0 0,-1 0 0,0 0 0,1 0 0,-1 0 0,0 1 0,1-1 0,-1 0 0,0 1 0,-2-1 0,2 1 0,0 0 0,1 0 0,-1 1 0,0-1 0,1 1 0,-1-1 0,1 1 0,-1-1 0,1 1 0,-1 0 0,1 0 0,-1 0 0,1 0 0,0 0 0,-1 0 0,1 0 0,0 0 0,0 1 0,0-1 0,-2 3 0,-16 30 0,19-32 0,-8 17 0,1 0 0,0 1 0,2 0 0,1 0 0,-3 21 0,6-27 0,0 0 0,1 0 0,0 0 0,1 0 0,0-1 0,1 1 0,1 0 0,6 18 0,-8-29-67,0 0 0,0 0 0,0 0 0,1 0 0,-1-1 0,1 1 0,-1-1 0,1 1-1,0-1 1,0 1 0,0-1 0,0 0 0,1 0 0,-1 0 0,1 0 0,-1-1 0,1 1 0,-1-1 0,1 1-1,0-1 1,0 0 0,0 0 0,4 1 0,-3-2-99,0 0 0,0 0 0,0 0 0,-1-1-1,1 1 1,0-1 0,0 0 0,0 0 0,-1-1 0,1 1 0,0-1-1,-1 0 1,1 0 0,-1 0 0,0 0 0,0 0 0,5-5 0,-1 1 126,-1 0 0,1-1 0,-1 0 0,-1-1 0,1 1 0,-1-1 0,-1 0 0,1 0 0,-1-1 0,-1 1 0,0-1 0,0 0 0,0 0 0,-1 0 0,-1 0 0,1 0 0,-1 0 0,-1 0 0,0-1 0,0 1 0,-1 0 0,-3-16 0,4 24 40,-1-1 0,0 0 0,1 0 0,-1 1 0,0-1 0,0 1 0,0-1 0,0 1 0,0-1 0,0 1 0,0-1 0,-2-1 0,3 3 0,0 0 0,0 0 0,-1 0 0,1 0 0,0 0 0,0 0 0,0 0 0,0-1 0,0 1 0,-1 0 0,1 0 0,0 0 0,0 0 0,0 0 0,0 0 0,0 0 0,-1 0 0,1 0 0,0 0 0,0 0 0,0 0 0,0 0 0,-1 0 0,1 0 0,0 0 0,0 0 0,0 1 0,0-1 0,-1 0 0,1 0 0,0 0 0,0 0 0,0 0 0,0 0 0,0 0 0,0 0 0,-1 0 0,1 1 0,0-1 0,0 0 0,-1 14 0,2-5 276,1 0 0,0-1 0,0 1 0,1-1 0,0 1 0,1-1 0,0 0 0,0 0 0,10 13 0,-11-17-156,-1-1 0,0 0 0,1 1 0,0-1 0,0 0 0,0 0 0,0-1 0,1 1 0,-1-1 0,1 1 0,-1-1 0,1 0 0,0-1 0,0 1 0,0 0 0,0-1 0,0 0 0,0 0 0,0 0 0,0-1 0,1 0 0,5 1 0,-6-2-152,0-1 0,0 1 0,0-1 0,0 1 0,-1-1-1,1 0 1,0 0 0,-1-1 0,1 1 0,-1-1 0,0 0 0,0 0-1,0 0 1,0 0 0,0 0 0,-1-1 0,0 1 0,1-1 0,1-5-1,3-5-127,-1 0-1,0-1 0,7-28 1,-11 25 160,4-16 0,-5 33 0,-1 0 0,1 0 0,-1 0 0,1 0 0,-1 0 0,1 0 0,0 0 0,-1 0 0,1 0 0,0 0 0,0 1 0,0-1 0,0 0 0,-1 0 0,1 1 0,0-1 0,0 0 0,1 1 0,-1-1 0,0 1 0,0 0 0,0-1 0,0 1 0,2-1 0,77-4-1120,-51 4-403,1-1 1,52-11-1,-74 11 1536,0-1-1,0 1 1,0-1 0,-1-1-1,1 1 1,-1-1-1,0-1 1,0 1 0,0-1-1,0 0 1,-1-1-1,0 1 1,0-1 0,8-11-1,-12 14-27,0 0 0,0 0 0,-1 0 0,1-1 0,-1 1 0,1 0 0,-1-1 0,0 1 0,0-1 0,-1 1 0,1-1 0,-1 1 0,0-1 0,1 1 0,-2-1 0,1 1 0,0-1 0,-1 0 0,1 1 0,-1-1 0,0 1 0,0 0 0,-1-1 0,1 1 0,-1 0 0,0 0 0,1 0 0,-1 0 0,-1 0-1,1 0 1,0 0 0,-4-2 0,3 2 106,0 0-1,0 1 1,-1 0-1,1-1 1,-1 1-1,1 0 0,-1 1 1,0-1-1,0 1 1,0 0-1,0 0 0,0 0 1,0 0-1,0 0 1,-5 1-1,5 0 338,0 0-1,0 1 1,0-1-1,0 1 1,0 0-1,0 0 1,0 1-1,0-1 1,1 1-1,-8 3 1,3 1-759,1 0 0,-1 0 1,1 1-1,0 0 1,1 0-1,0 1 0,0-1 1,0 1-1,1 1 1,0-1-1,-5 12 1,5-8-300,1-1 1,0 1 0,1 0 0,0 0-1,1 0 1,0 0 0,0 1 0,2 18 0,0-28 589,0 0 1,0-1 0,0 1 0,1 0 0,-1-1 0,1 1 0,0-1 0,0 1-1,0-1 1,0 1 0,0-1 0,0 1 0,1-1 0,-1 0 0,1 0 0,-1 0-1,1 0 1,0 0 0,0 0 0,0 0 0,0-1 0,0 1 0,4 2 0,-3-3-45,0 0 1,0-1 0,0 1 0,0 0 0,0-1 0,0 0 0,0 0 0,0 0 0,0 0 0,1 0 0,-1-1 0,0 1 0,0-1 0,0 0 0,-1 1 0,1-2 0,0 1 0,0 0 0,0 0 0,3-3 0,2-2 82,0 0 1,0 0 0,-1-1 0,0 0 0,0 0-1,-1-1 1,0 0 0,0 0 0,-1 0 0,6-12-1,0-4 1210,0 0 0,10-41 0,-16 45-619,-2 5-584,-1 12 953,-2 3-820,1 1 0,-1-1-1,0 1 1,1-1 0,-1 1 0,0-1 0,1 1 0,-1-1-1,1 1 1,-1-1 0,0 0 0,1 1 0,-1-1 0,1 1 0,-1-1-1,1 0 1,0 0 0,-1 1 0,1-1 0,-1 0 0,1 0-1,-1 0 1,1 0 0,0 1 0,-1-1 0,1 0 0,0 0 0,1-1 4,-1 1 1,1 0-1,-1-1 1,1 0-1,-1 1 1,1-1-1,-1 0 1,0 1-1,0-1 1,3-2 0,1-2 295,0 0 0,0 0 0,0 0 1,5-9-1,-4 5-327,-1 0 0,-1 0 0,1 0 0,-1-1 0,-1 0 0,5-18 0,-6 13-878,0 0 1,-1 0-1,-1 0 0,0 0 0,-1 0 1,-1 0-1,-3-17 0,-2 4-1328,-1 1 0,-22-53 0,-10 0 2600,39 78-609,1 1 0,-1-1 1,0 1-1,0 0 0,0-1 0,0 1 0,0 0 0,0-1 1,0 1-1,0 0 0,-1 0 0,-1-1 0,3 2 107,0 0-1,-1 0 0,1 0 0,0 0 1,-1 0-1,1 0 0,0 0 1,0 0-1,-1 0 0,1 1 1,0-1-1,0 0 0,-1 0 0,1 0 1,0 0-1,0 1 0,-1-1 1,1 0-1,0 0 0,0 1 1,0-1-1,-1 0 0,1 0 0,0 1 1,0-1-1,0 0 0,0 0 1,0 1-1,0-1 0,-1 0 0,1 1 1,0-1-1,0 0 0,0 0 1,0 1-1,0-1 0,0 1 1,0 7 398,-1-1 1,1 1 0,0 0-1,2 11 1,5 24-585,2-1-1,1 1 1,31 76 0,-28-89-305,1-1 1,34 51-1,-34-61 1082,1-1 1,22 23-1,-32-36-644,0 0 1,0 0 0,1-1 0,-1 0 0,1 0 0,0 0 0,0-1-1,0 1 1,1-2 0,-1 1 0,1-1 0,0 0 0,-1 0 0,1-1-1,0 1 1,10-1 0,5-3 3996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1:05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2 602 24575,'0'0'0,"0"0"0,0 0 0,0-1 0,-1 1 0,1 0 0,0 0 0,0-1 0,0 1 0,0 0 0,0-1 0,0 1 0,0 0 0,0 0 0,0-1 0,0 1 0,0 0 0,0-1 0,0 1 0,0 0 0,0 0 0,0-1 0,0 1 0,0 0 0,0-1 0,0 1 0,1 0 0,-1 0 0,0-1 0,0 1 0,0 0 0,0 0 0,1 0 0,-1-1 0,0 1 0,0 0 0,1 0 0,-1 0 0,0 0 0,1-1 0,9-12 0,18-14-692,2 2 0,0 0 0,1 3-1,1 0 1,63-29 0,-89 48 692,20-10 0,-25 12 0,0 1 0,0-1 0,0 1 0,0 0 0,1-1 0,-1 1 0,0 0 0,0 0 0,0 0 0,0-1 0,0 1 0,0 1 0,0-1 0,0 0 0,0 0 0,0 0 0,1 0 0,-1 1 0,0-1 0,1 1 0,-2 0 70,1 0 1,-1-1-1,0 1 1,1 0-1,-1 0 1,0 0-1,0 0 0,0-1 1,0 1-1,1 0 1,-1 0-1,0 0 1,-1 0-1,1-1 0,0 1 1,0 0-1,0 0 1,0 0-1,-1 0 1,1-1-1,0 1 0,-1 0 1,0 1-1,-11 21 2216,10-19-2109,-3 3-177,12-23 0,16-27 0,-21 40 0,20-34 0,-22 36 0,1 0 0,0 0 0,-1 0 0,0 0 0,1-1 0,-1 1 0,0 0 0,1 0 0,-1-1 0,0 1 0,0 0 0,0 0 0,0-1 0,0 1 0,0 0 0,-1 0 0,1 0 0,0-1 0,-1 1 0,1 0 0,-1 0 0,1 0 0,-1 0 0,1 0 0,-1 0 0,0 0 0,0 0 0,1 0 0,-3-2 0,3 3 0,-1 0 0,0-1 0,1 1 0,-1 0 0,0-1 0,0 1 0,0 0 0,1 0 0,-1 0 0,0 0 0,0 0 0,0 0 0,0 0 0,1 0 0,-1 0 0,0 0 0,0 0 0,0 0 0,1 1 0,-1-1 0,0 0 0,0 1 0,1-1 0,-1 0 0,0 1 0,0-1 0,1 1 0,-1-1 0,0 1 0,-19 19 0,19-18 0,-12 14-484,2 0-1,0 1 1,1 0-1,1 0 0,0 1 1,2 1-1,0-1 1,1 1-1,1 0 1,0 1-1,2-1 0,0 1 1,0 25-1,3-39 208,0 0-1,1 0 0,-1 0 1,1-1-1,1 1 0,-1 0 1,1-1-1,0 1 1,0-1-1,1 0 0,-1 1 1,1-1-1,0 0 0,1-1 1,-1 1-1,1-1 0,0 1 1,7 6-1,-6-8-129,0 0 1,0 0-1,0 0 0,0 0 1,0-1-1,1 0 0,-1 0 0,1 0 1,11 1-1,-10-2 497,0 0-1,0-1 1,1 0 0,-1 0-1,7-2 1,4-2 155,0 0 0,-1-1 0,0-1 0,0-1 1,-1-1-1,0 0 0,26-17 0,-11 3-487,-1-2-1,43-43 1,-44 38 231,44-59 1,-62 73 47,-1-1 0,0 0-1,-2-1 1,0 0 0,0 0 0,5-22 0,-12 34 191,0-1 0,0 0 0,0 0 0,-1 0 0,0 0 0,0 0 0,-1 0 0,-1-8 0,2 13-150,-1 0 0,1 0-1,0 0 1,-1 0-1,1 0 1,0 0-1,-1 0 1,1 0-1,-1 0 1,0 0-1,1 1 1,-1-1-1,0 0 1,1 0-1,-1 1 1,0-1-1,0 0 1,0 1-1,0-1 1,-1 0-1,0 0-51,1 1-1,-1 0 1,1 0-1,0 1 1,-1-1-1,1 0 1,-1 0 0,1 1-1,-1-1 1,1 0-1,0 1 1,-1 0-1,1-1 1,0 1-1,-1 0 1,1 0-1,0-1 1,0 1-1,0 0 1,-1 2-1,-10 7 693,1 1 0,0 1-1,1 0 1,0 1 0,-9 15-1,-36 71 3589,53-96-4303,-5 10 163,0 2 0,1-1 0,-4 16 1,9-26-114,0 1 1,1-1-1,-1 0 1,1 0 0,-1 0-1,2 1 1,-1 4-1,1-7-42,-1 0 0,0 0 0,1-1-1,0 1 1,-1 0 0,1-1-1,0 1 1,0 0 0,0-1 0,0 1-1,0-1 1,0 1 0,0-1-1,0 0 1,1 0 0,-1 1 0,3 0-1,-3-1-10,1 0 0,0 0 0,0-1 0,-1 1 0,1-1 0,0 0 0,0 1 0,0-1 0,0 0 0,0 0 0,0 0 0,-1 0 0,1-1 0,0 1 0,0 0 0,0-1 0,0 1 0,-1-1 0,1 0 0,0 1 0,-1-1 0,1 0 0,0 0 0,-1 0 0,3-3 0,4-1 0,-1-1 0,0-1 0,-1 1 0,7-9 0,-3 3-116,-1-1 1,0-1-1,-1 0 0,0 0 0,-1-1 0,0 1 1,-1-2-1,4-16 0,-8 20-45,1-1-1,-1 1 1,-1 0 0,0-1-1,-1 1 1,-1 0 0,1-1 0,-2 1-1,0 0 1,0-1 0,-6-14-1,0 6-1063,0 1 0,-2 1 0,0-1 0,-14-19 0,13 24 1481,0 1 0,-1-1 0,-1 2 0,0 0 0,-17-13 0,30 26-178,0-1 0,0 1-1,-1 0 1,1-1 0,0 1-1,0 0 1,0 0 0,-1-1-1,1 1 1,0 0 0,-1 0-1,1-1 1,0 1 0,0 0-1,-1 0 1,1 0 0,0-1-1,-1 1 1,1 0 0,0 0-1,-1 0 1,1 0 0,0 0-1,-1 0 1,1 0 0,-1 0-1,1 0 1,0 0 0,-1 0-1,1 0 1,0 0 0,-1 0-1,1 0 1,0 0 0,-1 0-1,1 1 1,0-1 0,-1 0-1,1 0 1,0 0 0,-1 0-1,1 1 1,0-1 0,0 0-1,-1 0 1,1 1 0,0-1-1,0 0 1,-1 1 0,1-1-1,0 0 1,0 1 0,0-1-1,0 0 1,-1 1 0,1-1-1,0 0 1,0 1 0,0-1-1,0 0 1,0 1 0,0-1-1,0 0 1,0 1 0,0-1-1,0 0 1,0 1 0,4 29 2257,-3-27-2977,24 109-1070,-11-59-1796,25 59-1,-25-79 1775,2 0 0,34 53 0,-34-63 2239,1-1 0,22 22 0,-13-19 4312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1:0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3 141 24575,'-1'-26'0,"1"19"0,-1 0 0,1-1 0,0 1 0,0 0 0,1 0 0,0 0 0,0 0 0,3-9 0,-4 16 0,0 0 0,0-1 0,1 1 0,-1 0 0,0 0 0,0 0 0,0 0 0,0 0 0,0 0 0,0-1 0,1 1 0,-1 0 0,0 0 0,0 0 0,0 0 0,0 0 0,0 0 0,1 0 0,-1 0 0,0 0 0,0 0 0,0 0 0,0 0 0,1 0 0,-1 0 0,0 0 0,0 0 0,0 0 0,0 0 0,1 0 0,-1 0 0,0 0 0,0 0 0,0 0 0,0 0 0,1 0 0,-1 0 0,0 0 0,0 0 0,0 1 0,0-1 0,0 0 0,1 0 0,-1 0 0,0 0 0,0 0 0,0 0 0,0 1 0,0-1 0,8 9 0,-7-8 0,29 47-2950,-3 0-1,38 89 1,-38-76 1237,65 154-2330,-35-72 7330,-61-159-2344,1-1 0,0 0 1,2 0-1,0 0 0,1 0 1,0 0-1,1 0 1,1 0-1,1 1 0,0-1 1,7-18-1,-7 27-1035,1-1 0,0 1-1,1 0 1,0 0 0,0 0-1,0 1 1,1 0 0,0 0 0,1 0-1,-1 1 1,1 0 0,8-6-1,-11 10 53,-1 0 0,1 0 0,0 0 0,-1 0 0,1 1 1,0-1-1,0 1 0,0 0 0,0 0 0,0 1 0,0-1 0,0 1 0,1 0 0,-1 0 0,0 0 0,0 1 0,0-1 0,0 1 0,0 0 0,0 0 0,0 0 0,0 1 0,0-1 0,-1 1 0,1 0 0,-1 0 0,1 1 0,-1-1 0,4 4 0,-4-4-10,0 1 1,-1-1 0,1 1 0,-1 0-1,0 0 1,1 0 0,-1 0 0,-1 0-1,1 0 1,0 1 0,-1-1-1,0 1 1,1-1 0,-2 1 0,2 5-1,-1-3-142,-1 0-1,0 0 0,0 0 1,-1 1-1,0-1 0,0 0 1,0 0-1,-4 10 0,-1-2-167,-1 0 0,0 0-1,-1-1 1,0 0 0,-1 0-1,-18 19 1,4-10 360,23-22 3,-1 0-1,1 0 1,0 0 0,0 1 0,0-1-1,-1 0 1,1 0 0,0 0-1,0 0 1,0 1 0,-1-1-1,1 0 1,0 0 0,0 0-1,-1 0 1,1 0 0,0 0 0,0 0-1,-1 0 1,1 0 0,0 1-1,0-1 1,-1 0 0,1 0-1,0 0 1,0-1 0,-1 1-1,1 0 1,0 0 0,0 0-1,-1 0 1,1 0 0,0 0 0,0 0-1,-1 0 1,1 0 0,0-1-1,0 1 1,0 0 0,-1 0-1,1 0 1,0 0 0,0-1-1,0 1 1,0 0 0,-1 0 0,1-1-1,0 1 1,0 0 0,0 0-1,0 0 1,0-1 0,0 1-1,0 0 1,0 0 0,0-1-1,0 1 1,0 0 0,0-1 0,5-18-811,5 3 243,2 0-1,0 0 1,0 1-1,1 1 1,16-13 0,80-64 727,-80 70-97,1-2-135,29-28 1,-50 42 187,0-1 1,-1 0-1,0 0 1,-1 0-1,0-1 1,11-23 0,-8 8 3179,0-13-2816,-9 39-443,-1 0-1,0-1 0,0 1 0,0 0 1,-1-1-1,1 1 0,0 0 1,0-1-1,0 1 0,0 0 0,0-1 1,0 1-1,0 0 0,-1-1 1,1 1-1,0 0 0,0-1 1,0 1-1,-1 0 0,1 0 0,0-1 1,0 1-1,-1 0 0,1 0 1,0 0-1,0-1 0,-1 1 0,1 0 1,0 0-1,-1 0 0,1 0 1,0 0-1,-1-1 0,-17-2 2670,16 3-2510,1 0 1,-1-1-1,0 1 0,1 0 0,-1-1 0,0 1 0,1-1 0,-1 1 1,0-1-1,1 0 0,-1 1 0,1-1 0,-2-1 0,16 21-231,-4-4-72,2 0-1,0 0 0,0-1 0,16 15 1,-23-26 87,-1 0 1,0-1-1,1 1 1,0 0-1,0-1 1,0 0-1,0 0 1,0 0-1,0 0 1,0-1 0,1 1-1,-1-1 1,0 0-1,1-1 1,-1 1-1,1-1 1,-1 0-1,1 0 1,-1 0-1,1-1 1,-1 1-1,9-3 1,-6 0 17,0 0 0,0 0 0,0-1 0,0 0 0,-1 0 0,1 0 0,-1-1 0,0 0 0,0 0 0,-1 0 0,0-1 0,0 0 0,0 0 0,-1 0 0,0-1 0,0 1 0,4-11 0,-5 12 0,-1 0 0,-1-1 0,1 0 0,-1 1 0,1-1 0,-2 0 0,1 0 0,-1 0 0,0 0 0,0 0 0,0 1 0,-1-1 0,0 0 0,0 0 0,0 0 0,-1 1 0,0-1 0,0 1 0,-1-1 0,1 1 0,-1 0 0,0 0 0,-4-5 0,2 4 0,0 0 0,0 1 0,-1 0 0,-11-9 0,15 13 0,0-1 0,0 1 0,0-1 0,0 1 0,-1 0 0,1 0 0,-1 0 0,1 1 0,0-1 0,-1 1 0,1-1 0,-1 1 0,0 0 0,1 0 0,-1 0 0,1 0 0,-1 0 0,-2 1 0,4-1 13,0 1-1,1-1 1,-1 1-1,0-1 1,0 1 0,0-1-1,1 1 1,-1 0-1,0-1 1,0 1-1,1 0 1,-1-1 0,1 1-1,-1 0 1,1 0-1,-1 0 1,1 0 0,-1 0-1,1 0 1,0 0-1,0-1 1,-1 1 0,1 0-1,0 0 1,0 0-1,0 0 1,0 0 0,0 0-1,0 0 1,0 0-1,0 0 1,1 0 0,-1 1-1,11 37 508,-9-35-505,38 89-3016,61 104-1,-59-119 1465,-14-26-508,48 93-995,30 74 2822,-74-144-286,-3 1 0,38 157 1,-62-207 772,-1 1 1,-1 0 0,-1 0 0,-3 36-1,0-49-345,-1 0-1,0-1 1,-1 1-1,0-1 0,-1 1 1,-1-1-1,0 0 0,-1-1 1,0 1-1,-9 11 0,13-20 157,-1 0 0,0 0-1,1 0 1,-2-1 0,1 1 0,0-1-1,-1 0 1,1 0 0,-1 0-1,0 0 1,0-1 0,0 0-1,-1 0 1,1 0 0,0 0 0,-1 0-1,1-1 1,-1 0 0,1 0-1,-1 0 1,0-1 0,0 1 0,1-1-1,-1 0 1,0-1 0,1 1-1,-1-1 1,0 0 0,1 0 0,-1 0-1,1-1 1,-1 0 0,1 1-1,0-1 1,0-1 0,0 1-1,0-1 1,0 0 0,0 0 0,-3-4-1,-4-3 44,1-1-1,0-1 0,1 0 0,0 0 0,1-1 1,0 0-1,1 0 0,1-1 0,-7-18 1,3 0 538,1-1 1,1 0 0,-3-37 0,8 34-1177,2 0 1,1 0-1,2 1 0,1-1 0,2 0 0,1 1 1,2 0-1,13-35 0,-6 29-205,1 1 0,2 0 0,1 1 0,3 2 1,1 0-1,35-43 0,23-6 2167,-66 73 5298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1:08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83 24575,'-1'-7'-263,"-1"0"1,-1 0-1,1 1 0,-1-1 0,0 1 0,-1-1 1,1 1-1,-7-7 0,9 11 165,0 1-1,-1 0 1,1-1 0,0 1 0,-1 0-1,1 0 1,-1 0 0,0 0 0,1 0 0,-1 0-1,0 1 1,1-1 0,-1 0 0,0 1-1,0-1 1,0 1 0,1 0 0,-1 0-1,0-1 1,0 1 0,0 0 0,0 1 0,0-1-1,1 0 1,-1 0 0,0 1 0,0-1-1,0 1 1,1 0 0,-1 0 0,0-1-1,1 1 1,-1 0 0,0 0 0,1 0 0,-3 3-1,0-1-335,0 1 0,0-1 0,0 1 0,1 0 0,-1 0 0,1 1 0,0-1 0,-3 7 0,2-2 405,0 0 0,1 0 0,0 0 0,1 1 0,0-1 0,0 0 0,0 12 0,1 1 220,1 1 0,4 23 0,3 8-2668,-3-23 3110,15 49 1,-15-70-402,-1 0 0,1 0 1,1 0-1,0 0 0,0-1 1,1 0-1,0 0 0,10 11 0,-14-18-207,-1 0-1,1-1 0,0 1 0,0-1 0,0 1 0,0-1 0,0 1 0,0-1 0,0 0 1,0 0-1,0 0 0,1 0 0,-1-1 0,0 1 0,1 0 0,-1-1 0,1 0 0,-1 0 0,1 1 1,-1-1-1,0-1 0,6 0 0,-5 0 36,0 0 1,0 0 0,0-1-1,0 1 1,-1-1-1,1 0 1,0 0-1,-1 0 1,1 0 0,-1-1-1,1 1 1,-1-1-1,0 1 1,0-1-1,0 0 1,2-5-1,2-5-105,0 0 0,-1-1-1,-1 1 1,0-1-1,-1 0 1,0 0-1,-1 0 1,0-25 0,-2 29-158,0 0 0,-1-1 1,0 1-1,-1 0 0,1 0 1,-2 0-1,0 0 0,0 0 1,-1 0-1,0 1 0,0 0 1,-11-15-1,14 22 203,-1 0 0,1 0 0,-1 1 0,1-1 0,-1 1 0,0 0 0,0-1 0,1 1 0,-1 0 0,0 0 0,-3-1 0,5 2 0,0 0 0,0 0 0,-1 0 0,1 0 0,0 0 0,0 0 0,-1 0 0,1 0 0,0 0 0,0 0 0,-1 0 0,1 0 0,0 0 0,0 0 0,-1 0 0,1 0 0,0 0 0,0 0 0,-1 0 0,1 0 0,0 0 0,0 0 0,-1 1 0,1-1 0,0 0 0,0 0 0,0 0 0,-1 0 0,1 1 0,0-1 0,0 0 0,0 1 0,1 14 0,4-3-57,0-1 0,1 1-1,0-1 1,1 0 0,0-1 0,1 1-1,0-1 1,0-1 0,1 0 0,0 0 0,20 14-1,-5-8 2698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1:08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24575,'1'-9'0,"2"10"0,3 16 0,-2 11 0,-1-1 0,9 34 0,-11-55 0,1 0 0,0 1 0,0-1 0,1 0 0,0 0 0,0 0 0,0-1 0,1 1 0,0-1 0,7 9 0,-8-12 0,0 0 0,0 0 0,1 0 0,-1 0 0,1 0 0,-1-1 0,1 1 0,-1-1 0,1 0 0,0 0 0,-1-1 0,1 1 0,0-1 0,0 0 0,0 0 0,-1 0 0,1 0 0,0-1 0,0 1 0,-1-1 0,1 0 0,0 0 0,-1-1 0,1 1 0,-1-1 0,7-3 0,-3 1 0,-1 1 0,0-1 0,0-1 0,0 1 0,0-1 0,-1 0 0,1-1 0,-1 1 0,-1-1 0,1 0 0,-1 0 0,0 0 0,3-8 0,-3 0-1365,-3 3-5461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1:09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1 465 24575,'0'0'0,"0"-1"0,0 1 0,0 0 0,0 0 0,-1-1 0,1 1 0,0 0 0,1 0 0,-1-1 0,0 1 0,0 0 0,0 0 0,0-1 0,0 1 0,0 0 0,0 0 0,0-1 0,0 1 0,0 0 0,1 0 0,-1-1 0,0 1 0,0 0 0,0 0 0,0 0 0,1-1 0,-1 1 0,0 0 0,0 0 0,1 0 0,-1 0 0,0 0 0,0-1 0,1 1 0,-1 0 0,0 0 0,11 5 0,7 11 0,-5 4 0,0 0 0,10 24 0,-18-30 0,2-1 0,0 0 0,0-1 0,1 0 0,1 0 0,0 0 0,1-1 0,18 17 0,-26-26 0,1 0 0,0 0 0,-1-1 0,1 1 0,0-1 0,0 1 0,-1-1 0,1 0 0,0 0 0,0 0 0,1 0 0,-1-1 0,0 1 0,0-1 0,0 0 0,0 0 0,0 0 0,1 0 0,-1-1 0,0 1 0,0-1 0,0 0 0,0 0 0,0 0 0,0 0 0,0 0 0,0-1 0,-1 1 0,1-1 0,0 0 0,-1 0 0,0 0 0,1 0 0,-1 0 0,0 0 0,0-1 0,3-3 0,2-3 0,-1-1 0,0 0 0,-1 0 0,0 0 0,0-1 0,-1 1 0,-1-1 0,0 0 0,2-14 0,-3 18 0,-2 1 0,1-1 0,-1 1 0,0-1 0,0 1 0,0-1 0,-1 1 0,0-1 0,-1 1 0,0-1 0,1 1 0,-2 0 0,1 0 0,-5-8 0,4 9 0,-1 1 0,1 0 0,-1 0 0,1 0 0,-1 0 0,-1 1 0,1-1 0,0 1 0,-1 0 0,0 0 0,1 1 0,-1-1 0,0 1 0,0 0 0,-1 1 0,1-1 0,-9-1 0,0 2 0,0 0 0,-23 1 0,28 1 0,0 0 0,-1-1 0,1-1 0,0 0 0,-1 0 0,1-1 0,-17-4 0,25 5 0,0 0 0,0 1 0,0-1 0,0 0 0,1 0 0,-1 0 0,0 0 0,0 0 0,0 0 0,1 0 0,-1 0 0,0 0 0,1 0 0,-1 0 0,1 0 0,0 0 0,-1-1 0,1 1 0,0 0 0,0 0 0,-1-1 0,1 1 0,0 0 0,0 0 0,0-1 0,1 1 0,-1 0 0,0 0 0,1-2 0,12-40 0,-10 34 0,11-30 0,12-37 0,47-94 0,-73 169 0,1 0 0,-1 0 0,1 0 0,0 0 0,-1 0 0,1 0 0,0 0 0,0 0 0,-1 0 0,1 0 0,0 1 0,0-1 0,0 0 0,1 0 0,-1 1 0,-1 0 0,1 0 0,-1-1 0,1 1 0,-1 0 0,1 0 0,-1 0 0,1 0 0,-1 0 0,1 1 0,-1-1 0,1 0 0,-1 0 0,1 0 0,-1 0 0,0 0 0,1 1 0,-1-1 0,1 0 0,-1 0 0,0 1 0,1-1 0,0 1 0,2 2 0,0 1 0,-1 0 0,1 0 0,-1 0 0,4 8 0,-3-6 0,64 134-2645,88 160-6376,-152-296 8687,5 9-102,0 0 0,15 15 1,-22-26 392,1 0 0,0 0 1,0 0-1,0 0 0,1 0 0,-1 0 1,0-1-1,1 1 0,-1-1 0,1 1 1,-1-1-1,1 0 0,0 0 0,-1 0 1,1 0-1,0-1 0,0 1 0,0-1 1,5 0-1,-6 0 35,0-1-1,0 1 1,-1-1-1,1 0 1,0 0 0,0 0-1,-1 0 1,1 0 0,0-1-1,-1 1 1,1 0 0,-1-1-1,0 1 1,1-1 0,-1 1-1,0-1 1,0 0-1,0 1 1,1-4 0,2-3 11,-1 0 1,0 0-1,2-13 0,-1-2-56,-2-1 0,0 1 0,-2-1 1,0 0-1,-7-39 0,1-5-89,32 123 3080,-19-38-1951,2-1-1,-1 0 0,2 0 1,0-1-1,18 21 1,-24-32-617,0 0 0,0-1-1,0 1 1,0-1 0,0 0 0,1 0 0,-1-1 0,1 1 0,0-1 0,7 2 0,-9-3-268,1 0 1,-1-1 0,0 1 0,1-1-1,-1 0 1,1 0 0,-1-1 0,1 1-1,-1-1 1,0 1 0,1-1 0,-1 0-1,0-1 1,0 1 0,1 0 0,-1-1 0,4-3-1,-1 1-102,0 0 0,0-1 0,-1 0 0,0 0 0,0 0 0,0-1 0,-1 0 0,0 0 0,0 0 0,0 0 0,-1 0 0,0-1 0,0 0 0,-1 1 0,3-13 0,-4 16 0,0-1 0,-1 1 0,1-1 0,-1 0 0,0 0 0,0 1 0,0-1 0,-1 0 0,1 1 0,-1-1 0,0 0 0,0 1 0,0-1 0,0 1 0,-1-1 0,0 1 0,1 0 0,-1 0 0,0 0 0,-1 0 0,1 0 0,0 0 0,-1 0 0,0 1 0,1-1 0,-1 1 0,0 0 0,0 0 0,-1 0 0,1 0 0,-5-1 0,-1-1-189,-1 1-1,0 0 1,0 0-1,0 1 1,0 1-1,0 0 1,-1 0-1,1 1 1,-10 1-1,-2 1-537,0 1-1,1 1 0,-25 8 1,24-5-2659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1:09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1 199 24575,'22'-14'0,"-13"8"0,0 1 0,1 0 0,10-4 0,-16 7 0,0 1 0,0 0 0,1 0 0,-1 1 0,0-1 0,0 1 0,1 0 0,-1 0 0,0 0 0,0 1 0,6 1 0,-2 0-698,0 0 0,0 1 0,0 0 0,-1 0-1,0 1 1,1 0 0,-1 1 0,0-1 0,-1 1 0,1 0 0,-1 1-1,0 0 1,-1 0 0,6 7 0,-10-13 682,-1 1 0,0-1 1,0 0-1,0 0 0,0 0 0,0 1 0,0-1 0,1 0 1,-1 0-1,0 0 0,0 1 0,0-1 0,1 0 1,-1 0-1,0 0 0,0 0 0,0 0 0,1 0 1,-1 1-1,0-1 0,0 0 0,1 0 0,-1 0 0,0 0 1,0 0-1,0 0 0,1 0 0,-1 0 0,0 0 1,0 0-1,1 0 0,-1 0 0,0 0 0,0 0 1,1 0-1,-1-1 0,0 1 0,0 0 0,0 0 0,1 0 1,-1 0-1,0 0 0,8-14-142,1-25 294,-8 34-197,4-26 169,10-37-369,-13 61 440,0 0 0,1 0 0,0 0 0,0 0 0,0 0 1,9-11-1,-11 17-231,1-1 1,-1 1-1,0 0 1,0 0-1,1 0 1,-1 0-1,0 0 1,1 1-1,-1-1 1,1 0-1,-1 1 1,1-1-1,-1 1 1,1-1-1,-1 1 1,1 0 0,0-1-1,-1 1 1,1 0-1,0 0 1,-1 0-1,1 0 1,-1 1-1,1-1 1,0 0-1,-1 1 1,1-1-1,-1 1 1,1 0-1,-1-1 1,1 1-1,-1 0 1,2 1-1,6 4 99,0 0 0,-1 0 0,15 15-1,-16-14-138,29 27 437,-2 1 0,-1 1 0,50 75 1,-67-84 1872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1:10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24575,'4'-2'0,"2"-2"0,1-2 0,-1 0 0,2 0 0,0 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52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54 24575,'-18'14'0,"-27"14"0,37-24 0,1 0 0,-1-1 0,1 0 0,-1 0 0,0-1 0,-16 3 0,65-21 0,258-75-8020,-257 78 7849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1:35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171 188 24575,'0'-3'-71,"0"0"1,0 0-1,-1 0 0,1 0 0,-1 0 0,0 1 1,0-1-1,0 0 0,0 0 0,0 1 1,0-1-1,-1 1 0,0-1 0,1 1 0,-1-1 1,0 1-1,0 0 0,0 0 0,0 0 0,0 0 1,-5-2-1,-3-2-502,-1 0 0,0 1 0,0 0 1,-13-3-1,13 5 211,0-1-1,1 0 1,-15-9 0,24 13 383,0-1 0,0 1 0,1-1 0,-1 1 0,0-1 0,0 0 0,0 1 0,0-1 0,1 0-1,-1 0 1,0 1 0,1-1 0,-1 0 0,0 0 0,1 0 0,-1 0 0,1 0 0,0 0 0,-1 0 0,1 0 0,0 0 0,-1 0 0,1 0 0,0 0 0,0 0 0,0-1 0,0 0 0,1 0 109,0 1 1,-1-1 0,1 1 0,0-1 0,0 0 0,0 1 0,1 0 0,-1-1 0,0 1-1,0 0 1,1-1 0,-1 1 0,1 0 0,2-1 0,3-2 176,0 0-1,0 0 1,1 1 0,-1 0-1,1 0 1,10-1 0,-14 3-275,1 0 1,-1 0-1,1 1 1,-1 0 0,1 0-1,-1 0 1,1 0-1,-1 1 1,1 0 0,-1 0-1,1 0 1,-1 0-1,0 1 1,1-1 0,-1 1-1,0 0 1,0 1-1,0-1 1,-1 1 0,1 0-1,0-1 1,-1 2-1,0-1 1,0 0 0,0 1-1,0-1 1,0 1-1,-1 0 1,0 0 0,1 0-1,-1 0 1,-1 0-1,1 0 1,-1 1 0,2 5-1,0 8-177,0-1 0,-1 1 1,-1 0-1,-1 0 0,0 0 0,-2 0 0,-6 34 0,-42 124-2167,28-107 1431,14-42-2958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1:35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33 162 24575,'-32'-161'-7070,"73"273"7042,53 164-1596,-79-225 1312,-3 1-1,-3 0 1,6 77 0,-15-127 312,0 6 0,1-1 0,-1 1 0,0 0 0,-1-1 0,0 1 0,-4 14 0,5-22 11,0 0 1,0 0 0,0 0-1,0 0 1,0 0-1,0 0 1,0 1 0,0-1-1,0 0 1,0 0 0,0 0-1,0 0 1,0 0-1,0 0 1,0 0 0,0 0-1,0 0 1,0 0-1,0 0 1,0 1 0,0-1-1,0 0 1,0 0 0,0 0-1,0 0 1,-1 0-1,1 0 1,0 0 0,0 0-1,0 0 1,0 0 0,0 0-1,0 0 1,0 0-1,0 0 1,0 0 0,0 0-1,0 0 1,-1 0-1,1 0 1,0 0 0,0 0-1,0 0 1,0 0 0,0 0-1,0 0 1,0 0-1,0 0 1,0 0 0,0 0-1,-1 0 1,1 0 0,0 0-1,0 0 1,0 0-1,0 0 1,0 0 0,0 0-1,0 0 1,0 0-1,0 0 1,0 0 0,0 0-1,0-1 1,0 1 0,0 0-1,0 0 1,-1 0-1,1 0 1,-3-10 1777,-1-14 814,2-7-2114,2 1 0,1-1 0,1 0 1,2 1-1,11-44 0,-7 46-3343,15-35-1,-18 50 1934,1 1 0,0 0 0,9-12 1,-14 22 916,0 0 0,1 0 0,-1 0 0,1 0 0,-1 0 0,1 0 0,0 0 1,0 1-1,0-1 0,0 1 0,0-1 0,0 1 0,0 0 0,0 0 0,1 0 0,-1 0 1,0 0-1,1 0 0,-1 1 0,1-1 0,-1 1 0,1 0 0,-1-1 0,4 1 1,-5 1 3,0-1 0,1 1 0,-1-1 0,0 1 0,0 0 0,1-1 0,-1 1 0,0 0 0,0 0 0,0 0 0,0 0 0,0 0 0,0 0 0,0 0 0,-1 0 0,1 0 0,0 0 0,-1 1 0,1-1 0,0 0 0,-1 0 0,1 1 0,-1-1 0,1 3 0,3 36 0,-4-38 0,-2 28-66,-1 0 0,-1 0 1,-1 0-1,-14 43 1,-2 10-26,20-80 91,0 1 0,0-1 0,1 1 0,0-1 0,0 1 0,0-1 0,0 1 0,0-1 0,1 1 0,-1-1 0,1 1 0,0-1 0,0 0 0,0 1 0,3 3 0,-2-3 0,0-1 0,1 0 0,0 0 0,0 0 0,0 0 0,0-1 0,0 1 0,0-1 0,1 1 0,-1-1 0,1-1 0,0 1 0,4 1 0,24 8 288,1-1 0,1-2-1,60 7 1,-12-3 410,-42-4 1001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1:36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24575,'0'-7'4,"0"0"-1,1-1 1,0 1-1,0 0 0,0 0 1,1-1-1,4-8 1,-6 15-8,1-1 1,0 1-1,-1-1 1,1 1-1,0 0 1,0-1-1,0 1 1,0 0-1,0-1 0,1 1 1,-1 0-1,0 0 1,1 0-1,-1 0 1,0 0-1,1 0 1,-1 1-1,1-1 1,-1 0-1,1 1 1,0-1-1,-1 1 1,1 0-1,0-1 0,-1 1 1,1 0-1,0 0 1,-1 0-1,1 0 1,0 0-1,-1 0 1,1 1-1,0-1 1,-1 1-1,1-1 1,-1 1-1,1-1 0,1 2 1,1 0-14,0 0 0,-1 1 0,1-1 0,-1 1 0,1 0 0,-1 0-1,0 0 1,0 0 0,0 1 0,-1-1 0,1 1 0,-1 0 0,0 0 0,0-1 0,0 1 0,0 1 0,-1-1 0,0 0 0,0 0 0,1 5-1,1 4-14,-1 0 0,-1 1 0,0-1 0,-1 0 0,-2 19-1,-10 24 33,8-41 0,-5 30 0,9-43-20,0 0-1,1 0 0,-1 1 0,0-1 0,1 0 0,-1 0 1,1 0-1,-1 0 0,1 0 0,0 0 0,0 0 1,0 0-1,0 0 0,1 0 0,-1 0 0,0-1 0,1 1 1,-1-1-1,1 1 0,-1-1 0,1 1 0,3 1 0,4 3-230,0-1 0,1 0 0,14 6 0,-5-3-166,8 5-369,-7-5-775,29 18 0,-45-23 1415,0-1 1,0 1 0,0 0-1,0 0 1,-1 0 0,1 1-1,-1 0 1,0-1 0,0 1-1,0 0 1,-1 0 0,4 8-1,-5-8 146,0 0 0,0 0 0,-1-1 0,0 1 0,1 0 0,-1 0 0,-1 0 0,1 0 0,-1-1 0,1 1 0,-1 0 0,0 0 0,-1-1 0,1 1 0,0 0 0,-1-1 0,0 1 0,-4 4 0,-1 3 0,-1 0 0,-1-1 0,1 0 0,-12 10 0,10-11 754,-1 0-1,1-1 1,-2-1-1,1 1 1,-18 7 0,22-12-530,0 0 1,-1-1 0,1 1 0,-1-1 0,1-1 0,-1 1 0,0-1-1,0-1 1,0 0 0,-12 0 0,-5-5-7051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1:36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33 24575,'-8'4'0,"-6"3"0,-2 3 0,2 1 0,3-2 0,7-1 0,5-3 0,5-2 0,6-3 0,5-4 0,5-3 0,0-3-6784,-1 0 6784,-1-2-3878,-4 0 3878,-2 0-3252,-6-1 3252,-4 3 5723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1:36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56 24575,'-4'1'0,"0"0"0,0 0 0,0 0 0,-1 0 0,1 1 0,0-1 0,1 1 0,-1 0 0,0 0 0,0 1 0,1-1 0,-4 4 0,5-5 0,0 1 0,1 0 0,-1-1 0,1 1 0,-1 0 0,1 0 0,0 0 0,0 0 0,-1 0 0,0 4 0,2-5 0,-1 0 0,1 0 0,0 0 0,0 1 0,0-1 0,0 0 0,0 0 0,0 0 0,0 0 0,0 1 0,1-1 0,-1 0 0,0 0 0,1 0 0,-1 0 0,1 0 0,-1 0 0,1 0 0,-1 0 0,1 0 0,0 0 0,1 1 0,-1 0 0,1-1 0,1 0 0,-1 1 0,0-1 0,0 0 0,0 0 0,1 0 0,-1 0 0,0-1 0,1 1 0,-1-1 0,1 1 0,-1-1 0,1 0 0,-1 0 0,1 0 0,-1 0 0,1 0 0,-1-1 0,0 1 0,1-1 0,2 0 0,6-3 0,0 1 0,0-1 0,15-8 0,-15 6 0,-1 0 0,20-15 0,-27 18 0,0 1 0,0-1 0,0 0 0,-1 0 0,1 0 0,-1 0 0,0 0 0,1 0 0,-1-1 0,-1 1 0,1-1 0,0 1 0,0-6 0,-1 8 0,-1-1 0,0 1 0,0 0 0,-1-1 0,1 1 0,0 0 0,0 0 0,-1-1 0,1 1 0,0 0 0,-1 0 0,1 0 0,-1 0 0,0-1 0,1 1 0,-1 0 0,0 0 0,0 0 0,0 0 0,1 0 0,-1 1 0,0-1 0,0 0 0,0 0 0,-1 1 0,1-1 0,0 0 0,0 1 0,0-1 0,0 1 0,-1 0 0,1-1 0,0 1 0,0 0 0,-1 0 0,-1-1 0,-4 0 0,0 0 0,0 1 0,0-1 0,-1 1 0,-7 2 0,8-1-195,-1 0 0,1 1 0,0 0 0,-1 1 0,1-1 0,-9 6 0,2 0-6631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1:37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4 377 24575,'-1'-10'0,"-2"-16"0,6 20 0,4 11 0,15 24 0,25 43 0,8 10 0,-31-49-2510,1-2 0,2-1 0,33 28-1,-58-56 2464,0 0-1,0 0 0,1-1 0,-1 1 1,1-1-1,-1 1 0,1-1 1,0 0-1,-1 0 0,4 1 0,-5-2 30,0 0 0,0 0 0,0 0 0,0 0 0,0 0 0,0-1 0,-1 1-1,1 0 1,0 0 0,0-1 0,0 1 0,0 0 0,-1-1 0,1 1 0,0-1 0,0 1-1,-1-1 1,1 1 0,0-1 0,-1 0 0,1 1 0,0-1 0,-1 0 0,1 0-1,-1 1 1,1-1 0,-1 0 0,0 0 0,1 0 0,-1 0 0,0 1 0,0-1-1,1 0 1,-1-1 0,3-14 11,-1 0 0,-1 1-1,0-1 1,-1 0 0,0 0-1,-6-30 1,4 25 2,-54-328-990,39 258 1656,17 89-635,-2-8 165,0-1 0,1 1 1,0-15-1,3 12 2417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1:37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71 146 24575,'-8'-32'-775,"6"25"455,-1 0 0,1-1 1,1 1-1,-1 0 1,1-1-1,1 1 0,-1-1 1,1 1-1,1-1 1,-1 0-1,3-9 0,-3 16 326,1 0 0,-1 0-1,1 0 1,-1 0 0,1 0-1,0 1 1,-1-1 0,1 0-1,0 0 1,0 1 0,-1-1-1,1 0 1,0 1-1,0-1 1,0 1 0,0-1-1,0 1 1,0 0 0,0-1-1,0 1 1,0 0 0,0-1-1,0 1 1,0 0 0,0 0-1,0 0 1,0 0-1,0 0 1,0 0 0,0 0-1,0 1 1,0-1 0,0 0-1,0 0 1,0 1 0,0-1-1,0 1 1,0-1-1,0 1 1,1 0 0,4 3-15,0-1-1,1 1 1,-2 0 0,10 8 0,-7-5-221,-1 0 1,0 1-1,-1-1 1,1 2 0,-1-1-1,-1 1 1,0 0 0,0 0-1,-1 0 1,0 1 0,0 0-1,-1 0 1,0 0 0,-1 0-1,0 0 1,-1 0 0,0 13-1,-1-2-284,-2 1 0,0-1-1,-1 0 1,-1 0 0,-1 0-1,-1-1 1,-12 27 0,16-42 557,0 0 0,0 0 0,1 0 0,-1 0 0,1 1 0,-1 7-1,2-11-30,1-1 0,-1 1 0,0 0 0,0-1 0,1 1 0,-1 0 0,1-1 0,0 1 0,-1-1 0,1 1 0,0 0 0,0-1 0,0 0 0,0 1 0,0-1 0,0 0 0,1 1 0,-1-1 0,0 0 0,1 0 0,-1 0-1,0 0 1,4 1 0,28 16 770,-19-11 24,-1-1 0,-1 2 0,1 0 0,-1 0 0,-1 1-1,19 18 1,-28-25-844,-1 0-1,0 0 0,0 0 0,0 0 0,0 0 1,0 1-1,0-1 0,-1 0 0,1 0 0,-1 0 0,1 1 1,-1-1-1,0 0 0,0 1 0,0-1 0,0 0 1,-1 1-1,1-1 0,0 0 0,-1 0 0,0 0 1,1 1-1,-1-1 0,0 0 0,0 0 0,0 0 1,0 0-1,-1 0 0,-2 3 0,-2 3-15,-1 0-1,-1 0 1,1-1 0,-1 1-1,-10 6 1,-24 14-3064,25-19 3233,0 0 1,-19 7 0,24-11 206,0-2 0,0 1 1,0-1-1,-1-1 0,0 0 1,1-1-1,-1 0 0,-13-1 1,0-3-1496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1:38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127 488 24575,'-39'-69'-5151,"22"34"5637,-15-41 0,22 48-188,2 0 0,-5-33 0,10 39-2943,-1-34 0,4 45 2174,0 0 0,1 0 0,1 0 0,2-11 0,-4 19 406,1 1 1,-1 0-1,1-1 1,0 1-1,0 0 1,0-1 0,0 1-1,0 0 1,0 0-1,1 0 1,-1 0-1,1 0 1,-1 0-1,1 1 1,0-1-1,0 0 1,-1 1-1,1-1 1,0 1-1,1 0 1,-1 0-1,0 0 1,0 0-1,3-1 1,-3 2 64,-1 0 0,1 0 0,-1 0 0,1 0 0,-1 0 0,1 1 0,-1-1 0,0 0 0,1 1 0,-1-1 0,0 1 0,1 0 0,-1-1 0,0 1 0,0 0 0,1 0 0,-1 0 0,0 0 0,0 0 0,0 0 0,0 0 0,0 0 0,0 0 0,-1 0 0,1 1 0,0-1 0,0 0 0,0 2 0,2 4 0,1 1 0,-2 0 0,4 13 0,7 41 135,5 75-1,-12-79 70,2 0 0,17 58-1,-20-99-172,1 0 0,0 0 0,1-1 0,1 0 0,0 0 0,1-1 0,1 0 0,1 0 1,0-2-1,25 26 0,-23-29 318,0 0 0,1-2 0,0 1 0,0-2 0,1 0 0,-1 0 0,1-2 0,1 0 0,24 5 0,-40-10-349,1 1 0,0-1 0,-1 0 0,1 1 0,0-1 0,-1 1 0,1-1 0,0 1 0,-1-1 0,1 1 0,-1-1 0,1 1 0,-1 0 0,1-1 0,-1 1 0,1-1 0,-1 1 0,0 0 0,1 0 0,-1-1 0,0 1 0,0 0 0,1 0 0,-1-1 0,0 1 0,0 0 0,0 0 0,0-1 0,0 1 0,0 0 0,0 0 0,0 0 0,-1-1 0,1 1 0,0 0 0,-1 0 0,-11 38 0,5-21 0,-3 22-529,2 0-1,1 1 0,2 0 1,3 0-1,2 54 0,6-10-1312,27 128-1,-29-192 1008,0-4 821,-1 1 1,0 0-1,-1 31 1,-2-45 96,0 1-1,0-1 1,-1 1-1,0-1 1,0 0-1,0 0 1,0 1-1,-1-1 1,0 0-1,1 0 1,-1 0-1,-1-1 1,1 1 0,-1 0-1,1-1 1,-1 0-1,0 1 1,0-1-1,-1 0 1,-4 3-1,-1-1 427,0 0-1,-1-1 0,1 0 0,-1 0 1,-15 3-1,-12 1 2100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1:29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66 24575,'0'-5'0,"0"0"0,-1 1 0,1-1 0,-1 1 0,0-1 0,0 1 0,-1 0 0,1-1 0,-1 1 0,0 0 0,0 0 0,0 0 0,-4-4 0,12 45-1130,36 103-6252,35 146 802,-46-85 6049,-26-142 2718,-2-160 3023,0 75-4631,2 0 0,7-28 1,-9 42-942,1 0 0,0-1 0,1 1 1,0 1-1,1-1 0,0 1 0,1 0 1,0 0-1,1 1 0,0 0 1,1 1-1,0-1 0,0 1 0,13-8 1,-20 15 392,1 0 0,-1 1 1,1-1-1,0 1 1,-1-1-1,1 1 1,0 0-1,0 0 1,0 0-1,0 1 1,0-1-1,0 1 0,1 0 1,-1 0-1,0 0 1,0 0-1,0 0 1,0 0-1,5 2 1,-6-1-34,0 0 1,0 1 0,0-1-1,0 0 1,0 1 0,-1-1-1,1 1 1,0-1 0,-1 1 0,0 0-1,1 0 1,-1 0 0,0 0-1,0 0 1,0 0 0,0 0 0,0 0-1,0 0 1,-1 1 0,1-1-1,-1 0 1,1 0 0,-1 1-1,0-1 1,0 0 0,0 5 0,0-1 150,-1 1 1,0 0 0,0 0 0,0 0 0,-1-1-1,0 1 1,0-1 0,-1 1 0,1-1 0,-1 0-1,-5 8 1,-5 3 2177,1-1 0,-21 20 0,-5 7-1656,37-43-671,1 1 0,-1 0 0,0 0 0,1 0 0,-1 0 0,1 0 0,-1 0 0,1 0 0,-1 0 0,1 0 0,0 0 0,-1 0 0,1 0 0,0 0 0,0 0 0,0 0 0,0 0 0,0 0 0,0 0 0,0 0 0,0 0 0,0 0 0,1 0 0,-1 0 0,0 1 0,1-1 0,-1 0 0,0-1 0,1 1 0,-1 0 0,1 0 0,0 0 0,-1 0 0,1 0 0,0 0 0,0-1 0,-1 1 0,1 0 0,0-1 0,1 2 0,5 2 0,0 1 0,0-2 0,1 1 0,11 4 0,-6-3 0,146 56-237,-17-7-3311,-121-45 1013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1:29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24575,'0'-2'0,"0"-1"0,0 1 0,0-1 0,0 1 0,0-1 0,1 1 0,-1 0 0,1-1 0,0 1 0,0-1 0,0 1 0,2-3 0,-3 4 0,0 1 0,1 0 0,-1-1 0,1 1 0,-1-1 0,1 1 0,-1 0 0,1-1 0,-1 1 0,1 0 0,0 0 0,-1-1 0,1 1 0,-1 0 0,1 0 0,0 0 0,-1 0 0,1 0 0,0 0 0,0 0 0,1 0 0,-1 0 0,1 1 0,0-1 0,0 1 0,-1-1 0,1 1 0,0 0 0,-1 0 0,4 2 0,1 1-5,1 1 0,-1 0 0,0 1 0,0 0 0,-1-1 0,1 2 0,-1-1 0,-1 1 0,7 11 0,-5-6-26,-1 1 0,0-1 0,-1 1 0,0 0 0,2 16 0,-2 4-222,-1-1 0,-2 1 1,-6 61-1,-5-29-2426,0 11-2747,10-75 5424,0 0 1,0 0-1,0-1 0,0 1 1,0 0-1,0 0 1,0 0-1,0 0 0,0 0 1,0 0-1,1 0 1,-1 0-1,0 0 0,1 0 1,-1 0-1,1-1 1,-1 1-1,1 0 0,-1 0 1,1 0-1,-1-1 1,1 1-1,0 0 0,0-1 1,-1 1-1,1 0 1,0-1-1,1 1 0,0 0-31,0-1 0,0 1 0,0-1 0,0 0 0,1 0 0,-1 0 0,0 0 0,0 0 0,0-1 0,0 1 0,0-1 0,3 0 0,5-3-52,0 0 0,0-1 0,-1 0 0,10-7 0,63-52 2012,-56 41-1792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53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194 115 24575,'-2'-21'-151,"1"9"-121,-1 0-1,0 0 0,0 0 1,-9-22-1,11 33 277,0 0 0,0 1 0,-1-1 0,1 0-1,0 0 1,-1 1 0,1-1 0,-1 1-1,1-1 1,-1 0 0,1 1 0,-1-1-1,1 1 1,-1-1 0,0 1 0,1-1 0,-1 1-1,0-1 1,0 1 2,1 0 1,0 0-1,-1 0 0,1 0 1,-1 1-1,1-1 0,0 0 0,-1 0 1,1 0-1,0 0 0,-1 0 1,1 1-1,0-1 0,-1 0 1,1 0-1,0 0 0,0 1 1,-1-1-1,1 0 0,0 1 0,0-1 1,-1 0-1,1 1 0,0-1 1,0 1-1,-11 28 292,5 21-2831,1-1-1,4 97 1,2-51 463,-20 305-187,6-287 1533,-41 170 1,51-271 723,2-6 0,0 0 0,-1 1 0,0-1 0,0 0 0,-1 0 0,0 0 0,0 0 0,-4 6 0,7-12 6,0 0 1,0 0-1,0 1 0,-1-1 1,1 0-1,0 0 1,0 0-1,0 0 1,0 0-1,0 1 1,0-1-1,-1 0 1,1 0-1,0 0 0,0 0 1,0 0-1,0 0 1,-1 0-1,1 0 1,0 0-1,0 0 1,0 1-1,0-1 1,-1 0-1,1 0 0,0 0 1,0 0-1,0 0 1,0 0-1,-1 0 1,1 0-1,0 0 1,0-1-1,0 1 1,-1 0-1,1 0 0,0 0 1,0 0-1,0 0 1,0 0-1,-1 0 1,1 0-1,0 0 1,0-1-1,-4-9 1426,2-14-120,-2-33-1388,0 0 397,5 20 3214,-2 36-3467,1 1 0,0-1 0,0 1 0,0-1 0,0 0 0,0 1 0,1-1-1,-1 1 1,0-1 0,0 0 0,0 1 0,0-1 0,1 1 0,-1-1 0,0 1 0,0-1 0,1 1 0,-1-1-1,1 1 1,-1-1 0,0 1 0,1-1 0,8 7 2138,8 28 1358,-15-29-3356,113 298-5830,-40-94-244,-53-156 4686,53 93-1,-67-132 1430,1-1 1,0 0-1,1 0 0,1-1 0,0 0 0,18 14 0,-25-22-249,1-1-1,0 0 1,0 0-1,0 0 0,0-1 1,0 1-1,1-1 1,-1-1-1,1 1 1,-1-1-1,1 0 1,0 0-1,0 0 1,-1-1-1,1 0 1,0 0-1,0 0 1,-1-1-1,1 0 1,10-3-1,19-9 3926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1:29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83 24575,'-20'18'0,"14"-14"0,1 1 0,-1 0 0,1 1 0,0-1 0,0 1 0,1 0 0,-1 0 0,-4 9 0,9-15 0,0 1 0,0-1 0,0 0 0,0 0 0,0 0 0,0 0 0,0 0 0,0 1 0,0-1 0,-1 0 0,1 0 0,0 0 0,0 1 0,0-1 0,0 0 0,0 0 0,0 0 0,0 0 0,0 1 0,0-1 0,1 0 0,-1 0 0,0 0 0,0 0 0,0 1 0,0-1 0,0 0 0,0 0 0,0 0 0,0 0 0,0 0 0,0 1 0,1-1 0,-1 0 0,0 0 0,0 0 0,0 0 0,0 0 0,0 0 0,1 0 0,-1 1 0,10-3 0,10-8 0,-12 4 0,0 1 0,0-2 0,-1 1 0,1-1 0,-1 0 0,-1 0 0,1-1 0,-1 0 0,-1 0 0,1 0 0,-1-1 0,-1 0 0,6-15 0,-9 22 0,-1 1 0,0-1 0,1 1 0,-1 0 0,0-1 0,0 1 0,0-1 0,0 1 0,0-1 0,0 1 0,-1 0 0,1-1 0,0 1 0,-1-1 0,1 1 0,-1-2 0,0 3 0,1-1 0,-1 0 0,0 1 0,1-1 0,-1 0 0,0 1 0,1-1 0,-1 1 0,0-1 0,1 1 0,-1-1 0,0 1 0,0 0 0,0-1 0,0 1 0,1 0 0,-1 0 0,0 0 0,-2-1 0,1 1 0,0 0 0,-1 1 0,1-1 0,-1 0 0,1 1 0,0 0 0,-1-1 0,1 1 0,0 0 0,0 0 0,0 0 0,-1 0 0,1 1 0,0-1 0,1 1 0,-1-1 0,-3 4 0,1 1-227,-1 0-1,1 0 1,1 0-1,-1 1 1,-4 12-1,-1 8-6598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1:30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27 24575,'0'0'0,"0"-1"0,0 1 0,0-1 0,0 1 0,0-1 0,0 1 0,0-1 0,0 0 0,0 1 0,0 0 0,0-1 0,0 1 0,0-1 0,-1 1 0,1-1 0,0 1 0,0-1 0,-1 1 0,1-1 0,0 1 0,-1-1 0,-7 4 0,-7 16 0,11-9 0,1 1 0,-1 0 0,-2 22 0,5-28 0,0 0 0,1 0 0,0 1 0,0-1 0,0 1 0,1-1 0,0 0 0,0 0 0,0 1 0,3 6 0,-4-11 0,1 0 0,-1 0 0,1-1 0,-1 1 0,1 0 0,0 0 0,-1 0 0,1-1 0,0 1 0,0 0 0,0-1 0,0 1 0,0-1 0,-1 1 0,1-1 0,0 1 0,0-1 0,0 1 0,0-1 0,0 0 0,0 0 0,0 0 0,1 0 0,-1 1 0,0-1 0,0 0 0,0-1 0,0 1 0,0 0 0,0 0 0,0 0 0,0-1 0,0 1 0,0 0 0,0-1 0,0 1 0,0-1 0,0 1 0,1-2 0,4-1 0,0-1 0,-1 0 0,1 0 0,7-7 0,-4 2 0,-1 0 0,0 0 0,12-19 0,-18 24 0,1 1 0,-1-1 0,0 1 0,-1-1 0,1 0 0,-1 0 0,0 0 0,0 0 0,0 0 0,0 0 0,-1 0 0,1 0 0,-1 0 0,0 0 0,-1-4 0,1 6-104,-1 0 0,0 1 0,1-1 0,-1 1 0,0-1 0,0 1 0,0-1 0,0 1 0,0 0 0,0-1 0,0 1-1,-1 0 1,1 0 0,0 0 0,-1 0 0,1 0 0,-1 0 0,1 0 0,-1 1 0,1-1 0,-1 0 0,0 1 0,1-1 0,-1 1 0,0 0 0,1 0 0,-1-1-1,0 1 1,0 0 0,1 1 0,-1-1 0,-2 0 0,-3 1-369,0 0 0,1 0-1,-1 1 1,1 0 0,-1 0 0,1 0-1,-7 4 1,1 1-498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1:30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60 203 24575,'-25'-19'0,"-9"-5"0,38 41 0,106 215-6946,-85-188 5140,2-1 0,1-1 0,38 41 1,-66-82 1798,6 6 504,1 0 0,-1 0 0,2-1 1,12 10-1,-19-15-436,0 0 1,0-1-1,0 1 0,1 0 1,-1-1-1,0 1 1,0-1-1,1 1 1,-1-1-1,0 1 1,1-1-1,-1 0 1,0 0-1,1 0 1,-1 0-1,0 0 0,1 0 1,-1 0-1,0 0 1,1 0-1,-1-1 1,0 1-1,0 0 1,1-1-1,-1 1 1,0-1-1,0 0 1,0 1-1,1-1 0,-1 0 1,0 0-1,0 1 1,0-1-1,0 0 1,0 0-1,-1 0 1,1 0-1,0-1 1,0 1-1,-1 0 0,1 0 1,-1 0-1,2-3 1,3-9-62,0 0 0,-1-1 0,-1 0 0,0 0 0,-1 0 0,1-18 0,-4-90 0,1 102 0,-39-314-3979,37 321 3892,-1-25 609,4 30 3817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1:31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66 132 24575,'-22'-38'-1502,"-18"-43"-1,36 68 2104,9 13-381,14 18-209,-8-3-880,-1 1 1,0 1-1,-1 0 1,-1 0-1,0 0 1,-1 1-1,-1 0 0,-1 1 1,4 25-1,-2 14 671,0 100 0,-6-108 889,-1-50-689,0 10 1169,0 1-1,1-1 0,1 0 0,4 20 0,-6-28-1035,1 0 0,0-1-1,-1 1 1,1 0-1,0 0 1,0-1 0,0 1-1,0 0 1,0-1-1,0 1 1,1-1 0,-1 0-1,0 1 1,1-1-1,-1 0 1,1 0 0,0 0-1,-1 0 1,1 0-1,0 0 1,-1 0 0,1-1-1,0 1 1,0-1-1,0 1 1,0-1 0,0 1-1,-1-1 1,1 0-1,0 0 1,0 0-1,0 0 1,0-1 0,2 1-1,10-4-266,0-1-1,0-1 0,-1 0 0,0 0 1,0-1-1,0-1 0,20-16 1,-29 21-172,24-18-6522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1:28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67 24575,'-10'-4'0,"-18"-11"0,-8-5 0,2-1 0,23 15 0,22 24 0,9 22 0,1 11 0,-5 4-5327,-7-1 5327,-7 0-4226,-4-10 5588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1:23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228 133 24575,'0'-11'-294,"-1"0"1,0 0-1,0 0 0,-1 0 0,0 0 0,-1 0 1,0 1-1,-1-1 0,0 1 0,-8-14 0,9 31 961,5 11-680,59 715-10054,-60-608 10272,-5 0 0,-6-1-1,-50 233 1,34-262-1403,3-42 235,4-22 3124,18-29-1951,1-1 0,-1 1 0,0-1 0,0 0 1,-1 1-1,1-1 0,0 0 0,0 0 0,-1 1 0,1-1 1,0 0-1,-1 0 0,1-1 0,-1 1 0,1 0 0,-1 0 0,0-1 1,1 1-1,-1-1 0,0 1 0,-3-1 0,4 0-167,-1-1-1,1 1 1,-1-1-1,1 0 0,-1 1 1,1-1-1,-1 0 1,1 0-1,0 0 1,0 0-1,-1 0 1,1 0-1,0 0 0,0-1 1,0 1-1,0 0 1,0-1-1,-1-1 1,-3-8-121,0 0 1,0-1-1,1 1 1,-4-19-1,-1-11 91,1 1 1,3-1-1,1-1 0,2-43 0,3 60-1295,1-1 0,7-27 0,-8 49 1152,-1 1 0,1 0 0,0-1 1,0 1-1,0 0 0,1 0 0,-1 0 1,1 0-1,0 0 0,0 0 0,0 0 1,4-4-1,-5 7 109,-1-1 0,1 1 1,0-1-1,0 1 0,0-1 0,-1 1 0,1 0 1,0-1-1,0 1 0,0 0 0,0 0 1,0 0-1,0 0 0,0-1 0,0 1 0,-1 1 1,1-1-1,0 0 0,2 0 0,-1 1 9,0 0-1,0 0 1,0 0 0,0 0-1,0 0 1,0 1-1,0-1 1,0 1-1,0-1 1,3 4-1,8 12 13,0-1 0,-1 2 0,0 0 0,-2 0 0,12 27 0,34 103 0,-51-135 0,28 95-316,31 169 0,-7 115-537,-43-282 788,-11-86 258,6 36-84,-8-55 234,0 0 0,1 0 0,-1-1 0,1 1 0,0-1 0,0 1 1,1-1-1,-1 0 0,5 5 0,-7-8-324,1-1 0,0 1 0,-1 0-1,1-1 1,0 0 0,-1 1 0,1-1 0,0 1 0,0-1 0,0 0 0,-1 1 0,1-1 0,0 0 0,0 0 0,0 0-1,-1 0 1,1 1 0,0-1 0,0 0 0,0-1 0,0 1 0,-1 0 0,1 0 0,0 0 0,0 0 0,0-1 0,-1 1 0,1 0-1,0-1 1,0 1 0,-1 0 0,1-1 0,0 1 0,0-1 0,-1 1 0,1-1 0,0-1 0,23-27-158,-22 27 135,16-27 313,-1 1 1236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1:25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0 173 24575,'7'-78'0,"-6"50"0,5-31 0,-3 52-150,-1 7-265,4 15-998,2 28-2262,28 297-2144,-23 174 6765,-13-514-945,0 33 658,-7 46 1,8-159-660,1 46-330,2-34 530,3 0-1,22-95 0,-25 148-214,1 0-1,0 0 1,15-27 0,-18 39-176,0-1 0,0 0 0,1 1 0,-1-1 0,1 1 0,0 0 1,-1 0-1,2 0 0,-1 0 0,0 0 0,0 1 0,1-1 0,0 1 0,-1 0 1,1 0-1,0 0 0,0 1 0,0-1 0,7 0 0,-9 2 273,1 0 1,0 0-1,-1 0 0,1 1 0,-1-1 0,1 1 0,-1 0 1,1 0-1,-1 0 0,1 0 0,-1 0 0,0 0 1,0 1-1,1-1 0,-1 1 0,0-1 0,0 1 0,0 0 1,-1 0-1,1 0 0,0 0 0,-1 0 0,1 0 0,-1 1 1,0-1-1,2 4 0,0 2 167,1 0 1,-2 0-1,1 0 1,-1 0-1,0 0 1,-1 0-1,1 10 1,-2-8-79,0-1 1,-1 1-1,0-1 1,0 1-1,-1 0 1,0-1 0,-1 0-1,0 0 1,-7 15-1,-2-1 892,-2-1-1,-21 27 0,34-48-1031,0 0 0,1 1 1,-1-1-1,0 1 0,0-1 0,1 1 0,-1 0 0,1-1 1,0 1-1,-1-1 0,1 1 0,0 0 0,0 0 0,0-1 0,0 1 1,0 0-1,0-1 0,1 1 0,-1-1 0,0 1 0,1 0 1,-1-1-1,1 1 0,0-1 0,0 1 0,-1-1 0,1 1 1,0-1-1,0 0 0,0 1 0,1-1 0,-1 0 0,2 2 0,4 4 118,2 0 0,-1-1 0,1 1 0,10 4 0,-12-6 351,264 147-12372,-152-98 12664,-92-44 3493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1:25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5 330 24575,'-4'1'0,"4"-7"0,2-9 0,10-17-1328,1 1 0,1 0 0,37-57 0,12-26-2571,-56 101 3233,-5 13 341,-4 20 301,-2 5 179,4 10 125,2 1 0,1-1-1,9 43 1,32 103 1978,-23-104-1288,14 99 0,-33-162-705,-1 1-1,-1-1 0,0 1 0,-1-1 0,-1 0 0,0 1 0,-1-1 0,-6 20 0,7-28-165,0-1 0,0 1 0,-1-1 0,1 0 1,-1 0-1,0 0 0,-1-1 0,1 1 0,-1-1 0,0 1 0,0-1 0,0 0 0,0-1 0,-1 1 0,0-1 0,0 0 0,0 0 0,0 0 0,0-1 0,0 0 0,-1 0 0,1 0 0,-11 2 0,14-4-99,1 0 0,0 1 0,0-1 0,0 0 0,0 0 0,-1 0 0,1 0 0,0 0 0,0 0 0,0 0 0,-1 0 0,1-1 0,0 1 0,0 0 0,0-1 0,0 1 0,0-1 0,0 1 0,-2-2 0,2 2 0,1-1 0,0 0 0,0 1 0,0-1 0,0 0 0,-1 1 0,1-1 0,0 0 0,0 1 0,0-1 0,0 0 0,1 1 0,-1-1 0,0 0 0,0 1 0,0-1 0,0 0 0,1 1 0,-1-1 0,0 0 0,1 1 0,-1-1 0,0 1 0,1-1 0,4-6 0,0 0 0,1 1 0,11-12 0,108-84-6955,-121 99 6892,29-22-1110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1:26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60 24575,'-4'2'0,"0"1"0,1 0 0,0 0 0,0 0 0,0 0 0,0 0 0,0 1 0,1 0 0,-1-1 0,1 1 0,0 0 0,0 0 0,0 0 0,1 0 0,-1 0 0,1 1 0,0-1 0,0 0 0,1 1 0,-1-1 0,1 0 0,0 1 0,1 6 0,-1-10 0,1-1 0,-1 1 0,1 0 0,-1 0 0,1 0 0,-1 0 0,1-1 0,0 1 0,-1 0 0,1-1 0,0 1 0,0 0 0,-1-1 0,1 1 0,0-1 0,0 1 0,0-1 0,0 1 0,0-1 0,0 0 0,0 0 0,-1 1 0,1-1 0,0 0 0,0 0 0,0 0 0,0 0 0,0 0 0,0 0 0,0 0 0,0 0 0,0 0 0,0-1 0,0 1 0,0 0 0,0-1 0,0 1 0,1-1 0,3-1 0,0-1 0,1 1 0,-1-1 0,0 0 0,5-4 0,-2 0 0,-1 1 0,0-1 0,0 0 0,10-16 0,-14 20 0,0-1 0,-1 0 0,0 0 0,0 0 0,0 0 0,-1 0 0,1 0 0,-1 0 0,0-1 0,0 1 0,0 0 0,-1-1 0,1-4 0,-1 7 0,-1 0 0,1 1 0,0-1 0,0 1 0,-1-1 0,1 1 0,-1-1 0,0 1 0,1 0 0,-1-1 0,0 1 0,0-1 0,1 1 0,-1 0 0,0 0 0,0 0 0,-1 0 0,1 0 0,0 0 0,0 0 0,0 0 0,-1 0 0,1 0 0,-1 0 0,1 1 0,0-1 0,-1 1 0,1-1 0,-1 1 0,1-1 0,-1 1 0,1 0 0,-1 0 0,0 0 0,1 0 0,-1 0 0,1 0 0,-1 0 0,-2 1 0,0 0 0,0-1 0,0 1 0,0 0 0,0 1 0,0-1 0,0 1 0,1-1 0,-1 1 0,0 1 0,1-1 0,0 0 0,-1 1 0,-5 5 0,6-3-170,0-1-1,0 1 0,0 0 1,1 0-1,0 0 0,0 0 1,-2 10-1,-1 9-6655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1:26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83 24575,'-2'-1'0,"0"1"0,0-1 0,0 0 0,0 0 0,0 1 0,0-1 0,0 1 0,0 0 0,0 0 0,0-1 0,0 1 0,0 0 0,0 1 0,0-1 0,-1 0 0,1 1 0,0-1 0,0 1 0,0 0 0,0-1 0,1 1 0,-1 0 0,-2 2 0,2-2 0,1 0 0,0 1 0,0-1 0,-1 0 0,1 1 0,0-1 0,1 1 0,-1-1 0,0 1 0,0 0 0,1-1 0,-1 1 0,1 0 0,-1 0 0,1-1 0,0 1 0,-1 0 0,1 0 0,0 0 0,0-1 0,1 1 0,-1 0 0,0 0 0,1-1 0,-1 1 0,1 0 0,0 2 0,0-1-38,0-1 0,0 0 0,0 1-1,0-1 1,0 0 0,0 0 0,0 0 0,1 0-1,-1 0 1,1 0 0,-1-1 0,1 1 0,0 0 0,0-1-1,-1 1 1,1-1 0,0 0 0,1 0 0,-1 0-1,0 0 1,0 0 0,0 0 0,1 0 0,-1-1-1,0 1 1,1-1 0,-1 1 0,0-1 0,1 0-1,-1 0 1,1 0 0,-1 0 0,3-1 0,-1 0-55,0 0 0,1-1 1,-1 1-1,0-1 1,0 0-1,-1 0 0,1 0 1,0 0-1,-1-1 0,1 0 1,-1 1-1,0-1 1,0 0-1,0-1 0,0 1 1,0 0-1,3-7 1,-3 4 0,0-1 0,0 1 1,-1-1-1,0 0 1,0 1-1,-1-1 1,0 0-1,0 0 0,0-10 1,-1 15 76,0 0 0,0 0 0,0 0 1,0 0-1,-1 0 0,1 0 0,-1 0 0,1 1 1,-1-1-1,0 0 0,0 0 0,0 0 1,0 0-1,0 1 0,0-1 0,0 0 0,0 1 1,-1-1-1,1 1 0,0 0 0,-1-1 0,0 1 1,1 0-1,-1 0 0,0 0 0,1 0 0,-1 0 1,0 0-1,0 0 0,0 1 0,0-1 0,0 1 1,0 0-1,0-1 0,0 1 0,-3 0 0,-1 0-29,1 0-1,-1 1 0,0 0 0,1 0 0,-1 0 1,1 1-1,-1-1 0,1 1 0,0 1 0,0-1 1,0 1-1,0 0 0,-7 5 0,-3 4-3090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57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12 271 24575,'-10'14'0,"9"-13"0,7-8 0,64-66-594,-42 46-8,-2-1 1,0-2-1,32-49 0,-57 78 456,10-20-974,-10 20 1108,-1 0-1,0 1 1,1-1 0,-1 0 0,0 0-1,1 1 1,-1-1 0,0 0 0,0 0 0,0 1-1,1-1 1,-1 0 0,0 0 0,0 0-1,0 1 1,-1-1 0,1 0 0,0 0 0,0 0-1,0 1 1,0-1 0,-1 0 0,1 0-1,-1 1 13,1 0 0,-1 0 0,1 0 0,-1 0 0,1 0 0,-1 0 0,1 0 0,-1 1 0,1-1 0,-1 0 0,1 0 0,-1 1 0,1-1 0,-1 0 0,1 1 0,0-1 0,-1 0 0,1 1 0,0-1 0,-1 1 0,1-1 0,0 0 0,-1 1 0,1-1 0,0 1 0,0-1 0,-1 2 0,-8 14 0,0 7 38,1 1-1,1 0 0,1 0 0,1 0 1,-2 34-1,1 126 186,26 41 340,-4-84-283,-16-138-280,1 0 0,-1 0 0,0 0 0,0 0 0,0 0 0,0 0 0,-1 0 0,1 0 0,-1 0 0,0 0 0,0 0 0,-2 5 0,1-7 0,1 1 0,-1 0 0,0-1 0,1 0 0,-1 1 0,0-1 0,0 0 0,0 0 0,0 0 0,0 0 0,0-1 0,0 1 0,0 0 0,-1-1 0,1 1 0,0-1 0,0 0 0,-3 0 0,-114 9 689,134-15-609,43-15-5101,35-18 3254,-64 25 2866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1:26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4 261 24575,'0'-1'0,"-1"-1"0,0 1 0,1-1 0,-1 1 0,1-1 0,0 0 0,0 1 0,-1-1 0,1 0 0,0 1 0,0-1 0,1-2 0,-1 3 0,0 1 0,0 0 0,0 0 0,0 0 0,0-1 0,0 1 0,0 0 0,0 0 0,1 0 0,-1-1 0,0 1 0,0 0 0,0 0 0,0 0 0,0 0 0,1-1 0,-1 1 0,0 0 0,0 0 0,0 0 0,0 0 0,1 0 0,-1 0 0,0 0 0,0-1 0,0 1 0,1 0 0,-1 0 0,0 0 0,0 0 0,1 0 0,-1 0 0,11 8 0,29 44-2904,34 58 0,-45-63 331,3-1 0,44 48 0,-75-92 2559,0-1-1,1 1 1,-1-1 0,1 0-1,-1 0 1,1 0-1,0 0 1,-1 0 0,1 0-1,2 1 1,-4-2 64,1 0 0,-1 0 0,1 0 0,-1 0 0,1 0 0,-1 0 0,1 0 0,0 0 0,-1 0 0,1 0 0,-1 0 0,1 0 0,-1 0 0,1 0 0,-1 0 0,1-1 0,-1 1 0,1 0 0,-1 0 0,1-1 0,-1 1 0,0 0 0,2-1 0,-1-2 381,1 0 0,0 0-1,-1 0 1,0 0 0,0 0-1,0 0 1,0 0 0,0 0-1,0 0 1,0-4 0,12-105 5508,-8 0-4985,-7-112-8428,0 165 4482,3 13 3513,1 36 2087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1:27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12 200 24575,'0'0'0,"0"0"0,0 1 0,0-1 0,0 0 0,-1 1 0,1-1 0,0 0 0,0 0 0,0 1 0,-1-1 0,1 0 0,0 0 0,0 1 0,-1-1 0,1 0 0,0 0 0,-1 0 0,1 0 0,0 1 0,-1-1 0,1 0 0,0 0 0,-1 0 0,1 0 0,0 0 0,-1 0 0,1 0 0,0 0 0,-1 0 0,1 0 0,0 0 0,-1 0 0,1 0 0,0 0 0,-1 0 0,1 0 0,-1-1 0,0-13 0,9-20 0,9-5 0,26-46 0,-33 68 0,-10 15 0,1 1 0,-1 0 0,1 0 0,-1 0 0,1 0 0,0 0 0,0 0 0,-1 0 0,1 1 0,0-1 0,0 0 0,0 0 0,1 0 0,-2 1 0,1 0 0,-1 0 0,0 0 0,1 0 0,-1 0 0,0 0 0,0 0 0,1 0 0,-1 0 0,0 0 0,1 0 0,-1 0 0,0 0 0,0 0 0,1 1 0,-1-1 0,0 0 0,0 0 0,1 0 0,-1 0 0,0 1 0,0-1 0,0 0 0,0 0 0,1 1 0,-1-1 0,0 0 0,0 0 0,0 1 0,0-1 0,0 0 0,0 0 0,1 1 0,6 36 0,-6-31 0,39 220-5534,-29-187 3961,0-1 0,3 0 0,32 63 0,-40-91 555,-4-6 777,1 0-1,-1 0 0,0 0 1,0 0-1,1 7 0,-2-11 241,-1 1-1,0 0 1,0 0-1,0-1 1,0 1-1,0 0 0,0 0 1,0-1-1,0 1 1,0 0-1,-1 0 1,1-1-1,0 1 1,0 0-1,-1-1 0,1 1 1,0 0-1,-1-1 1,1 1-1,-1 0 1,1-1-1,-1 1 1,1-1-1,-1 1 0,1-1 1,-1 1-1,1-1 1,-1 1-1,0-1 1,1 0-1,-1 1 1,0-1-1,1 0 0,-1 0 1,0 1-1,0-1 1,1 0-1,-2 0 1,-74 15 3017,-6 3-2998,155-26 2129,-19-2-1165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1:41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1 742 24575,'1'-2'0,"0"0"0,0 0 0,0-1 0,-1 1 0,1 0 0,-1-1 0,1 1 0,-1 0 0,0-1 0,0 1 0,0 0 0,0-1 0,-1-3 0,9 77 0,7 35-866,-6-39-234,24 90 0,-33-156 1135,0-1 0,0 0 1,0 1-1,1-1 0,-1 0 0,0 1 1,1-1-1,-1 0 0,0 1 1,1-1-1,-1 0 0,0 0 1,1 1-1,-1-1 0,1 0 1,-1 0-1,0 0 0,1 0 0,-1 1 1,1-1-1,-1 0 0,1 0 1,-1 0-1,0 0 0,1 0 1,-1 0-1,1 0 0,-1 0 1,1 0-1,-1-1 0,0 1 0,1 0 1,-1 0-1,1 0 0,-1 0 1,0-1-1,1 1 0,-1 0 1,1 0-1,-1-1 0,0 1 1,1 0-1,-1 0 0,0-1 1,1 0-1,23-18-228,-16 12 517,71-47 1539,7 7-3843,94-32-4132,74-19 2317,-1 11 3535,256-71 4120,-207 65-2909,-113 35-289,470-162-5860,-643 213 5198,45-19 0,-55 23 0,-1 0 0,0 0 0,-1 0 0,1-1 0,0 1 0,-1-1 0,0 0 0,7-8 0,-11 11 5,1 0 0,-1 0 0,1 0 0,0 0 0,-1 0 0,0 0 0,1-1 0,-1 1 0,0 0 0,1 0 0,-1 0 0,0 0 0,0 0 0,0 0 0,0-1 0,0 1 0,0 0 0,0 0 0,0 0 0,-1 0 0,0-2 0,0 0-29,0 1 1,0 0-1,0 1 1,-1-1-1,1 0 1,-1 0-1,1 0 0,-1 1 1,0-1-1,-2-1 1,-5-3 859,-1 1 0,0 0 0,-16-6 0,24 10-251,-76-23-298,51 16 971,0 0 3372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1:42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68 185 24575,'-16'-33'0,"1"0"0,-19-62 0,32 75 0,2 20 0,0 0 0,0 0 0,0-1 0,0 1 0,0 0 0,0 0 0,0 0 0,0 0 0,0-1 0,0 1 0,0 0 0,0 0 0,0 0 0,1 0 0,-1-1 0,0 1 0,0 0 0,0 0 0,0 0 0,0 0 0,0 0 0,1 0 0,-1 0 0,0-1 0,0 1 0,0 0 0,0 0 0,1 0 0,-1 0 0,0 0 0,0 0 0,0 0 0,0 0 0,1 0 0,-1 0 0,0 0 0,0 0 0,0 0 0,0 0 0,1 0 0,-1 0 0,0 0 0,0 0 0,1 0 0,1 2 0,1 0 0,0 0 0,-1 0 0,1 0 0,-1 0 0,1 1 0,-1-1 0,2 4 0,30 38-2182,-2 2 1,46 88-1,31 110-5122,-33-7 4758,-65-188 3568,-1 1 1,4 95 0,-14-122 4113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1:42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176 230 24575,'0'-4'-5,"-4"-17"-270,0 1 0,-1 0 0,-16-37 0,21 56 281,0 1 0,0-1 0,0 0 0,-1 1 0,1-1 0,0 1 0,0-1 0,-1 1 0,1-1 0,0 1 0,-1-1 0,1 1 0,0-1 0,-1 1 0,1 0-1,-1-1 1,1 1 0,0 0 0,-1-1 0,1 1 0,-1 0 0,0-1 0,1 1 0,-1 0 0,1 0 0,-1 0 0,1 0 0,-1-1 0,1 1 0,-1 0 0,0 0 0,1 0 0,-1 0 0,1 0 0,-1 0 0,1 0 0,-1 1 0,0-1 0,1 0 0,-1 0 0,1 0 0,-1 1 0,1-1 0,-1 0 0,1 0-1,-1 1 1,1-1 0,-1 0 0,1 1 0,-1-1 0,1 1 0,0-1 0,-1 1 0,1-1 0,0 0 0,-1 1 0,1 0 0,-4 5-13,0 0 0,0 1 0,-4 10 0,6-12 22,-19 43 112,14-29-19,-1 1-1,-1-2 1,-1 1-1,0-1 1,-18 22-1,28-40-116,1 0-1,-1-1 1,0 1 0,0 0-1,0 0 1,0 0-1,0 0 1,0 0-1,0 0 1,0 0 0,0 0-1,0 0 1,0 0-1,0 0 1,0 0 0,0-1-1,0 1 1,0 0-1,0 0 1,0 0-1,0 0 1,0 0 0,0 0-1,0 0 1,-1 0-1,1 0 1,0 0-1,0 0 1,0 0 0,0 0-1,0 0 1,0-1-1,0 1 1,0 0-1,0 0 1,0 0 0,0 0-1,0 0 1,0 0-1,0 0 1,0 0 0,0 0-1,-1 0 1,1 0-1,0 0 1,0 0-1,0 0 1,0 0 0,0 0-1,0 0 1,0 0-1,0 0 1,0 0-1,0 0 1,0 0 0,0 0-1,-1 0 1,1 0-1,0 0 1,2-13-1404,6-17-2262,34-92 2441,-34 102 45,1 0 1,1 1 0,24-35-1,-31 50 1291,1 0-1,-1 1 1,1-1-1,0 1 1,0-1-1,1 1 1,-1 0-1,0 1 1,1-1-1,0 1 1,0 0-1,-1 0 1,1 0-1,0 1 1,0 0-1,1 0 0,-1 0 1,0 1-1,0-1 1,0 1-1,1 0 1,-1 1-1,0-1 1,7 2-1,11 4-60,-1 0-1,1 1 1,-1 1 0,22 12-1,-35-16-19,20 9 2,-2 1-1,0 2 1,0 0 0,43 37-1,-35-20 554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1:43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24575,'-3'1'0,"1"-1"0,0 1 0,0 0 0,-1-1 0,1 1 0,0 0 0,0 0 0,0 1 0,0-1 0,1 0 0,-1 1 0,0-1 0,0 1 0,1-1 0,-1 1 0,1 0 0,-1 0 0,1-1 0,0 1 0,0 0 0,0 0 0,0 1 0,-1 1 0,-3 7 0,1 0 0,1 0 0,-4 13 0,6-16-314,-1 0 0,1-1-1,1 1 1,-1 0 0,2 0-1,-1-1 1,1 1 0,0 0-1,0-1 1,1 1 0,0-1-1,1 1 1,-1-1 0,1 0-1,1 0 1,4 7 0,-5-10 91,0 1 0,0-1 1,1 0-1,-1 0 0,1 0 1,0-1-1,1 0 0,-1 1 1,1-1-1,-1-1 1,1 1-1,0-1 0,0 1 1,0-2-1,0 1 0,0 0 1,0-1-1,1 0 0,-1 0 1,0-1-1,1 1 0,-1-1 1,10-1-1,-7-1 444,1 1-1,0-1 1,-1-1-1,0 0 1,0 0-1,0-1 0,0 0 1,0 0-1,-1 0 1,12-10-1,-15 11-123,-1 1 0,0-1 0,0 0 0,0 0 0,0 0 0,0 0 0,0 0 0,-1-1 1,0 1-1,0-1 0,0 0 0,0 1 0,0-1 0,-1 0 0,0 0 0,1 0 0,-1 0 0,-1 0 0,1-1 0,-1 1 0,0 0 0,0 0 0,0 0 0,-1-5 0,1 7 28,-1-1 0,0 1 1,0 0-1,-1-1 1,1 1-1,0 0 0,-1 0 1,1 0-1,-1 0 0,0 0 1,1 0-1,-1 0 0,0 1 1,0-1-1,0 1 1,0-1-1,-1 1 0,1 0 1,0 0-1,-1 0 0,1 0 1,0 0-1,-1 1 1,1-1-1,-5 0 0,0 0 10,0 0 0,0 1-1,0 0 1,0 0-1,0 1 1,0-1 0,0 2-1,-7 1 1,5 0-6961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1:4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61 306 24575,'2'41'0,"-7"8"0,2-25 0,0 40 0,3-58 0,1 0 0,-1 0 0,1 0 0,0-1 0,1 1 0,-1 0 0,1 0 0,0-1 0,1 1 0,-1-1 0,7 9 0,-7-11-28,0-1 0,1 1 0,-1-1 0,1 0 0,0 1 0,-1-1 0,1-1 0,0 1-1,0 0 1,1-1 0,-1 1 0,0-1 0,0 0 0,1 0 0,-1 0 0,0-1 0,1 1 0,-1-1 0,1 0-1,-1 0 1,1 0 0,-1 0 0,0-1 0,1 1 0,-1-1 0,1 0 0,-1 0 0,0 0 0,6-3 0,-2 1-37,0 0 0,0-1 0,-1 0 0,1 0 1,-1-1-1,0 1 0,0-1 0,-1 0 0,1-1 0,-1 0 1,0 1-1,6-13 0,-8 14 13,-1 0 0,0 0-1,0 0 1,-1-1 0,1 1 0,-1-1 0,0 1 0,0-1-1,-1 1 1,1-1 0,-1 0 0,0 1 0,0-1 0,-1 1-1,1-1 1,-1 0 0,0 1 0,0-1 0,-1 1 0,1 0-1,-1-1 1,0 1 0,0 0 0,0 0 0,-1 0 0,0 0-1,-4-5 1,-2 0-94,0 0 0,0 1 0,-1 0 0,0 1 0,-1 0 0,1 1 0,-1 0 0,-1 0-1,-12-4 1,-5 1 311,13 4 219,-29-12 1,42 15-354,1 1 0,-1-1-1,0 1 1,0-1-1,1 0 1,-1 0 0,1 0-1,0 0 1,-1 0-1,1-1 1,0 1-1,0-1 1,0 1 0,1-1-1,-3-5 1,3 4 60,0 1 0,1 0 0,0 0 1,-1 0-1,1 0 0,1-1 0,-1 1 0,0 0 1,1 0-1,0 0 0,1-6 0,18-36 1632,-10 24-1357,1-9-366,-7 19 0,0 0 0,1 0 0,0 0 0,0 1 0,1-1 0,12-14 0,-17 24 0,0 0 0,0 1 0,0-1 0,0 0 0,0 1 0,0-1 0,0 1 0,0 0 0,0-1 0,0 1 0,0 0 0,0-1 0,0 1 0,0 0 0,0 0 0,0 0 0,0 0 0,0 0 0,1 0 0,-1 0 0,0 1 0,0-1 0,0 0 0,0 1 0,0-1 0,0 0 0,0 1 0,0-1 0,0 1 0,0 0 0,0-1 0,1 2 0,28 26 0,-27-24 0,35 40-1887,-1 2 1,-3 2-1,-2 1 0,-2 2 0,33 76 1,-53-105 1886,-5-7 0,2 0 0,0 0 0,1-1 0,1 0 0,17 22 0,-26-35 131,1 0 1,-1 0-1,1-1 1,-1 1-1,1 0 1,0-1-1,0 1 1,-1 0-1,1-1 1,0 1-1,0-1 1,0 0-1,0 1 1,-1-1-1,1 1 1,0-1-1,0 0 1,0 0-1,0 0 1,0 1-1,0-1 1,0 0-1,0 0 1,0 0-1,0 0 1,0-1 0,0 1-1,1 0 1,0-1-66,-1-1 0,1 1 0,-1 0 1,0 0-1,0-1 0,1 1 0,-1 0 1,0-1-1,0 1 0,0-1 0,0 0 1,-1 1-1,2-4 0,2-7-132,0-1 0,-1 1 0,2-15 0,-5 26 125,4-39 2203,-1 0-1,-2-52 0,0 100-2261,0-1 0,1 0 0,0 1 0,1-1 0,-1 0 0,1 0 0,1 0 0,-1-1 0,1 1 0,9 10 0,-11-13 0,1 0 0,1 0 0,-1-1 0,0 1 0,1-1 0,0 0 0,0 0 0,0 0 0,0 0 0,0-1 0,1 1 0,-1-1 0,1 0 0,-1-1 0,1 1 0,0-1 0,0 0 0,-1 0 0,8 0 0,-11-1 0,1 0 0,-1 0 0,1 0 0,-1 0 0,0-1 0,1 1 0,-1 0 0,0-1 0,1 1 0,-1-1 0,0 0 0,1 0 0,-1 1 0,0-1 0,0 0 0,0 0 0,0 0 0,0 0 0,0 0 0,0 0 0,1-2 0,0 0 0,-1 0 0,0 1 0,0-1 0,0 0 0,0 0 0,-1 0 0,1 0 0,-1 0 0,1 0 0,-1-3 0,0 0 0,-1 0 0,1 0 0,-1 0 0,0 0 0,0 0 0,-1 0 0,0 0 0,0 1 0,0-1 0,-4-6 0,2 7 0,0 0 0,0 1 0,0-1 0,-1 1 0,1 0 0,-1 0 0,0 0 0,0 1 0,-8-4 0,-4-1 0,-31-9 0,2 0 0,45 17 0,0 0 0,0-1 0,0 1 0,0-1 0,0 1 0,0-1 0,0 1 0,0-1 0,0 1 0,0-1 0,0 0 0,0 0 0,1 1 0,-1-1 0,0 0 0,0 0 0,1 0 0,-1 0 0,1 0 0,-1 0 0,1 0 0,-1 0 0,1 0 0,-1 0 0,1 0 0,0-2 0,0 1 0,0 1 0,1-1 0,-1 0 0,1 1 0,0-1 0,0 1 0,-1-1 0,1 1 0,0-1 0,0 1 0,0-1 0,0 1 0,1 0 0,-1 0 0,2-2 0,6-4 0,0 1 0,1 0 0,0 0 0,12-5 0,-16 8 0,-1 1 0,1 0 0,-1 0 0,1 1 0,0-1 0,-1 1 0,1 1 0,0-1 0,0 1 0,0 0 0,0 0 0,-1 1 0,1-1 0,0 1 0,0 1 0,8 2 0,-8-1 0,0 0 0,0 1 0,0-1 0,0 1 0,-1 0 0,0 1 0,0-1 0,0 1 0,0 0 0,-1 0 0,0 1 0,0-1 0,7 13 0,2 14 0,-11-27 0,0 1 0,0 0 0,0-1 0,1 0 0,-1 0 0,1 0 0,1 0 0,-1 0 0,1 0 0,-1-1 0,1 1 0,6 3 0,-9-7 0,0-1 0,0 0 0,1 1 0,-1-1 0,0 0 0,0 0 0,1 0 0,-1 1 0,0-1 0,0-1 0,1 1 0,-1 0 0,0 0 0,1 0 0,-1-1 0,0 1 0,0 0 0,0-1 0,1 0 0,-1 1 0,0-1 0,0 1 0,0-1 0,0 0 0,0 0 0,0 0 0,0 0 0,0 0 0,0 0 0,-1 0 0,1 0 0,1-1 0,3-7 0,1 1 0,-1 0 0,4-11 0,-5 11 0,30-75 0,-34 83 0,0-1 0,1 1 0,-1-1 0,0 1 0,0-1 0,0 1 0,1-1 0,-1 1 0,0-1 0,1 1 0,-1-1 0,0 1 0,1 0 0,-1-1 0,1 1 0,-1-1 0,1 1 0,-1 0 0,0 0 0,1-1 0,-1 1 0,1 0 0,-1 0 0,1-1 0,0 1 0,-1 0 0,1 0 0,-1 0 0,1 0 0,-1 0 0,1 0 0,-1 0 0,1 0 0,0 0 0,-1 0 0,1 0 0,-1 0 0,1 0 0,-1 1 0,1-1 0,-1 0 0,1 0 0,-1 1 0,1-1 0,-1 0 0,1 1 0,-1-1 0,1 0 0,-1 1 0,0-1 0,1 1 0,0 0 0,21 29 0,-17-23 0,41 61-5888,-33-50 3585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1:46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1 404 24575,'0'-1'0,"0"0"0,0 1 0,0-1 0,0 0 0,0 0 0,0 1 0,0-1 0,0 0 0,0 1 0,0-1 0,1 0 0,-1 0 0,0 1 0,0-1 0,1 0 0,-1 1 0,0-1 0,1 1 0,-1-1 0,0 0 0,1 1 0,-1-1 0,1 1 0,-1-1 0,1 1 0,0-1 0,0 0 0,0 1 0,0 0 0,0 0 0,0 0 0,0 0 0,0 1 0,0-1 0,0 0 0,0 0 0,0 1 0,0-1 0,0 0 0,0 1 0,0-1 0,0 1 0,-1-1 0,3 2 0,1 1 0,1 1 0,-1 0 0,0 0 0,0 0 0,6 9 0,12 29 0,-14-25 0,0-2 0,15 22 0,-20-33 0,0 0 0,1 0 0,0 0 0,-1 0 0,1-1 0,1 1 0,-1-1 0,0 0 0,1 0 0,0-1 0,-1 0 0,9 3 0,-1-2-276,0 0 0,0-1 0,0-1 0,0 0 1,0-1-1,0 0 0,0-1 0,1 0 0,15-4 0,15-6-1781,51-19-1,-67 21 1595,94-33-3005,527-162 597,495-27 5227,-1095 224-2356,105-21 0,-151 27 40,0 1 0,0 0 0,0-1 0,0 0 0,0 1 0,-1-1 0,1 0 0,0 0 1,-1 0-1,1 0 0,0-1 0,1-1 0,1-3 2568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1:47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24 446 24575,'-20'-23'0,"17"19"0,8 14 0,2 1 0,21 42-1277,-2 1 0,-2 1-1,22 79 1,31 178-5548,-53-208 6368,-21-88 122,1 0-1,1 0 1,1-1-1,10 23 1,-13-33 349,0-1 0,0 1 0,0-1 0,0 0 0,1 1 0,-1-2 0,1 1 0,0 0 0,0-1 0,1 0 0,-1 1 1,1-2-1,-1 1 0,1-1 0,0 1 0,0-1 0,8 2 0,-2-2-43,1-1 0,0 1 1,-1-2-1,1 0 0,0 0 0,-1-1 0,1-1 1,-1 1-1,17-6 0,13-6 1048,48-22 0,-51 19-1009,738-281-3738,-438 182 5157,358-99-336,-66 21-1681,-584 178 1969,66-22-376,-86 28-1969,-1-2 1,29-18-1,-51 28 1126,0-1 1,-1 1 0,1-1-1,-1 0 1,1 0 0,-1 0-1,0-1 1,1 1 0,-1 0 0,0-1-1,-1 0 1,1 1 0,0-1-1,-1 0 1,1 0 0,-1 0-1,0 0 1,0 0 0,0 0 0,-1 0-1,1 0 1,0-4 0,-2 2 14,1 0 1,-1 0 0,0 0 0,0-1-1,-1 1 1,1 1 0,-1-1-1,0 0 1,0 0 0,-1 1 0,0-1-1,-5-6 1,-15-18 863,-28-27 1,29 33-3125,-37-49-1,49 57 4279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1:48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86 158 24575,'-8'-25'0,"-17"-35"0,20 50 0,0 1 0,-1-1 0,0 1 0,0 1 0,-1-1 0,-10-9 0,25 48 0,258 632-10564,-135-331 9213,220 574 6482,-336-864-5131,8 19 0,26 107 0,-48-150-13,-4-14 47,2-4-54,-1 1 0,1-2 1,0 1-1,0 0 1,0 0-1,0 0 0,0 0 1,0-1-1,0 1 1,0-1-1,0 1 0,0-2 1,-6-11-1154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14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12 293 24575,'-3'-14'0,"0"0"0,1 0 0,0 0 0,1-1 0,1 1 0,0 0 0,1 0 0,3-17 0,-3 24 0,1-1 0,0 1 0,0 0 0,1 0 0,0 1 0,0-1 0,0 1 0,1-1 0,0 1 0,0 0 0,1 0 0,0 1 0,0-1 0,0 1 0,1 0 0,-1 1 0,10-6 0,-6 5-96,0 0 0,0 1 0,0 0 1,1 1-1,-1 0 0,1 0 0,0 1 0,-1 0 0,1 1 0,0 0 0,0 1 0,0 0 0,0 0 0,0 1 0,0 1 0,0-1 0,0 2 1,-1-1-1,1 1 0,-1 1 0,1 0 0,-1 0 0,-1 0 0,1 2 0,-1-1 0,1 1 0,-1 0 0,-1 0 0,1 1 0,-1 0 0,-1 1 1,1-1-1,-1 1 0,-1 0 0,10 18 0,-7-6-52,-1 1 1,-1 0-1,-1 0 0,-1 0 1,-1 0-1,-1 1 0,-1-1 1,0 1-1,-4 25 1,-3 12-724,-3-1 1,-19 65 0,-11 7-3100,-2 7 1687,23-45 4250,17-81-2101,0 1-1,1-1 1,0 1 0,1-1 0,3 17-1,4 0 4576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57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3 24575,'1'-1'0,"-1"1"0,1 0 0,0 0 0,-1-1 0,1 1 0,-1 0 0,1 0 0,0 0 0,-1 0 0,1 0 0,0 0 0,-1 0 0,1 0 0,-1 0 0,1 0 0,0 0 0,-1 0 0,1 1 0,-1-1 0,1 0 0,0 0 0,-1 1 0,1-1 0,-1 0 0,1 1 0,0 0 0,11 17 0,-1 25 0,-9-13-897,-1 1 0,-1-1 0,-2 0 0,0 1-1,-3-1 1,0 0 0,-10 30 0,-79 200-6280,92-256 7185,-51 115 1747,45-105 2645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1:4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102 177 24575,'0'-7'0,"0"5"0,1 1 0,-1-1 0,0 0 0,0 0 0,0 1 0,0-1 0,0 0 0,-1 0 0,1 1 0,0-1 0,-1 0 0,1 0 0,-1 1 0,0-1 0,-1-2 0,2 4 0,-1 0 0,1 0 0,-1 0 0,1 0 0,0 0 0,-1 0 0,1 0 0,-1 0 0,1 0 0,0 1 0,-1-1 0,1 0 0,0 0 0,-1 0 0,1 0 0,0 1 0,-1-1 0,1 0 0,0 0 0,-1 1 0,1-1 0,0 0 0,-1 1 0,1-1 0,0 0 0,0 0 0,0 1 0,-1-1 0,1 1 0,0-1 0,0 0 0,0 1 0,0-1 0,0 1 0,-7 14 0,7-14 0,-34 97 0,-12 32 0,54-192 0,7-16 0,34-134 0,-49 209 0,1 0 0,0 1 0,0-1 0,0 0 0,0 1 0,0-1 0,1 1 0,-1-1 0,1 1 0,0 0 0,0-1 0,-1 1 0,4-2 0,-3 3 0,-1 1 0,1-1 0,-1 1 0,1 0 0,-1-1 0,1 1 0,-1 0 0,1 0 0,-1 0 0,1 0 0,-1 1 0,1-1 0,-1 0 0,1 1 0,-1-1 0,1 1 0,-1-1 0,1 1 0,-1 0 0,0-1 0,1 1 0,-1 0 0,0 0 0,0 0 0,0 0 0,2 2 0,165 142-6772,-41-34 2364,-85-76 4906,-6-4 1993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1:49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69 24575,'-13'-15'0,"-25"-22"0,35 35 0,1 0 0,0 1 0,0-1 0,-1 1 0,1-1 0,-1 1 0,0 0 0,1 0 0,-1 0 0,0 0 0,1 1 0,-1-1 0,0 1 0,0-1 0,-3 1 0,4 1 0,0-1 0,0 1 0,0 0 0,0 0 0,0 0 0,1 0 0,-1 0 0,0 0 0,0 0 0,1 0 0,-1 1 0,0-1 0,1 1 0,0-1 0,-1 1 0,1 0 0,0 0 0,0-1 0,0 1 0,0 0 0,-1 3 0,-2 5 0,0 0 0,-5 21 0,2 1-1196,1 2 0,2-1 0,1 0-1,2 1 1,3 42 0,1-49 171,0 0-1,2 0 1,1 0 0,1-1-1,2 0 1,21 48 0,-25-64 1091,1 0 0,0-1 0,0 1 0,1-2 0,0 1 0,0-1 0,1 0 0,0 0 0,18 12-1,-20-16 207,1-1-1,0 1 1,-1-1-1,1-1 0,0 1 1,1-1-1,-1 0 0,0-1 1,0 0-1,1 0 0,-1 0 1,1-1-1,-1 0 1,1-1-1,11-1 0,-4-1 14,-1-1 1,1-1-1,-1 0 0,0-1 0,0 0 0,-1-1 0,0-1 0,0 0 0,-1-1 1,14-12-1,9-11-1420,56-69 0,-90 100 1146,-1 0-1,0 1 0,1-1 1,-1 1-1,1-1 1,-1 1-1,0-1 0,1 1 1,-1 0-1,1-1 0,0 1 1,-1 0-1,1-1 1,-1 1-1,1 0 0,0-1 1,-1 1-1,1 0 1,-1 0-1,1 0 0,0 0 1,-1 0-1,1 0 1,0 0-1,-1 0 0,1 0 1,0 0-1,-1 0 1,1 0-1,0 0 0,-1 0 1,1 0-1,-1 1 0,1-1 1,0 0-1,-1 1 1,1-1-1,-1 0 0,1 1 1,-1-1-1,1 1 1,-1-1-1,1 0 0,-1 1 1,1 0-1,-1-1 1,0 1-1,1-1 0,-1 1 1,1 0-1,3 6 395,-1 0 1,1 0-1,3 13 1,1-2-856,-5-11 662,0-1 0,1 0 0,0 0 0,1 0 0,-1 0 0,1-1 0,0 0 0,0 0 0,1 0 0,-1-1 0,1 0 0,0 0 0,0 0 0,1 0 0,12 4 0,-13-6-50,-1-1-1,1 0 1,-1 0-1,1 0 1,0-1-1,-1 0 1,1 0-1,0 0 1,-1-1 0,1 0-1,-1 0 1,1 0-1,-1-1 1,1 1-1,-1-1 1,0-1-1,0 1 1,0-1-1,0 0 1,8-6-1,-10 7-245,0-1 0,1 1 0,-1-1 0,0 0-1,0-1 1,-1 1 0,1 0 0,-1-1 0,1 0 0,-1 1 0,0-1-1,-1 0 1,1 0 0,-1 0 0,1 0 0,-1 0 0,-1 0 0,1-1-1,0 1 1,-1 0 0,0 0 0,0-1 0,0 1 0,-1 0-1,0-6 1,-1 3-121,0 1 0,0 0 0,-1 0 0,0 0 0,0 1 0,0-1 0,0 1 0,-1-1 0,0 1 0,0 0 0,-1 0 0,1 1 0,-1 0 0,0-1 0,0 1 0,-8-4 0,-2 0-609,0 1 0,0 1 1,-1 0-1,0 1 0,0 1 1,0 0-1,0 1 0,-31-2 1,26 5 813,0 0 1,0 1-1,0 1 0,0 1 1,1 0-1,-34 12 0,25-3 880,9 0 3043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1:50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24575,'2'-4'0,"0"-1"0,0 0 0,1 0 0,0 0 0,0 0 0,0 1 0,1-1 0,3-3 0,-5 7 0,0 0 0,-1 0 0,1 0 0,0 0 0,0 0 0,0 0 0,0 1 0,0-1 0,0 1 0,0-1 0,0 1 0,0 0 0,0 0 0,0 0 0,0 0 0,0 0 0,0 0 0,0 1 0,0-1 0,0 1 0,0-1 0,3 2 0,5 2-62,0 1 0,0 0-1,0 0 1,-1 1-1,0 0 1,0 1 0,-1 0-1,0 0 1,0 1 0,11 13-1,-6-3-74,0 0 0,-1 1 0,-1 0-1,11 25 1,-18-36 137,-1 0 0,0 0 0,0 1 0,2 16 0,-14-82 0,7-62 686,3 105-588,0 0 0,1 1 0,0-1 0,1 0 0,1 1 0,8-21 0,-11 33-98,-1 0 0,0 0 0,1 0 0,-1-1 0,1 1 0,0 0 0,-1 0 0,1 0 0,0 0 0,-1 1 0,1-1 0,0 0 0,0 0 0,0 0 0,0 1 0,0-1 0,0 0 0,0 1 0,0-1 0,0 1 0,0-1 0,0 1 0,1 0 0,1-1 0,-2 1 0,1 0 0,-1 1 0,1-1 0,-1 1 0,1-1 0,-1 1 0,1 0 0,-1-1 0,1 1 0,-1 0 0,0 0 0,0 0 0,1 0 0,-1 0 0,2 3 0,4 4 0,-1 1 0,0 0 0,10 20 0,-4-7-2269,-2 1-1,-1 1 1,-1 0 0,7 33-1,-14-67 2943,-1 0 0,2 0 0,3-16-1,-2 10 2027,1-11-1396,-3 15-786,1 1 0,0-1 0,0 1 0,1-1 1,0 1-1,1 0 0,1 1 0,6-13 0,-10 22-517,0 0 0,0 0 0,0 1 0,0-1 0,0 0 0,0 0 0,0 1 0,0-1 0,0 1 0,0-1 0,0 1 0,1 0 0,-1-1 0,0 1 0,0 0 0,0 0 0,1 0 0,-1 0 0,0 0 0,0 0 0,1 0 0,-1 0 0,0 0 0,0 0 0,0 1 0,1-1 0,-1 1 0,0-1 0,0 1 0,0-1 0,0 1 0,0-1 0,2 2 0,5 4 0,0-1 0,-1 1 0,9 8 0,-11-9 0,48 43-682,85 102-1,-131-141-6143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1:51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8 406 24575,'-4'-22'0,"4"19"0,-1 0 0,0 1 0,0-1 0,1 0 0,0 0 0,0 0 0,0-5 0,0 7 0,0 0 0,1 0 0,-1 0 0,1 0 0,-1 0 0,1 0 0,-1 0 0,1 0 0,-1 1 0,1-1 0,0 0 0,0 0 0,-1 1 0,1-1 0,0 0 0,0 1 0,0-1 0,0 1 0,0-1 0,-1 1 0,1-1 0,0 1 0,0 0 0,0-1 0,0 1 0,1 0 0,0 0 0,2-1 0,-1 0 0,1 1 0,0 0 0,-1 0 0,1 0 0,0 0 0,0 1 0,-1-1 0,1 1 0,0 0 0,-1 0 0,1 0 0,-1 1 0,5 1 0,-3 0 0,1 1 0,0 0 0,-1 0 0,1 1 0,-1-1 0,0 1 0,5 7 0,-1 0 0,-1 0 0,0 1 0,-1-1 0,0 2 0,-1-1 0,7 23 0,-9-24-678,-1 0-1,0 1 1,-1-1 0,0 1-1,-1 0 1,-1 0-1,0 0 1,-1-1 0,-3 24-1,9-65 679,2-46 0,4-21 0,-10 87 63,16-63 3553,-15 64-3228,0 2 0,1-1 0,0 0 1,0 0-1,1 1 0,0 0 0,9-12 0,-12 17-388,0 1 0,0-1 0,0 0 0,0 0 0,0 1 0,0-1 0,1 0 0,-1 1 0,0-1 0,0 1 0,1 0 0,-1-1 0,0 1 0,1 0 0,-1 0 0,1 0 0,-1 0 0,0 0 0,1 0 0,-1 0 0,0 0 0,1 1 0,-1-1 0,0 0 0,1 1 0,-1-1 0,0 1 0,0 0 0,0-1 0,1 1 0,-1 0 0,0 0 0,0 0 0,0-1 0,0 1 0,1 2 0,6 4 0,0 1 0,-1 0 0,9 13 0,-12-16 0,28 42 0,9 11 0,-41-58 0,1 1 0,-1 0 0,1-1 0,-1 1 0,1 0 0,-1-1 0,1 1 0,0-1 0,-1 1 0,1-1 0,0 1 0,-1-1 0,1 0 0,0 1 0,0-1 0,-1 0 0,1 1 0,0-1 0,0 0 0,0 0 0,-1 0 0,1 0 0,0 0 0,0 0 0,1 0 0,-2 0 0,1-1 0,0 1 0,0-1 0,0 0 0,0 1 0,0-1 0,-1 0 0,1 0 0,0 1 0,-1-1 0,1 0 0,0 0 0,-1 0 0,1 0 0,-1 0 0,1-2 0,2-7 0,0 0 0,-1 0 0,2-13 0,-2 12 0,-2 11 0,0-1 0,0 1 0,0 0 0,1-1 0,-1 1 0,0 0 0,0-1 0,0 1 0,1 0 0,-1-1 0,0 1 0,1 0 0,-1-1 0,0 1 0,1 0 0,-1 0 0,0-1 0,1 1 0,-1 0 0,0 0 0,1 0 0,-1 0 0,1-1 0,-1 1 0,1 0 0,-1 0 0,0 0 0,1 0 0,-1 0 0,1 0 0,-1 0 0,0 0 0,1 0 0,-1 0 0,1 0 0,-1 1 0,1-1 0,-1 0 0,1 0 0,21 9 0,-14-5 0,1-1 2,-1-1-1,0 0 0,1-1 0,0 0 1,-1 0-1,1-1 0,-1 0 0,1-1 1,0 0-1,-1 0 0,1-1 1,-1 0-1,0 0 0,1-1 0,-1 0 1,0-1-1,-1 1 0,1-2 1,-1 1-1,11-9 0,-5 3-14,0 0-1,-1-1 1,0 0-1,0-1 1,-2-1 0,1 0-1,-2 0 1,0-1-1,15-29 1,-21 34-75,1 0 0,-2-1 0,1 0 0,-1 1 0,-1-1 0,1 0 0,-2 0 0,0-14-1,0 18 50,0 0 0,-1 0-1,0 1 1,0-1-1,0 0 1,-1 1-1,0-1 1,0 1-1,0 0 1,-1 0-1,0-1 1,0 2-1,0-1 1,-1 0-1,-6-7 1,7 10-11,1 0 0,0 0 0,-1 0 0,1 1 0,-1-1 0,1 1 0,-1 0 0,0 0 0,0 0 1,0 0-1,1 0 0,-1 1 0,0-1 0,0 1 0,0 0 0,0-1 0,-4 2 0,2-1-158,0 1 1,0 0-1,1 1 1,-1-1-1,0 1 0,0 0 1,1 0-1,-1 1 1,-6 3-1,4 0-152,-1 0 1,0 0-1,1 1 1,0 0-1,1 0 0,-1 1 1,2 0-1,-1 0 1,1 0-1,-5 10 1,8-14-151,0 1 1,0 0 0,1 0 0,0 0 0,-1 0 0,2 1 0,-2 4 0,2-8 467,0-1 1,1 0-1,-1 1 0,0-1 0,0 0 0,0 1 1,1-1-1,-1 0 0,1 1 0,-1-1 0,1 0 1,0 0-1,-1 1 0,1-1 0,0 0 0,0 0 1,0 0-1,0 0 0,0 0 0,0 0 0,0 0 1,0-1-1,0 1 0,0 0 0,0 0 0,1-1 1,-1 1-1,0-1 0,0 1 0,3 0 0,37 10 1083,0-1 0,1-1-1,0-3 1,0-1 0,1-3 0,0-1-1,-1-2 1,1-2 0,78-15-1,-115 16-1040,35-10 0,-39 11 0,1 0 0,0 0 0,-1 0 0,1-1 0,-1 1 0,1-1 0,-1 0 0,0 0 0,0 0 0,1 0 0,1-3 0,-2 3-794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13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12 24575,'-6'-6'0,"-2"0"0,-31 31-9830,-20 34 8340,-3 11-665,10-3 2155,16-8 390,19-8-390,15-12-927,13-10 927,10-10 3203,12-8-3203,6-8 0,9-10 0,2-8 0,-4-4 2308,0-6-2308,-8 2 310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13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3 24575,'-1'0'0,"0"0"0,0-1 0,0 1 0,0-1 0,0 1 0,0 0 0,0 0 0,0-1 0,0 1 0,1 0 0,-1 0 0,0 0 0,0 0 0,0 0 0,0 0 0,0 0 0,0 1 0,0-1 0,0 0 0,0 1 0,0-1 0,0 0 0,0 1 0,0-1 0,0 1 0,1-1 0,-1 1 0,0-1 0,-1 2 0,-21 21 0,16-10-566,0 0-1,1 1 1,1 0-1,0 0 0,1 0 1,0 1-1,1-1 1,1 1-1,0 0 1,1 28-1,1-39 464,0 0 0,0 0 0,0 0 0,1 0 0,0 0 0,0 0 0,0 0 0,0-1 0,1 1 0,-1 0 0,1-1 1,0 1-1,0-1 0,0 1 0,1-1 0,-1 0 0,5 5 0,-3-6 106,-1 0 0,0 1 1,1-1-1,-1-1 0,1 1 1,0-1-1,0 1 0,0-1 0,0 0 1,-1-1-1,1 1 0,0 0 1,0-1-1,0 0 0,0 0 1,1 0-1,5-2 0,6-1 344,-1 0-1,0-1 1,0-1-1,0-1 1,0 0-1,14-8 1,-21 10-127,0-1 1,-1 1 0,0-1 0,0-1 0,0 1 0,0-1-1,-1-1 1,0 1 0,0-1 0,-1 0 0,0 0 0,6-11-1,-10 16-220,0 0 0,0 0 0,0 0 0,-1 0 0,1-1 0,-1 1 0,1 0 0,-1 0 0,0-1 0,1 1 0,-1 0 0,0 0 0,-1-1 0,1 1 0,0 0 0,-1 0 0,1-1 0,-1 1 0,0 0 0,-1-2 0,1 1 0,-1 1 0,0 0 0,0 0 0,0 0 0,0 0 0,0 0 0,0 0 0,0 0 0,-1 1 0,1-1 0,-1 1 0,1 0 0,-6-2 0,-2 0 0,0 1 0,0 0 0,0 0 0,0 1 0,0 0 0,0 1 0,-18 1 0,13 1-227,-1 1-1,1 0 1,-23 9-1,20-5-4323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14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24575,'2'-3'0,"-1"-1"0,1 1 0,-1 0 0,0 0 0,0 0 0,0-1 0,-1 1 0,1 0 0,-1-1 0,0 1 0,0-1 0,0 1 0,0 0 0,-1-1 0,-1-5 0,1 10 0,1 1 0,-1 0 0,0-1 0,1 1 0,-1-1 0,0 1 0,1 0 0,0 0 0,-1-1 0,1 1 0,0 3 0,1 16 0,0-1 0,5 23 0,-4-35 0,0 0 0,0 0 0,0-1 0,1 1 0,0-1 0,0 1 0,1-1 0,6 9 0,-9-14 0,0-1 0,0 0 0,0 1 0,0-1 0,0 0 0,0 0 0,1 0 0,-1 0 0,0 0 0,1 0 0,-1 0 0,0 0 0,1-1 0,-1 1 0,1 0 0,-1-1 0,1 0 0,-1 1 0,1-1 0,0 0 0,-1 1 0,1-1 0,-1 0 0,1 0 0,0 0 0,-1-1 0,1 1 0,-1 0 0,1-1 0,-1 1 0,1-1 0,-1 1 0,1-1 0,-1 0 0,3-1 0,3-3 0,1-1 0,-1 0 0,-1 0 0,1-1 0,7-9 0,15-14 0,-29 29 0,1 1 0,-1 0 0,1 0 0,-1 0 0,0-1 0,1 1 0,-1 0 0,1 0 0,-1 0 0,1 0 0,-1 0 0,1 0 0,-1 0 0,1 0 0,-1 0 0,1 0 0,-1 0 0,0 0 0,1 1 0,-1-1 0,1 0 0,-1 0 0,1 0 0,-1 1 0,0-1 0,1 0 0,-1 0 0,1 1 0,-1-1 0,0 0 0,1 1 0,-1-1 0,0 0 0,0 1 0,1-1 0,-1 0 0,0 1 0,1 0 0,11 24 0,-4-8 0,-6-15 0,-1-1 0,0 1 0,1-1 0,-1 1 0,1-1 0,0 1 0,0-1 0,-1 0 0,1 0 0,0 0 0,0 0 0,0 0 0,0-1 0,0 1 0,0-1 0,0 1 0,0-1 0,3 1 0,-1-2 0,-1 1 0,1 0 0,-1-1 0,0 0 0,1 1 0,-1-1 0,0-1 0,0 1 0,0 0 0,5-4 0,0 0 0,0-1 0,0 0 0,-1 0 0,1-1 0,-2 0 0,1 0 0,6-10 0,-9 11-246,0 0-1,-1 0 1,1-1 0,-1 1-1,0-1 1,-1 0 0,1 0-1,-2 0 1,1 0-1,-1 0 1,0 0 0,0-14-1,-1 17 80,0 0 1,-1 1-1,0-1 0,1 0 0,-2 0 0,1 0 1,0 1-1,-1-1 0,1 1 0,-1-1 0,0 1 1,0 0-1,-1 0 0,1 0 0,-1 0 0,1 0 0,-1 0 1,0 0-1,0 1 0,0 0 0,0-1 0,-1 1 1,1 1-1,-1-1 0,-4-2 0,-30-6-3092,23 8 5867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16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173 123 24575,'-1'-14'0,"1"1"0,-6-25 0,6 35 0,-1-1 0,0 1 0,0-1 0,0 1 0,0 0 0,0 0 0,-1-1 0,0 1 0,1 0 0,-1 0 0,0 1 0,-1-1 0,1 0 0,0 1 0,-6-5 0,6 6 9,0 0-1,1 1 1,-1-1 0,0 1-1,0-1 1,0 1-1,0 0 1,1-1-1,-1 1 1,0 0-1,0 1 1,0-1 0,0 0-1,0 0 1,0 1-1,1-1 1,-1 1-1,0-1 1,0 1 0,1 0-1,-1 0 1,0 0-1,1 0 1,-1 0-1,1 0 1,-1 0 0,1 1-1,0-1 1,-1 0-1,1 1 1,0-1-1,-2 3 1,-3 5-292,0-1 1,1 1-1,-1 0 0,-5 15 1,2-2-1804,1 1 0,0 0 1,2 1-1,-4 25 1,8-37 1662,1 1 1,0-1-1,1 0 1,1 1-1,-1-1 1,2 0-1,0 0 1,0 1-1,8 19 1,-8-27 404,-1-1 0,1 0 1,0-1-1,1 1 1,-1 0-1,1 0 1,-1-1-1,1 0 0,0 1 1,0-1-1,1 0 1,-1-1-1,1 1 1,-1-1-1,1 1 0,7 3 1,-4-4 3,-1 0 1,1-1 0,-1 1-1,1-1 1,-1-1-1,1 1 1,0-1-1,-1 0 1,1 0 0,7-2-1,6-2 41,-1-1-1,0 0 0,0-2 1,-1 0-1,1-1 1,24-16-1,3-6 2354,-9 2 3094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16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24575,'-4'25'0,"1"-15"0,-15 95 0,17-94 0,0 0 0,1 0 0,0 0 0,1 0 0,0 0 0,1 0 0,4 16 0,-5-24 0,0-1 0,0 0 0,0 1 0,0-1 0,0 0 0,0 0 0,0 0 0,1 0 0,-1 0 0,1 0 0,0 0 0,0 0 0,-1-1 0,1 1 0,0-1 0,0 1 0,0-1 0,1 0 0,-1 0 0,4 2 0,-2-2 0,0-1 0,-1 1 0,1-1 0,0 0 0,0 0 0,0 0 0,0 0 0,0-1 0,0 1 0,0-1 0,7-2 0,1-2 0,0-1 0,0 0 0,-1 0 0,1-1 0,-1 0 0,17-16 0,-24 20-72,-1-1 0,1 0 0,0 0 0,-1 0 0,0 0 0,0 0 0,-1-1 0,1 0 0,-1 1 0,0-1 0,3-10 0,-4 13 37,-1-1 1,0 0-1,1 1 0,-1-1 1,0 0-1,0 1 1,-1-1-1,1 0 0,-1 0 1,1 1-1,-1-1 1,0 1-1,0-1 1,0 1-1,0-1 0,0 1 1,-1-1-1,1 1 1,-1 0-1,0 0 0,1 0 1,-1 0-1,0 0 1,-3-2-1,-4-3-48,-1 1 0,1 1 1,-1 0-1,0 0 0,0 1 0,0 0 0,-1 1 0,1 0 0,-1 0 1,0 1-1,0 1 0,-21-1 0,15 3-5302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16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24575,'1'0'0,"0"0"0,0 1 0,0-1 0,0 0 0,0 1 0,0-1 0,1 0 0,-1 1 0,-1 0 0,1-1 0,0 1 0,0-1 0,0 1 0,0 0 0,0 0 0,-1-1 0,1 1 0,0 0 0,0 0 0,-1 0 0,1 0 0,-1 0 0,1 0 0,-1 0 0,1 0 0,-1 0 0,0 0 0,0 0 0,1 0 0,-1 0 0,0 1 0,0-1 0,0 0 0,0 0 0,0 1 0,0 9 0,0-1 0,-4 21 0,2-16 0,0 9 0,-3 61 0,5-77 0,1-1 0,-1 1 0,1-1 0,1 1 0,-1-1 0,1 1 0,0-1 0,6 11 0,-8-17 0,1 0 0,0 0 0,-1 0 0,1 0 0,0 0 0,0 0 0,0 0 0,-1 0 0,1 0 0,0-1 0,0 1 0,0 0 0,0-1 0,1 1 0,-1 0 0,0-1 0,0 0 0,0 1 0,0-1 0,0 0 0,1 1 0,-1-1 0,0 0 0,0 0 0,1 0 0,-1 0 0,0 0 0,0 0 0,0-1 0,1 1 0,-1 0 0,0 0 0,0-1 0,0 1 0,0-1 0,0 1 0,1-1 0,-1 0 0,0 1 0,0-1 0,-1 0 0,3-1 0,5-5 0,0 1 0,0-2 0,13-14 0,-15 16 0,6-10 0,16-15 0,-27 29 0,0 1 0,1 0 0,-1 0 0,1 0 0,-1 0 0,1 0 0,-1 0 0,1 0 0,0 0 0,0 0 0,-1 1 0,1-1 0,0 1 0,0-1 0,0 1 0,0 0 0,2 0 0,2 1 0,-1 0 0,0 1 0,1-1 0,8 5 0,-11-4 0,1 0 0,0-1 0,0 1 0,-1-1 0,1 0 0,0 0 0,0 0 0,0-1 0,1 1 0,-1-1 0,0 0 0,8-1 0,-6-1 0,0 0 0,-1 0 0,1-1 0,0 1 0,-1-1 0,0 0 0,1-1 0,-1 1 0,0-1 0,-1 0 0,1 0 0,-1-1 0,0 0 0,0 1 0,0-1 0,4-8 0,-5 9 0,-1-1 0,0 1 0,0 0 0,0-1 0,-1 1 0,1-1 0,-1 1 0,0-1 0,0 0 0,-1 1 0,1-1 0,-1 0 0,0 0 0,-1 1 0,1-1 0,-1 0 0,0 1 0,0-1 0,0 0 0,-1 1 0,1-1 0,-4-5 0,-10-12-1365,-1 2-5461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59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83 303 24575,'0'-1'0,"1"0"0,-1 1 0,0-1 0,0 1 0,0-1 0,1 0 0,-1 1 0,0-1 0,0 0 0,0 1 0,0-1 0,0 1 0,0-1 0,0 0 0,0 1 0,-1-1 0,1 0 0,0 1 0,0-1 0,0 1 0,-1-1 0,1 1 0,0-1 0,-1 0 0,1 1 0,0-1 0,-1 1 0,1-1 0,-1 1 0,1 0 0,-1-1 0,1 1 0,-1-1 0,1 1 0,-1 0 0,1 0 0,-1-1 0,1 1 0,-1 0 0,0 0 0,1-1 0,-1 1 0,1 0 0,-1 0 0,0 0 0,1 0 0,-1 0 0,0 0 0,1 0 0,-1 0 0,1 0 0,-1 0 0,0 1 0,1-1 0,-1 0 0,1 0 0,-1 0 0,0 1 0,1-1 0,-1 0 0,1 1 0,-1-1 0,1 1 0,-1-1 0,0 1 0,11-19-567,2 1 0,-1 0 0,2 0 0,0 1 0,23-20 0,-14 13-443,17-16-695,-20 20 819,0-1 0,28-38 1,-46 53 1440,-9 11 765,-13 15 1544,6 3-2653,1 0 0,1 1 0,2 0 0,0 1 0,1 0 0,2 1 0,1 0 0,1 0 0,-4 40 0,6-21 13,2 1 0,2-1 1,2 0-1,16 87 0,-12-109-224,-4-18 0,0 0 0,-1 0 0,1 1 0,-1-1 0,0 8 0,-1-12 0,0 0 0,-1-1 0,1 1 0,0-1 0,-1 1 0,1-1 0,-1 1 0,1 0 0,-1-1 0,0 0 0,1 1 0,-1-1 0,0 1 0,0-1 0,0 0 0,0 0 0,0 1 0,-1-1 0,1 0 0,0 0 0,0 0 0,-1 0 0,1-1 0,-1 1 0,-1 1 0,-19 6-11,-1-1-1,0-1 0,0-1 0,0-1 1,-28 1-1,51-5 12,-6 0-9,7-3 2,17-8 50,31-12 659,73-35-1922,-85 41-5606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18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152 307 24575,'-1'-3'0,"0"-4"0,-1 0 0,0 1 0,-1-1 0,-5-10 0,8 16 0,-1 0 0,1 0 0,-1 0 0,1 0 0,-1 0 0,0 1 0,1-1 0,-1 0 0,0 0 0,0 1 0,1-1 0,-1 0 0,0 1 0,0-1 0,0 1 0,0-1 0,0 1 0,0 0 0,0-1 0,0 1 0,0 0 0,0 0 0,0-1 0,0 1 0,0 0 0,0 0 0,0 0 0,0 0 0,0 1 0,0-1 0,0 0 0,0 0 0,0 0 0,0 1 0,0-1 0,0 1 0,0-1 0,0 1 0,0-1 0,0 1 0,-1 0 0,-4 5 0,0 0 0,0-1 0,1 2 0,-1-1 0,1 1 0,0 0 0,1 0 0,0 0 0,0 1 0,1-1 0,-4 11 0,-2 8 0,-11 55 0,18-69-514,0 1-1,0-1 1,2 1-1,-1 0 0,2-1 1,0 1-1,0-1 1,1 1-1,0-1 0,7 20 1,-6-25 231,0-1 0,0 1 0,1-1 0,-1 0 0,2 0 0,-1 0 0,0 0 0,1-1 0,0 1 0,0-1 0,1-1 0,0 1 0,0-1 0,0 0 0,0 0 0,0-1 0,1 1 0,-1-1 0,14 3 0,-7-3 366,1 0 1,-1-1 0,1-1 0,0 0 0,0-1-1,0-1 1,0 0 0,-1-1 0,1 0 0,0-1-1,-1-1 1,0 0 0,0 0 0,0-2 0,0 1-1,17-12 1,-14 7 270,1-1-1,-2 0 1,0-1-1,0 0 1,-1-2 0,0 0-1,-1 0 1,-1-1-1,-1 0 1,0-1-1,11-23 1,-18 32 171,-1 0 0,0-1 0,0 0 0,-1 0 0,0 1 0,2-11 0,-4 16-467,0 0 0,0 0 0,0 1 0,0-1 1,0 0-1,0 0 0,0 0 0,-1 1 0,1-1 1,-1 0-1,1 1 0,-1-1 0,1 0 0,-1 1 1,0-1-1,0 1 0,0-1 0,0 1 0,0-1 1,0 1-1,-1 0 0,1-1 0,0 1 0,-1 0 0,1 0 1,-1 0-1,1 0 0,-1 0 0,1 0 0,-1 1 1,0-1-1,1 0 0,-4 0 0,-1 0-155,0 0 0,0 1 0,0-1 0,0 1 0,0 0 0,0 1 0,0 0-1,0 0 1,0 0 0,0 0 0,0 1 0,0 0 0,1 0 0,-1 1 0,1-1 0,0 1-1,-1 1 1,-5 4 0,6-4-11,0 0-1,0 0 1,0 1-1,1 0 1,-1 0-1,1 0 1,0 0-1,1 1 0,-1-1 1,1 1-1,0 0 1,0 0-1,1 0 1,0 1-1,0-1 1,-1 12-1,2-16 77,1-1 1,0 1-1,-1 0 0,1 0 1,0-1-1,0 1 0,0 0 0,0-1 1,1 1-1,-1 0 0,0-1 0,1 1 1,-1 0-1,1-1 0,-1 1 0,1-1 1,0 1-1,0-1 0,0 1 0,0-1 1,0 0-1,0 1 0,0-1 0,0 0 1,0 0-1,1 0 0,-1 0 1,0 0-1,1 0 0,-1 0 0,1 0 1,-1 0-1,1-1 0,0 1 0,-1-1 1,1 1-1,-1-1 0,1 1 0,0-1 1,-1 0-1,1 0 0,0 0 0,0 0 1,2-1-1,8 0 38,-1-1 1,0 0-1,0-1 0,0 0 1,12-6-1,-3 1-6,-12 4 0,-1 1 0,1 1 0,-1-1 0,9-1 0,-14 4 0,1 0 0,-1 0 0,0-1 0,0 1 0,1 1 0,-1-1 0,0 0 0,0 1 0,0-1 0,1 1 0,-1-1 0,0 1 0,0 0 0,0 0 0,0 0 0,0 0 0,0 1 0,3 2 0,-3-3 61,0 1 1,0 0-1,0-1 0,0 1 0,1-1 1,-1 0-1,1 0 0,-1 0 1,1 0-1,-1 0 0,1 0 1,-1-1-1,1 1 0,0-1 1,-1 0-1,1 0 0,0 0 1,3 0-1,-1-1-41,0 0 0,-1-1 0,1 1 0,0-1 0,-1 0 1,0 0-1,1-1 0,-1 1 0,6-6 0,0 0-297,-1 0 0,0-1 0,-1 0 0,0-1 0,0 0 0,-1 0 0,9-17 0,-11 15-37,1-1 1,-1 0-1,-1 0 1,-1 0 0,0-1-1,0 1 1,-1-1-1,-1 1 1,0-1-1,-1 0 1,-1 0 0,0 1-1,-5-25 1,2 22-91,-1-1 1,-1 1-1,0 0 1,-2 0 0,1 1-1,-2 0 1,0 0-1,-1 1 1,0 0 0,-18-19-1,24 30 541,1-1 0,0 1 0,-1 0 0,0 0 0,1 1 0,-1-1 0,-6-2 0,10 5-109,-1 0 1,1 0 0,-1-1 0,1 1 0,-1 0 0,1 0 0,-1 0 0,1 0 0,-1 0 0,1 0 0,-1 0 0,1 0 0,-1 0 0,0 0 0,1 0 0,-1 0 0,1 0 0,-1 1 0,1-1 0,0 0 0,-1 0 0,1 1 0,-1-1 0,1 0 0,-1 1-1,0 0-6,0 0-1,1 0 1,-1 1-1,1-1 0,-1 0 1,1 0-1,0 0 1,-1 1-1,1-1 0,0 0 1,0 1-1,0-1 1,0 0-1,0 0 0,0 3 1,5 28 734,1 0-1,2-1 1,1 1 0,17 39 0,-19-53-710,49 115-1312,-45-111 1061,1-1 0,1 0 0,29 34 0,-14-24 2840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19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74 24575,'-2'0'0,"-2"0"0,-3 0 0,-2-2 0,3-1 0,3 1 0,7 0 0,11-2 0,6-1 0,6-2 0,2-1 0,5 1 0,2-2 0,2-1 0,-3 2 0,-8 1-8191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20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67 24575,'0'-18'0,"1"11"0,-1 1 0,0-1 0,-1 1 0,1-1 0,-3-6 0,3 12 0,0 1 0,0 0 0,0 0 0,0 0 0,1 0 0,-1 0 0,0 0 0,0 0 0,-1 0 0,1 0 0,0 0 0,0-1 0,0 1 0,0 0 0,0 0 0,0 0 0,0 0 0,0 0 0,0 0 0,0 0 0,0 0 0,0 0 0,0 0 0,0 0 0,0 0 0,0-1 0,0 1 0,0 0 0,0 0 0,0 0 0,0 0 0,-1 0 0,1 0 0,0 0 0,0 0 0,0 0 0,0 0 0,0 0 0,0 0 0,0 0 0,0 0 0,0 0 0,0 0 0,0 0 0,-1 0 0,1 0 0,0 0 0,0 0 0,0 0 0,0 0 0,0 0 0,0 0 0,0 0 0,0 0 0,0 0 0,0 0 0,0 0 0,-1 0 0,1 0 0,0 1 0,0-1 0,0 0 0,0 0 0,-4 8 0,-1 14 0,1 13-1130,1-1-1,4 56 0,0-74 707,1 0 0,1-1 0,0 1 0,1 0 0,0-1 0,1 0 0,15 29 0,-18-40 323,0 0-1,1 0 1,0 0-1,0 0 1,0 0-1,1-1 1,-1 0-1,1 1 1,0-1-1,0 0 1,0-1-1,0 1 1,0-1-1,1 0 1,-1 0-1,1 0 1,-1-1-1,1 1 1,0-1-1,0 0 1,-1 0-1,8 0 1,-6-2-29,1 1 1,-1-1-1,1 0 1,-1 0-1,0-1 0,0 1 1,0-1-1,0-1 1,0 1-1,0-1 1,-1 0-1,1-1 1,-1 1-1,0-1 1,0 0-1,7-7 1,-4 2 561,0-1 0,10-17 1,5-6 340,-22 33-725,-1 0 1,0 0-1,1 0 0,-1 0 1,0 0-1,1 0 0,-1-1 1,0 1-1,1 1 0,-1-1 1,1 0-1,-1 0 0,0 0 1,1 0-1,-1 0 0,0 0 1,1 0-1,-1 0 0,0 1 0,1-1 1,-1 0-1,0 0 0,1 0 1,-1 1-1,0-1 0,0 0 1,1 0-1,-1 1 0,0-1 1,0 0-1,0 1 0,1-1 1,-1 0-1,0 1 0,0-1 1,0 0-1,0 1 0,0-1 1,0 0-1,1 1 0,10 21 2986,-7-15-2487,-1-1-509,1 0-1,0 0 1,0-1-1,1 0 1,-1 0-1,1 0 0,0 0 1,1-1-1,-1 0 1,1 0-1,0 0 1,0-1-1,0 0 1,0 0-1,11 3 1,-13-5 8,-1 0 1,1 0-1,0-1 0,0 0 1,-1 1-1,1-1 1,0-1-1,0 1 1,0 0-1,-1-1 1,1 0-1,0 0 1,-1 0-1,1 0 1,-1-1-1,1 0 0,-1 1 1,0-1-1,1 0 1,-1 0-1,0-1 1,0 1-1,-1-1 1,1 0-1,0 1 1,-1-1-1,0 0 1,0 0-1,3-6 1,-2 6-179,-2-1 0,1 1 0,0-1 0,-1 1 0,1-1 0,-1 0 0,0 1 0,0-1 0,-1 0 0,1 0 1,-1 0-1,0 0 0,0 1 0,0-1 0,0 0 0,-1 0 0,1 0 0,-1 0 0,0 1 0,0-1 0,-1 0 0,1 1 1,-1-1-1,0 1 0,0-1 0,0 1 0,0 0 0,0 0 0,-1 0 0,1 0 0,-1 0 0,-3-2 0,-2-1-183,1 0 0,-1 0-1,0 1 1,0 0-1,-1 1 1,0-1-1,0 2 1,0-1-1,0 1 1,0 1-1,0 0 1,-11-1 0,7 2 369,0 0 0,0 1 1,-1 1-1,1 0 0,-13 3 1,5 2 1576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21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24575,'1'-1'0,"-1"1"0,1 0 0,-1-1 0,1 1 0,-1 0 0,1 0 0,-1-1 0,1 1 0,-1 0 0,1 0 0,-1 0 0,1 0 0,-1-1 0,1 1 0,-1 0 0,1 0 0,-1 0 0,1 0 0,0 1 0,-1-1 0,1 0 0,-1 0 0,1 0 0,-1 0 0,1 0 0,-1 1 0,1-1 0,-1 0 0,1 0 0,-1 1 0,1-1 0,-1 0 0,1 1 0,-1-1 0,0 1 0,1-1 0,-1 0 0,0 1 0,1-1 0,-1 1 0,0-1 0,0 1 0,1-1 0,-1 1 0,0-1 0,0 2 0,14 27 0,-13-27 0,11 41 0,-11-34 0,1 0 0,1 0 0,0-1 0,0 1 0,1-1 0,7 13 0,-11-21 0,1 1 0,-1-1 0,1 1 0,-1 0 0,1-1 0,-1 0 0,1 1 0,0-1 0,-1 1 0,1-1 0,0 0 0,-1 1 0,1-1 0,0 0 0,-1 0 0,1 0 0,0 1 0,0-1 0,-1 0 0,1 0 0,0 0 0,0 0 0,-1 0 0,2-1 0,21-6 0,-6 2 0,-10 4 0,0 1 0,1-1 0,-1 2 0,0-1 0,0 1 0,1 0 0,10 3 0,52 21 0,-2-1 0,-65-23 0,0 0 0,0 0 0,1-1 0,-1 1 0,0-1 0,1 0 0,-1 0 0,0 0 0,1 0 0,-1-1 0,0 0 0,1 1 0,-1-1 0,0 0 0,0 0 0,0-1 0,0 1 0,0-1 0,0 0 0,0 1 0,0-1 0,-1 0 0,1-1 0,-1 1 0,1 0 0,-1-1 0,0 1 0,0-1 0,0 0 0,0 0 0,-1 0 0,1 0 0,-1 0 0,0 0 0,2-6 0,0 0 0,-1 0 0,0-1 0,0 1 0,-1 0 0,0-1 0,-1 1 0,0-1 0,-1 1 0,0-1 0,0 1 0,-1 0 0,-2-9 0,0 8-114,0 1 1,0 0-1,-1 1 0,0-1 0,0 1 1,-1 0-1,0 0 0,-1 1 0,1-1 1,-2 2-1,-8-9 0,-2 3-6712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21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88 24575,'1'-7'-67,"1"0"1,-2 0-1,1 0 0,-1 0 0,0-9 0,0 15 73,0-1 0,0 1 0,0-1 0,0 1-1,0-1 1,0 1 0,-1-1 0,1 1 0,-1 0 0,1-1 0,-1 1 0,1 0-1,-1-1 1,0 1 0,1 0 0,-1 0 0,0-1 0,0 1 0,0 0-1,0 0 1,0 0 0,0 0 0,-1 0 0,1 0 0,0 1 0,0-1-1,-1 0 1,1 1 0,0-1 0,-1 1 0,-1-1 0,1 1-5,0 0 0,0 0 1,0 1-1,0-1 0,0 1 1,0 0-1,0 0 0,0-1 1,0 1-1,1 0 0,-1 1 1,0-1-1,1 0 0,-1 0 1,1 1-1,-1-1 0,1 1 1,0-1-1,-2 3 0,-23 36 29,24-36-33,-34 68 579,28-54-1476,1 0 0,1 1 0,1 0 0,0 0 0,2 0 0,0 1 0,0 36 0,3-51 719,0 1 0,1 0 0,0 0 0,0-1 0,0 1 0,1 0 0,0-1 0,0 1-1,0-1 1,1 0 0,0 0 0,0 0 0,0 0 0,0 0 0,1-1 0,0 1 0,0-1 0,0 0 0,8 6 0,-5-6-3,1 0 0,-1 0 0,1 0 0,0-1 0,1 0 0,-1 0 1,0-1-1,1 0 0,-1-1 0,1 0 0,0 0 0,13-1 0,-7 0 826,1-2 0,-1 0 0,1-1 0,21-6-1,5-6 755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22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37 24575,'-34'64'-7086,"31"-58"6668,-7 16-1223,-11 40-1,20-58 1609,-1 1 0,1 0-1,0 0 1,1 0 0,-1 0-1,1 0 1,0 0-1,0 0 1,1 0 0,-1 0-1,1 0 1,0 0 0,0-1-1,1 1 1,2 5 0,-3-8 17,1 1 0,0-1 0,0 0 0,0 0 1,0 0-1,0-1 0,0 1 0,0 0 1,1-1-1,-1 1 0,1-1 0,-1 0 1,1 0-1,-1 0 0,1 0 0,0 0 1,-1-1-1,1 1 0,0-1 0,0 0 0,-1 0 1,1 0-1,0 0 0,0 0 0,-1 0 1,1-1-1,0 1 0,0-1 0,2-1 1,6-1-49,0-1 1,0 0-1,0-1 1,0 0 0,14-10-1,-16 9 105,1-1 0,-2 0 0,1-1 0,-1 0 0,0 0 0,0-1 0,-1 0 0,0 0-1,6-12 1,-11 18-67,0 0 0,-1 0 0,1 0 0,-1-1-1,0 1 1,0 0 0,0-1 0,-1 1 0,1-1-1,-1 1 1,1-1 0,-1 1 0,0-1 0,-1 1-1,1-1 1,-1 1 0,1-1 0,-1 1 0,0 0-1,0-1 1,-1 1 0,1 0 0,0 0 0,-1 0-1,0 0 1,0 0 0,0 0 0,0 0-1,-1 0 1,1 1 0,-1-1 0,1 1 0,-5-3-1,-5-3 234,-1 1 0,0 0 0,0 0-1,0 2 1,-1-1 0,0 2 0,0 0-1,0 1 1,-26-3 0,20 4 2190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22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24575,'5'-2'0,"-3"1"0,0 0 0,0 0 0,1-1 0,-1 2 0,1-1 0,-1 0 0,1 0 0,4 0 0,-6 1 0,0 1 0,0-1 0,0 0 0,-1 1 0,1-1 0,0 1 0,0-1 0,-1 1 0,1-1 0,0 1 0,-1-1 0,1 1 0,-1 0 0,1-1 0,-1 1 0,1 0 0,-1-1 0,1 1 0,-1 0 0,1 0 0,-1-1 0,0 1 0,0 0 0,1 0 0,-1 0 0,0 0 0,0 0 0,0-1 0,0 1 0,0 0 0,0 1 0,2 30 0,-2 62 0,0 12 0,-1-105-22,1 1-1,0-1 1,1 1 0,-1-1-1,0 1 1,0 0-1,1-1 1,-1 1-1,0-1 1,1 0 0,0 1-1,-1-1 1,1 1-1,0-1 1,0 0 0,0 1-1,0-1 1,0 0-1,0 0 1,0 0-1,0 0 1,0 0 0,2 1-1,-1-1-54,0-1-1,-1 0 0,1 1 1,0-1-1,0 0 1,-1 0-1,1 0 0,0-1 1,0 1-1,-1 0 1,1 0-1,0-1 1,0 1-1,-1-1 0,1 0 1,2-1-1,7-4-563,-1-1-1,0 0 0,0 0 1,13-14-1,-14 11-1883,15-14 537,-23 23 1988,0 1 1,-1-1-1,1 0 1,0 0-1,0 1 0,0-1 1,0 1-1,0-1 1,1 1-1,-1-1 0,0 1 1,0 0-1,0-1 1,0 1-1,0 0 0,1 0 1,-1 0-1,0 0 1,0 0-1,0 0 1,0 0-1,2 1 0,20 12 1,-20-11-1,-1-1 0,0 1 0,1 0 0,-1-1 1,1 0-1,0 0 0,-1 1 0,1-1 1,0-1-1,0 1 0,-1 0 0,1-1 1,0 0-1,0 1 0,0-1 0,0 0 1,0 0-1,0-1 0,-1 1 0,1-1 1,3 0-1,3-3 1,-1 1 0,0-2 0,0 1 1,0-1-1,0 0 0,-1-1 0,0 1 0,0-1 0,0-1 1,-1 0-1,0 1 0,0-2 0,-1 1 0,7-12 0,-9 14 0,-1 1-1,0 0 0,1-1 1,-1 0-1,-1 0 0,1 1 1,-1-1-1,0 0 1,0 0-1,0 0 0,-1 0 1,0 0-1,0 0 0,0-1 1,0 1-1,-1 0 0,0 0 1,0 0-1,0 1 0,-1-1 1,1 0-1,-1 0 0,0 1 1,-1-1-1,1 1 0,-1-1 1,-6-6-1,2 4 315,-1 1-1,1-1 1,-2 2 0,1-1 0,0 1-1,-1 0 1,-12-4 0,6 2-1488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24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181 100 24575,'0'-9'-166,"-1"1"0,0-1 0,0 1 0,-3-11 0,3 16 106,0 0 1,0 0 0,0 0-1,0 0 1,-1 0-1,1 0 1,-1 0 0,0 1-1,0-1 1,0 0 0,0 1-1,0-1 1,-5-3 0,6 6 93,0-1 0,1 1 1,-1-1-1,0 1 0,0 0 1,0-1-1,0 1 0,0 0 1,0 0-1,0-1 0,0 1 1,0 0-1,0 0 0,0 0 1,0 0-1,0 0 0,-1 1 1,1-1-293,-1 1 1,0 0 0,0 0 0,0 0-1,1 0 1,-1 0 0,0 0-1,1 1 1,-1-1 0,1 0 0,-1 1-1,-1 2 1,-3 5-1058,0 0 0,1 0-1,-6 12 1,11-19 1381,-15 31-684,2 1 0,1 0-1,2 1 1,2 0 0,1 1 0,1 0 0,2 0-1,2 0 1,1 0 0,6 56 0,-3-80 716,0 0 1,0-1 0,1 1-1,0-1 1,1 1 0,0-1-1,1 0 1,8 13 0,-10-20-31,0 0 1,-1 0 0,1-1-1,1 1 1,-1-1-1,0 0 1,1 0 0,0 0-1,0 0 1,-1-1-1,2 1 1,-1-1 0,0 0-1,0 0 1,1-1-1,-1 1 1,1-1 0,-1 0-1,1 0 1,-1-1-1,1 1 1,0-1 0,8-1-1,-3 0 210,0-1-1,0-1 0,0 1 0,-1-2 1,1 1-1,-1-1 0,0-1 0,0 1 1,0-2-1,8-6 0,12-10 2331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24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24575,'-13'25'0,"10"-15"0,-37 126 0,37-122 0,1 1 0,0-1 0,1 1 0,1 0 0,0 0 0,1-1 0,4 23 0,-4-32-186,0-1 1,0 1-1,1-1 0,-1 1 0,1-1 1,0 0-1,1 0 0,-1 0 0,1 0 0,-1 0 1,1 0-1,0-1 0,1 1 0,-1-1 1,0 0-1,1 0 0,0 0 0,0 0 0,0-1 1,8 4-1,-6-4-74,0 0 0,1 0 0,-1-1 0,1 0-1,-1 0 1,1-1 0,-1 0 0,1 0 0,-1 0 0,1-1 0,-1 0 0,0 0 0,1 0 0,9-5 0,-8 3 183,1-1 0,-1 0 0,0 0 0,0-1 0,0 0 0,-1 0 0,0-1 0,0 0 0,0-1 0,-1 1 0,0-1 0,0 0 0,-1-1 0,0 1 0,7-14 0,-9 16 1,-1 0 0,0 0 0,0-1-1,-1 1 1,1-1 0,-1 1 0,0-1 0,-1 0 0,1 1 0,-1-1 0,0 0 0,-1 1 0,1-1-1,-1 0 1,0 1 0,-1-1 0,1 1 0,-1 0 0,0-1 0,-1 1 0,1 0 0,-1 0-1,0 0 1,0 1 0,0-1 0,-7-6 0,-26-20-1982,25 24 2685,0 0-1,0 1 1,-1 1 0,0 0-1,0 0 1,-21-4 0,15 5-58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25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24575,'0'0'0,"1"1"0,0-1 0,0 0 0,0 0 0,-1 0 0,1 1 0,0-1 0,-1 0 0,1 1 0,0-1 0,0 1 0,-1-1 0,1 0 0,-1 1 0,1 0 0,0-1 0,-1 1 0,1-1 0,-1 1 0,1 0 0,-1-1 0,0 1 0,1 0 0,-1-1 0,0 1 0,1 0 0,-1 0 0,0-1 0,0 1 0,0 0 0,0 0 0,0 0 0,1-1 0,-1 1 0,-1 2 0,-2 33 0,2-29 0,-2 11 0,1-5 0,0 0 0,0 1 0,2-1 0,-1 1 0,4 25 0,-2-37 0,-1 0 0,1 0 0,-1 0 0,1 0 0,0 0 0,0-1 0,0 1 0,0 0 0,0-1 0,0 1 0,0-1 0,1 1 0,-1-1 0,0 1 0,1-1 0,-1 0 0,1 0 0,0 0 0,-1 0 0,1 0 0,0 0 0,0 0 0,0-1 0,-1 1 0,1 0 0,4 0 0,3 0 0,1-1 0,-1 1 0,1-1 0,14-3 0,-4 2 0,92 2-3520,-74 0 1172,-1 0 0,46-7 0,-76 5 2266,-1 0 0,-1 0 1,1 0-1,0-1 0,0 0 0,0 0 1,-1-1-1,1 0 0,-1 0 1,0 0-1,0 0 0,0-1 0,0 0 1,-1 0-1,8-9 0,-8 8-26,-1-1 0,0 1-1,0-1 1,0 0-1,-1 0 1,1 0 0,-2 0-1,1-1 1,-1 1 0,0 0-1,0-1 1,0 1 0,-1-1-1,-1-10 1,0 3 206,-2 1 0,1-1 1,-2 1-1,0 0 0,0 0 0,-1 0 1,-1 0-1,-13-22 0,6 14 4324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59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24575,'3'1'0,"-1"-1"0,1 1 0,-1 0 0,0-1 0,1 1 0,-1 1 0,0-1 0,0 0 0,0 0 0,0 1 0,0-1 0,0 1 0,0 0 0,-1-1 0,1 1 0,0 0 0,-1 0 0,0 0 0,1 0 0,-1 1 0,0-1 0,0 0 0,0 0 0,0 1 0,-1-1 0,1 0 0,-1 1 0,1-1 0,-1 1 0,0-1 0,0 4 0,1 26-565,-1 0 0,-1 0-1,-3-1 1,0 1 0,-11 39-1,-57 150-2826,38-142 133,19-50 5111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25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0 24575,'-6'2'0,"-14"16"0,-5 13 0,0 11 0,2 14 0,4 5-8503,7-1 8503,8-2-2817,9-7 2817,8-8 0,13-9 0,8-10-3034,4-10 3034,8-11 0,7-14 0,1-8 1958,-9-2 2247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26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74 24575,'-4'53'0,"1"-27"0,1 46 0,2-65 0,0 1 0,1-1 0,0 0 0,1 1 0,0-1 0,0 0 0,0 0 0,1 0 0,0-1 0,0 1 0,6 8 0,-7-13 5,-1 0 0,1 0 0,0 0 0,0 0 0,0 0 0,0 0 0,0-1 0,1 1 0,-1-1 0,0 1 0,1-1 0,-1 0 0,1 0 0,-1 0 1,1 0-1,0 0 0,3 0 0,-2-1 3,1 0 0,-1 0 0,0 0 0,0-1 1,0 1-1,0-1 0,0 0 0,0 0 0,0-1 1,6-2-1,0-1-121,-1-1 0,0 0 0,0 0 0,0-1 0,-1 0 0,0 0 1,13-17-1,-15 16-344,0 0 0,-1 1 1,0-2-1,-1 1 1,1-1-1,-2 1 1,1-1-1,-1 0 0,-1 0 1,3-15-1,-4 18 270,-1 1-1,0 0 1,0-1-1,-1 1 1,1 0-1,-1 0 0,0 0 1,0-1-1,-1 1 1,0 0-1,0 0 1,0 1-1,0-1 1,-1 0-1,0 1 1,0-1-1,0 1 0,0 0 1,-1 0-1,-5-4 1,3 2 289,-1 0 0,-1 1 0,1 0-1,-1 1 1,0-1 0,0 1 0,0 1 0,0 0 0,-1 0 0,-8-1 0,10 2-35,0 1 1,0 0 0,0 1-1,0-1 1,0 1 0,0 1-1,0-1 1,0 1 0,0 1 0,1-1-1,-1 1 1,0 0 0,-7 4-1,-1 2-643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26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0 222 24575,'2'-5'0,"3"-13"0,-1 16 0,1 12 0,0 13 0,3 39 0,-6-39 0,11 44 0,-13-65-43,1-1-1,-1 1 1,1 0-1,-1-1 1,1 1-1,0-1 1,-1 1-1,1-1 1,0 1-1,0-1 1,0 1-1,0-1 1,1 0-1,-1 0 1,0 0-1,0 1 1,1-1-1,-1 0 1,1-1-1,-1 1 1,1 0-1,1 1 1,0-2-120,-1 0 1,1 1-1,-1-1 1,0 0 0,1 0-1,-1-1 1,1 1 0,-1 0-1,1-1 1,-1 0 0,0 1-1,1-1 1,3-2 0,3-2-502,1 0 0,-1-1 0,0-1-1,-1 1 1,16-16 0,-15 11-729,-6 8 1271,-1 1 0,0-1 0,1 1 0,0-1-1,-1 1 1,1 0 0,3-3 0,-5 5 122,-1 0 0,0 0 0,1 0 0,-1 0 0,1 0 0,-1 0 0,0 0 0,1 0 0,-1 0 0,0 0 0,1 0 0,-1 1 0,0-1 0,1 0 0,-1 0 0,0 0 0,1 0 0,-1 0 0,0 1 0,1-1 0,-1 0 0,0 0 0,1 1 0,-1-1 0,0 0 0,0 0 0,1 1 0,-1-1 0,0 0 0,0 1 0,0-1 0,0 0 0,1 1 0,-1-1 0,0 0 0,0 1 0,0 0 0,6 18 0,-4-13 0,0 2 191,1 0 0,1 1 0,-1-1 0,2 0 0,-1-1 0,1 1 0,0-1 0,7 8 0,-10-12 57,0-1 0,1 0 1,-1 0-1,0-1 0,1 1 0,0 0 1,-1-1-1,1 0 0,0 1 1,-1-1-1,1 0 0,0 0 1,0-1-1,0 1 0,0-1 1,0 1-1,0-1 0,0 0 0,0 0 1,0 0-1,0 0 0,0-1 1,0 1-1,0-1 0,0 0 1,0 0-1,-1 0 0,4-2 1,1 0-283,-1 0 1,1-1 0,-1 1-1,0-1 1,-1-1 0,1 1-1,-1-1 1,0 0 0,0 0-1,0-1 1,-1 0 0,0 1-1,0-2 1,5-9 0,-5 7-335,0-1 1,-1 1-1,-1-1 1,1 1-1,-2-1 0,1 0 1,-1 0-1,-1 0 1,-1-18-1,0 13-2,-1 1 0,-1-1 0,-1 1 0,0 0 0,0 0 0,-1 0 0,-1 1 0,-8-14 0,8 17 575,0 1-1,0 0 0,-1 0 0,-1 0 1,1 1-1,-11-8 0,10 9-262,0 1-1,-1 0 0,-19-10 1,8 8-1115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28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45 24575,'-3'-41'129,"0"38"-35,-1 9-37,-15 66-1091,17-62 658,-26 143-6033,25-132 5779,2 0 0,0 0-1,2 1 1,0-1 0,7 30 0,-8-47 630,1 0 0,0 1 0,0-1 0,0 0 0,1 0 0,-1 0 0,1-1 0,0 1 0,0 0 0,1-1 0,-1 1 0,1-1 0,-1 0 0,1 0 0,0 0 0,1 0 0,-1 0 0,0-1 0,1 1 0,-1-1 0,1 0 0,0 0 0,0 0 0,0 0 0,0-1 0,0 0 0,0 0 0,0 0 0,0 0 0,0-1 0,0 1 0,1-1 0,-1 0 0,0 0 0,5-1 0,4-2 321,1 0 0,0 0 0,-1-1 1,0-1-1,0-1 0,0 1 1,-1-2-1,0 0 0,0 0 1,13-11-1,-5 1 386,0 0 0,0-2-1,-2 0 1,24-31 0,-30 31-946,18-33 0,-10 15 50,-20 37 189,0 1 0,0-1 0,0 0 0,0 0 0,0 0 0,0 0 0,0 1 0,0-1 0,0 0 0,0 0 0,0 0 0,0 1 0,0-1 0,0 0 0,1 0 0,-1 0 0,0 0 0,0 1 0,0-1 0,0 0 0,0 0 0,0 0 0,1 0 0,-1 0 0,0 0 0,0 0 0,0 1 0,0-1 0,1 0 0,-1 0 0,0 0 0,0 0 0,0 0 0,1 0 0,-1 0 0,0 0 0,0 0 0,0 0 0,1 0 0,-1 0 0,0 0 0,0 0 0,0 0 0,0 0 0,1 0 0,-1 0 0,0-1 0,0 1 0,0 0 0,1 0 0,-1 0 0,0 0 0,0 0 0,0 0 0,0 0 0,0-1 0,1 1 0,-1 0 0,0 0 0,0 0 0,0 0 0,0-1 0,0 1 0,0 0 0,3 20 0,-3-17 0,2 8 165,-1 1 0,1-1 1,1 0-1,0 0 0,0 0 0,7 15 1,-8-24-154,-1 0 0,0 1 0,1-1 0,-1 0 0,1 1 0,0-1 1,0 0-1,0 0 0,0 0 0,0-1 0,0 1 0,1 0 0,-1-1 1,0 0-1,1 1 0,0-1 0,-1 0 0,1 0 0,-1 0 0,1-1 1,0 1-1,0-1 0,-1 1 0,1-1 0,0 0 0,0 0 0,-1 0 1,1-1-1,0 1 0,0-1 0,-1 1 0,4-2 0,1 0-57,-1-1 0,1 0 0,-1 0 1,0 0-1,0-1 0,-1 1 0,1-1 0,-1-1 0,0 1 0,0-1 0,5-6 0,-7 7 41,1 0-1,-1 0 1,0 0 0,-1 0-1,1 0 1,-1-1 0,0 1-1,0-1 1,0 0 0,-1 0-1,0 0 1,0 1 0,0-1-1,0 0 1,-1-9 0,0 12 3,0-1 1,0 1-1,-1 0 1,1-1 0,-1 1-1,0 0 1,0 0 0,0-1-1,0 1 1,0 0-1,0 0 1,0 0 0,-1 0-1,1 1 1,-1-1 0,0 0-1,1 1 1,-1-1-1,0 1 1,0-1 0,0 1-1,0 0 1,0-1-1,0 1 1,-2 0 0,-6-3-24,-1 2 0,1-1 0,0 2 0,-17-2 0,18 2 459,0 0 0,1 0 0,-1 0 0,1-1 0,-9-3 0,16 4-388,0 1 0,0-1-1,0 0 1,0 1 0,0-1 0,1 0 0,-1 1 0,0-1 0,0 0 0,1 0 0,-1 0 0,0 0 0,1 0 0,-1 0 0,1 0-1,-1 0 1,1 0 0,0 0 0,-1 0 0,1 0 0,0 0 0,0 0 0,0 0 0,0 0 0,0 0 0,0 0 0,0 0-1,0-2 1,10-30-973,-10 31 617,5-9-6517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28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7 199 24575,'-7'-16'355,"7"15"-710,2 12-1062,0-2-946,2 16-1301,-3-20 3548,0 0 0,1-1 1,-1 1-1,1-1 0,3 7 0,-3-9 165,-1-1-1,0 1 0,0 0 1,1-1-1,-1 1 1,1-1-1,0 1 0,-1-1 1,1 0-1,0 0 1,0 0-1,0 0 0,-1 0 1,1 0-1,0 0 1,0 0-1,1-1 0,-1 1 1,0-1-1,0 0 1,0 0-1,0 1 0,0-1 1,0-1-1,1 1 0,-1 0 1,2-1-1,7-1-48,-1 0 0,21-9 0,-24 8 0,-1 1 0,1-1 0,0 1 0,0 1 0,0-1 0,0 1 0,0 0 0,0 1 0,0-1 0,13 2 0,-7 3 566,0-2-1,0 0 0,0 0 1,0-1-1,23-2 0,-31 0-365,0 0-1,0 0 1,1-1-1,-1 1 1,0-1-1,0 0 1,0-1-1,-1 1 1,1-1 0,0 0-1,-1 0 1,0-1-1,0 1 1,0-1-1,0 0 1,5-7-1,-5 6-446,0 0-1,0 0 1,-1 0-1,0-1 0,0 1 1,0-1-1,-1 0 1,0 0-1,0 0 1,-1 0-1,1 0 0,-1 0 1,0-1-1,-1 1 1,0-7-1,0 8 59,-1 1 1,0-1-1,0 1 1,-1-1-1,1 1 0,-1-1 1,0 1-1,0 0 0,0 0 1,-1 0-1,1 0 1,-1 0-1,0 1 0,0-1 1,0 1-1,-1 0 0,1 0 1,-1 0-1,0 0 1,-8-4-1,4 2 183,-1 1-1,1 1 1,-1-1-1,0 1 1,0 1-1,-12-2 1,1 1-218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29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134 275 24575,'0'-3'21,"1"1"0,0-1 0,-1 0 0,1 0-1,-1 0 1,0 1 0,0-1 0,0 0 0,0 0 0,0 0 0,-1 0-1,1 1 1,-1-1 0,0 0 0,0 0 0,-2-4 0,3 6-36,-1 1 0,1-1 0,-1 1 0,0-1 1,1 1-1,-1-1 0,1 1 0,-1 0 1,0-1-1,1 1 0,-1 0 0,0-1 1,1 1-1,-1 0 0,0 0 0,0 0 1,1-1-1,-1 1 0,0 0 0,1 0 1,-1 0-1,0 0 0,-1 1 0,-1-1-114,1 1 1,0 0-1,-1 0 0,1 0 0,0 0 0,0 0 0,-1 1 1,1-1-1,0 1 0,-2 2 0,-4 3-715,1 0 0,1 1 0,0-1 0,0 1 0,-5 10 0,4-6 567,1 0 0,1 0 0,0 0 0,0 1 0,1-1 0,1 1 0,-2 14 0,4-19 243,0 0 0,1 0 0,0 1 1,0-1-1,1 0 0,0 0 0,1 0 0,-1 0 1,6 14-1,-5-17-109,1 0 0,0 0 0,-1 0 1,2 0-1,-1-1 0,1 1 0,-1-1 0,1 0 0,0 0 1,1 0-1,-1 0 0,1-1 0,-1 0 0,1 0 0,6 3 1,0-1 766,-1-1 0,1-1 0,0 1 0,18 2 0,-11-4-752,-1-1 1,0 0 0,0-1 0,34-5 0,-28 1-9,1-1 1,-1-1 0,25-10 0,-27 7 1780,27-16 0,-30 15-1645,0-2 0,-1 0 0,24-23 0,-33 28 0,-1 0 0,0-1 0,-1 0 0,0 0 0,0-1 0,-1 0 0,0 0 0,0 0 0,3-12 0,-7 18 82,0 1 0,0-1 0,-1 1 1,1-1-1,-1 0 0,0 1 0,0-1 1,0 0-1,0 1 0,0-1 0,-1 0 1,1 1-1,-1-1 0,1 1 1,-1-1-1,0 1 0,0-1 0,0 1 1,-1-1-1,1 1 0,0 0 0,-1 0 1,0 0-1,1 0 0,-1 0 0,0 0 1,0 0-1,0 0 0,0 1 1,-1-1-1,1 1 0,0 0 0,0-1 1,-1 1-1,1 0 0,-6-1 0,2 0 109,0 0-1,0 1 0,0 0 0,0 0 1,-1 0-1,1 1 0,0 0 0,0 0 1,-1 0-1,1 1 0,0 0 0,0 0 1,0 1-1,0-1 0,-6 4 0,4-1-190,1 1 0,0 0 0,0 1 0,1 0 0,-1 0 0,1 0 0,0 1 0,1-1 0,0 1 0,0 1 0,0-1 0,1 1 0,0 0 0,1 0 0,0 0 0,0 0 0,1 1 0,-1-1 0,0 17 0,2-22 0,1 0 0,0 0 0,0-1 0,1 1 0,-1 0 0,1-1 0,-1 1 0,1 0 0,0-1 0,0 1 0,0 0 0,0-1 0,0 0 0,1 1 0,-1-1 0,1 0 0,2 4 0,-2-5 0,0 1 0,0-1 0,0 0 0,1 1 0,-1-1 0,0 0 0,1 0 0,-1 0 0,1-1 0,-1 1 0,1-1 0,-1 1 0,1-1 0,-1 0 0,4 0 0,5-1 0,0 0 0,-1-1 0,1-1 0,-1 0 0,0 0 0,0-1 0,13-6 0,5-7 0,-23 14 0,0-1 0,0 1 0,1 0 0,-1 0 0,1 1 0,0-1 0,8-1 0,-14 4 0,0 0 0,1 0 0,-1 0 0,1 1 0,-1-1 0,1 0 0,-1 0 0,0 0 0,1 1 0,-1-1 0,1 0 0,-1 0 0,0 1 0,1-1 0,-1 0 0,0 0 0,1 1 0,-1-1 0,0 1 0,0-1 0,1 0 0,-1 1 0,0-1 0,0 1 0,0-1 0,1 0 0,-1 1 0,0-1 0,0 1 0,0-1 0,0 1 0,0-1 0,0 1 0,2 21 0,-2-14 0,0-6 6,1 0 0,-1 0 0,0-1 0,0 1 0,1 0-1,-1 0 1,1 0 0,-1-1 0,1 1 0,0 0 0,0-1 0,0 1 0,0-1-1,0 1 1,0-1 0,0 1 0,0-1 0,1 0 0,-1 0 0,1 1-1,-1-1 1,0 0 0,1 0 0,0 0 0,-1-1 0,1 1 0,0 0 0,-1-1-1,1 1 1,0-1 0,0 1 0,-1-1 0,1 0 0,0 0 0,0 0-1,0 0 1,0 0 0,-1 0 0,1 0 0,0-1 0,2 0 0,3-1-143,1 0 0,-1-1 0,1 0 0,-1 0 0,0-1 0,0 0 0,-1 0 0,9-7 0,-6 4-899,-1-1 0,0-1 0,10-12 0,-8 8 744,-1-1 0,-1 0 0,13-29 0,-13 22 257,-1-2 0,0 1 0,-2-1 0,5-41 0,-10 52-267,1 0 1,-1 0-1,-1 0 0,-1 0 1,1 0-1,-2 0 1,1 1-1,-2-1 0,0 1 1,0 0-1,-1 0 0,0 0 1,-8-12-1,12 22 343,0-1 0,0 1 1,1 0-1,-1 0 0,0 0 0,0 0 0,0 0 0,0 0 1,0 0-1,0 0 0,0 0 0,0 1 0,0-1 0,-1 0 0,0 0 1,1 1 1,1 0 1,0 0 0,-1 0 0,1 0 0,-1 1 0,1-1 0,0 0-1,-1 0 1,1 0 0,0 0 0,-1 1 0,1-1 0,0 0 0,-1 0-1,1 1 1,0-1 0,-1 0 0,1 1 0,0-1 0,0 0 0,-1 1-1,1-1 1,0 0 0,0 1 0,0-1 0,0 0 0,-1 1 0,1-1-1,0 1 1,0-1 0,0 1 0,-1 4 186,0 0 0,1 1 0,-1-1 0,1 0 0,1 0 0,0 7 0,6 33-1797,2-1 1,23 64-1,41 82-2547,-42-113 6287,-14-34 3301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30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25 215 24575,'-2'-6'0,"-3"-4"0,-2-2 0,0-1 0,3 0 0,6 0 0,11-2 0,9 0 0,6-1-8411,7-1 8411,14 0-2857,8 0 2857,7 1-2583,-4 4 2583,-7 1 0,-10 3 0,-13 5 3227,-12 2-794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31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44 331 24575,'-19'-143'-9700,"6"48"5299,4 31 6912,8 62-2391,-1-19 125,3 16-219,4 9 174,14 33-27,-3 0-1,0 1 1,16 68-1,-16-52-337,63 229-4594,25 149 4214,-73-307 5448,-24-96-2219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31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87 252 24575,'-31'-71'-6807,"-15"-35"3396,44 102 3287,1 2 160,0 0 1,0-1-1,0 1 0,0 0 0,0-1 0,1 1 0,-1 0 0,1-1 1,0 1-1,0-1 0,0 1 0,0-1 0,0 1 0,0 0 0,0-1 1,1 1-1,0-1 0,1-3 0,-1 4 14,0 0-1,1 1 1,-1-1-1,1 1 1,-1-1-1,1 1 1,-1 0-1,1 0 1,0-1-1,0 1 1,0 0-1,0 1 1,-1-1-1,1 0 1,0 0-1,1 1 1,-1-1-1,0 1 1,0 0-1,0 0 1,0-1 0,3 2-1,6-1 393,1 1-1,-1 0 1,0 1-1,0 0 1,0 1-1,0 1 1,19 7-1,-2 2-1131,43 28 1,-55-31-11,-1 1 1,-1 0 0,0 1-1,0 0 1,20 26-1,-28-30 595,1 1-1,-2 0 1,1 0-1,-2 0 1,1 1-1,-1 0 1,0 0-1,-1 0 0,-1 0 1,1 0-1,0 16 1,-2-8-170,-1 0 0,-1 0 0,-1-1 0,0 1 0,-1 0 0,-1 0 0,-1-1 1,0 0-1,-16 31 0,1-8 348,-2-1 1,-48 64 0,39-65 953,23-31 4109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32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222 432 24575,'0'-1'0,"0"0"0,1-1 0,-2 1 0,1-1 0,0 1 0,0-1 0,0 1 0,-1-1 0,1 1 0,0 0 0,-1-1 0,0 1 0,1 0 0,-1-1 0,0 1 0,1 0 0,-1 0 0,0 0 0,0-1 0,0 1 0,0 0 0,0 0 0,0 1 0,-1-1 0,1 0 0,0 0 0,0 0 0,-1 1 0,1-1 0,0 1 0,-1-1 0,1 1 0,0-1 0,-1 1 0,-1 0 0,-1-1 0,1 1 0,-1 1 0,0-1 0,1 0 0,-1 1 0,1 0 0,-1 0 0,1 0 0,-1 0 0,1 0 0,-1 1 0,-5 3 0,-3 4-107,1 0 0,0 0 0,1 1 0,0 0 0,1 1 0,0 0-1,0 1 1,1-1 0,1 2 0,0-1 0,0 1 0,-4 15 0,7-18 29,1 0 1,0-1 0,0 1-1,1 0 1,1 1 0,-1-1-1,2 0 1,-1 0-1,2 0 1,-1 1 0,1-1-1,1 0 1,0 0 0,0 0-1,1 0 1,0 0 0,7 14-1,-8-21 134,0 1 0,0-1-1,1 1 1,-1-1 0,1 0-1,-1 0 1,1 0 0,0 0-1,0-1 1,0 1 0,1-1 0,-1 0-1,1 0 1,-1 0 0,1 0-1,-1 0 1,1-1 0,0 0-1,0 0 1,0 0 0,0 0 0,0 0-1,0-1 1,8 0 0,-7 0 10,-1-1 0,1 0 1,0 0-1,0-1 0,-1 1 1,1-1-1,-1 0 0,1 0 0,-1-1 1,0 1-1,0-1 0,0 0 1,0 0-1,0 0 0,-1-1 1,0 1-1,1-1 0,-1 0 1,-1 0-1,4-5 0,0-2-513,-1 1-1,-1-1 1,1 0-1,-2-1 1,0 1-1,0 0 1,-1-1-1,0 0 1,-1-21-1,-1 13-447,-1-1 0,-1 1 0,-1 0 0,-10-35 0,4 35 895,7 17 0,5 13 0,84 203 8950,-85-210-8909,0 1-1,0 0 0,0-1 1,1 1-1,-1-1 1,6 5-1,-8-7-75,1-1 1,0 1 0,-1-1-1,1 1 1,0-1-1,-1 0 1,1 1-1,0-1 1,0 0-1,-1 1 1,1-1-1,0 0 1,0 0-1,0 0 1,-1 1-1,1-1 1,0 0-1,0 0 1,0-1-1,0 1 1,-1 0 0,1 0-1,0 0 1,0 0-1,0-1 1,-1 1-1,1 0 1,0-1-1,0 1 1,-1 0-1,1-1 1,0 1-1,-1-1 1,1 0-1,-1 1 1,1-1-1,0 1 1,-1-1 0,1 0-1,0 0 1,20-30-4712,5-20 3358,-19 35 1508,1 0 0,1 0 0,12-15 0,-20 30-62,-1 0-1,1 1 0,-1-1 1,1 1-1,-1-1 1,1 1-1,0-1 0,-1 1 1,1 0-1,0-1 1,-1 1-1,1 0 0,0-1 1,-1 1-1,1 0 1,0 0-1,-1 0 0,1-1 1,0 1-1,0 0 1,-1 0-1,1 0 0,0 0 1,0 0-1,-1 0 1,1 1-1,0-1 0,0 0 1,-1 0-1,1 0 1,0 1-1,-1-1 0,1 0 1,0 1-1,-1-1 1,1 1-1,0 0 0,25 26 3541,-13-13-2593,-7-9-1005,0 0 0,0 0 0,0-1 0,1 0 0,-1 0 0,1 0 0,0-1 0,1 0 0,-1-1 0,0 1 0,14 1 0,-15-3 0,0-1 0,0 0 0,0-1 0,0 1 0,0-1 0,0 0 0,0-1 0,-1 1 0,1-1 0,0 0 0,-1-1 0,1 1 0,-1-1 0,0 0 0,8-6 0,11-12 0,-20 16 0,1 0 0,0 1 0,0 0 0,1 0 0,5-3 0,-9 6 0,0 0 0,0 0 0,0 1 0,0-1 0,0 1 0,0-1 0,0 1 0,0 0 0,0 0 0,0 0 0,0 0 0,0 0 0,0 0 0,0 1 0,0-1 0,0 0 0,0 1 0,-1 0 0,1-1 0,4 3 0,0 1-482,1-1-1,0 0 0,0 0 1,1-1-1,-1 0 0,0 0 1,1-1-1,-1 1 0,14-1 0,-15-1 162,-1-1-1,1 0 0,0 0 0,-1 0 1,0-1-1,1 0 0,-1 0 0,0 0 0,0 0 1,0-1-1,0 0 0,0 0 0,0 0 1,4-5-1,-2 1 194,-1 0 1,0 1 0,0-2 0,-1 1-1,0-1 1,0 0 0,0 0 0,-1 0-1,-1-1 1,0 1 0,0-1 0,0 0-1,-1 0 1,1-11 0,-2 15 71,0 1 0,-1 0 0,0 0-1,0 0 1,0-1 0,-1 1 0,1 0 0,-1 0 0,0 0 0,0 0-1,-1 0 1,1 0 0,-1 0 0,1 0 0,-1 1 0,-1-1 0,1 0-1,0 1 1,-1 0 0,0 0 0,0-1 0,0 2 0,0-1 0,0 0 0,0 1-1,-1-1 1,1 1 0,-1 0 0,0 0 0,0 0 0,0 1 0,0-1-1,-4 0 1,4 1 74,0 0 0,-1 0-1,1 1 1,0-1 0,-1 1-1,1 0 1,0 1 0,-1-1-1,1 1 1,0-1 0,0 1-1,-1 1 1,1-1 0,0 0 0,0 1-1,0 0 1,0 0 0,-4 3-1,3-1 45,0 0-1,0 0 1,0 1 0,1 0-1,-1 0 1,1 0-1,0 0 1,1 0 0,-1 1-1,1 0 1,-4 9-1,5-9 1,0 0 0,0 0-1,0 0 1,1 1-1,0-1 1,0 0 0,1 1-1,0-1 1,0 0-1,0 1 1,3 11 0,-2-14-45,0 0 1,0 0 0,1 0-1,-1 0 1,1 0 0,0-1-1,0 1 1,1 0 0,-1-1-1,1 0 1,0 1 0,0-1-1,0 0 1,0 0 0,0-1-1,1 1 1,-1-1 0,7 4 0,-7-5 9,-1 0 0,1 0 0,0 0 0,0 0 0,0 0 0,0 0 0,0-1 1,0 1-1,0-1 0,0 0 0,0 0 0,0 0 0,0 0 0,0-1 1,0 1-1,4-2 0,-2 0 407,-1 0 1,0 0 0,1 0-1,-1 0 1,0-1 0,0 0-1,0 0 1,-1 0 0,6-6-1,-2 2-23,-2 0-1,1-1 0,-1 0 1,0 0-1,6-14 0,3-19-4917,-12 20 4357,1 0 0,-2 0 0,-1 0 1,-1 0-1,-1-1 0,-4-21 0,-35-124 2973,37 153-2158,3 8-53,0 1 0,-1 0 0,1-1 0,-1 1 0,-1 0 0,1 0 0,0 0-1,-1 0 1,-6-8 0,9 13-609,-1 0 0,1 0 0,0 0-1,0 0 1,0 0 0,0 0 0,0 0-1,0 0 1,0 0 0,0 0 0,0 0 0,-1-1-1,1 1 1,0 0 0,0 0 0,0 0-1,0 0 1,0 0 0,0 0 0,-1 0-1,1 0 1,0 0 0,0 0 0,0 0 0,0 0-1,0 0 1,0 0 0,-1 0 0,1 0-1,0 0 1,0 1 0,0-1 0,0 0-1,0 0 1,0 0 0,0 0 0,-1 0 0,1 0-1,0 0 1,0 0 0,0 0 0,0 0-1,0 1 1,0-1 0,0 0 0,0 0 0,0 0-1,0 0 1,0 0 0,0 0 0,-3 11 138,3 13-1554,4 11-326,1 0 0,1-1 1,2 0-1,2 0 0,21 52 1,-19-60 963,1-1 1,28 42 0,-28-50 1391,0-1 1,1 0-1,1-1 0,20 17 0,-3-8 1991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00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58 24575,'0'-1'0,"-2"-4"0,0 1 0,0-1 0,0 1 0,-1 0 0,1 0 0,-1 0 0,0 0 0,0 0 0,-1 0 0,1 1 0,-1-1 0,-5-3 0,9 7 0,-1 0 0,1 0 0,0 0 0,0 0 0,-1 0 0,1 0 0,0 0 0,-1 0 0,1 0 0,0 0 0,-1 0 0,1 0 0,0 0 0,-1 0 0,1 0 0,0 0 0,0 0 0,-1 0 0,1 0 0,0 0 0,-1 1 0,1-1 0,0 0 0,0 0 0,-1 0 0,1 1 0,0-1 0,0 0 0,0 0 0,-1 0 0,1 1 0,0-1 0,0 0 0,0 0 0,0 1 0,-1-1 0,1 0 0,0 1 0,0-1 0,0 0 0,0 1 0,0-1 0,0 0 0,0 0 0,0 1 0,0-1 0,0 0 0,0 1 0,0 0 0,2 18 0,-2-18 0,6 37 0,2-1 0,2 0 0,26 67 0,-34-99 0,0 0 0,1 0 0,-1-1 0,1 1 0,0-1 0,7 8 0,-9-11 0,0 0 0,0 0 0,0 0 0,0-1 0,0 1 0,0 0 0,1-1 0,-1 1 0,0-1 0,0 1 0,1-1 0,-1 0 0,0 1 0,0-1 0,1 0 0,-1 0 0,0 0 0,1 0 0,-1 0 0,0 0 0,1 0 0,-1-1 0,0 1 0,0 0 0,1-1 0,-1 1 0,0-1 0,0 1 0,0-1 0,0 0 0,0 1 0,0-1 0,2-1 0,6-6-235,-1 0 1,0 0-1,0 0 0,-1-1 0,0 0 0,-1-1 1,0 1-1,8-18 0,0-4-733,16-52 0,-29 115 3155,9 48 0,-8-67-2584,7 43-896,-4-33-5533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33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277 199 24575,'-5'-16'-975,"0"0"1,-1 0-1,-1 0 0,0 1 0,-13-21 1,15 29 569,1 1 0,-1-1 1,0 1-1,0 0 1,-1 0-1,0 1 0,0-1 1,0 2-1,-1-1 1,0 0-1,0 1 0,0 1 1,-11-5-1,15 6 404,-1 1 0,1 0 0,-1 1 0,1-1 0,-1 1 0,1-1 0,-1 1 0,1 0-1,-1 1 1,1-1 0,-1 0 0,1 1 0,-1 0 0,1 0 0,-1 0 0,1 0 0,0 1 0,-6 3 0,4-2 48,1 0 0,1 0 0,-1 1 0,0 0 0,1 0 0,0 0 0,0 0 0,0 1 0,0-1 0,1 1 1,-4 8-1,2-2 618,0 1 0,1 0 0,1-1 0,-1 1 0,2 0 0,0 0 0,0 0 0,1 0 0,1 0 0,3 19 0,-3-25-505,1 0 1,-1-1-1,1 1 0,0-1 0,1 1 1,0-1-1,-1 0 0,2 0 0,-1 0 1,0 0-1,1-1 0,0 1 0,0-1 1,1 0-1,7 5 0,-9-7-116,0 0-1,1 0 1,0 0-1,-1-1 1,1 0-1,0 0 1,-1 0 0,1 0-1,0-1 1,0 1-1,0-1 1,0 0-1,0 0 1,-1 0 0,1-1-1,0 1 1,0-1-1,0 0 1,-1 0-1,1 0 1,0-1 0,-1 1-1,1-1 1,4-3-1,0 0-339,0-1-1,0 0 0,-1 0 1,0 0-1,0-1 1,-1 0-1,9-11 0,-12 14 138,-1 0 0,1 0-1,-1 0 1,0 0 0,0-1 0,0 1-1,0-1 1,-1 1 0,0-1-1,0 1 1,0-1 0,0 0-1,-1 0 1,0 1 0,0-1 0,-1-8-1,1 12 140,-1 0 0,1-1 0,0 1 0,-1 0 0,1 0 0,-1-1 1,0 1-1,1 0 0,-1 0 0,0 0 0,0 0 0,0 0 0,-1-1 0,-3 2 48,4 12 0,2-1-254,1 0 1,0 0 0,1-1-1,0 1 1,1 0-1,0-1 1,7 12 0,0-1-173,1-1-1,21 26 1,-13-22 755,-2-3-603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3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57 24575,'0'0'0,"-4"-6"0,1 1 0,-1-1 0,-1 1 0,-8-8 0,12 12 0,1 0 0,-1 0 0,0 1 0,0-1 0,0 0 0,0 1 0,0-1 0,0 1 0,0-1 0,-1 1 0,1 0 0,0-1 0,0 1 0,0 0 0,0 0 0,0 0 0,-1 0 0,1 0 0,0 0 0,0 0 0,0 0 0,0 0 0,0 1 0,0-1 0,-1 0 0,1 1 0,0-1 0,0 1 0,0-1 0,0 1 0,0 0 0,0-1 0,0 1 0,1 0 0,-2 0 0,-4 6-442,0-1 0,1 1 0,0 1 0,0-1 1,1 0-1,0 1 0,-6 14 0,-16 62-3124,24-78 3597,-5 19-936,1 0 0,-3 38 0,8-54 545,1 0 1,-1 1-1,2-1 0,0 0 1,0 1-1,0-1 1,1 0-1,1 0 1,0 0-1,4 9 1,-6-15 548,0 0 0,1 0 0,-1-1 0,1 1 0,0 0 0,0-1 0,0 0 0,0 1 0,0-1 0,0 0 0,1 0 0,-1 0 0,0-1 0,1 1 0,0-1 0,-1 1 0,1-1 0,5 2 0,-4-2-261,0-1 1,0 0-1,0 1 1,0-2-1,0 1 0,-1 0 1,1-1-1,0 1 1,0-1-1,0 0 0,0 0 1,6-4-1,2-1-210,0-1 0,-1 0 0,0-1 0,0 0-1,0-1 1,-1 0 0,11-13 0,-10 8 557,-1 0-1,0 0 1,-1-1-1,0-1 1,-1 1 0,-1-1-1,0-1 1,-2 1-1,5-19 1,-11 40-219,1 1 0,0 0 0,0 0 0,0-1 0,2 12 0,0-3-499,1 8 181,1 0 0,0 0 0,12 30 1,-14-44 547,2 1 0,-1-1 0,1 0 0,1 0 1,-1 0-1,1-1 0,1 1 0,-1-1 0,1 0 1,1-1-1,8 9 0,-11-13-345,0 1 0,-1-1 0,1 0 1,0-1-1,0 1 0,0 0 0,0-1 0,0 0 0,0 0 1,1 0-1,-1-1 0,0 1 0,0-1 0,1 0 0,-1 0 1,5-1-1,-3-1-71,0 1 0,0-1 0,0 0 0,0 0 0,-1-1 1,1 1-1,0-1 0,-1-1 0,0 1 0,7-6 0,-6 4 103,-1 1-1,0-1 0,-1 0 1,1 0-1,-1-1 0,0 1 1,0-1-1,-1 0 0,1 0 1,-1 0-1,-1 0 0,1-1 1,-1 1-1,0-1 0,0 1 1,-1-1-1,0 0 1,0 0-1,-1 1 0,0-15 1,-2 14 101,0 0 0,0 1 0,0-1 1,-1 1-1,0-1 0,0 1 0,0 0 1,-1 0-1,0 0 0,0 1 0,-1-1 1,0 1-1,0 0 0,-5-4 1,-7-4 1367,0 1 0,0 1 0,-27-13 0,44 24-1430,-1 0 0,0 0 1,1 0-1,-1 0 0,1-1 1,-1 1-1,0 0 0,1 0 1,-1-1-1,1 1 0,-1 0 1,1-1-1,-1 1 0,1-1 1,-1 1-1,1-1 0,-1 1 1,1-1-1,0 1 0,-1-1 1,1 1-1,0-1 0,-1 1 1,1-1-1,0 0 0,0 1 1,0-1-1,-1 0 0,1 1 1,0-1-1,0 0 0,0 1 1,0-1-1,0 1 0,0-1 1,0 0-1,0 1 0,1-1 1,-1 0-1,0 1 0,0-1 1,0 0-1,1 1 0,-1-1 1,0 1-1,1-1 0,-1 1 1,0-1-1,1 1 0,-1-1 1,1 1-1,-1-1 0,1 1 1,-1-1-1,2 1 0,4-5-1029,1 0-1,0 1 1,14-6-1,-7 3 101,8-5 2374,-10 4-1386,1 1-1,1 0 1,-1 1 0,1 0-1,0 1 1,18-4-1,-30 9-119,0 0-1,0 0 1,1 0-1,-1 0 0,0 0 1,0 0-1,1 0 1,-1 1-1,0-1 1,0 1-1,0 0 0,3 1 1,-3-1 347,1 1 1,-1 0-1,0 0 0,1 0 0,-1 0 1,0 0-1,0 0 0,-1 0 1,1 1-1,0-1 0,-1 1 1,1-1-1,1 5 0,0 2 513,0 0-1,0 0 0,2 13 0,0 10-3118,-4-18-1026,4 30 627,-5-33 2562,1 1 0,0-1-1,1 1 1,1-1-1,-1 0 1,2 1-1,4 11 1,-7-23 131,-1 1-1,0 0 1,1 0 0,-1 0 0,1 0-1,0-1 1,-1 1 0,1 0 0,0 0-1,-1-1 1,1 1 0,0-1 0,0 1-1,-1-1 1,1 1 0,0-1 0,0 1-1,0-1 1,0 0 0,0 1 0,0-1-1,0 0 1,0 0 0,0 0 0,0 0-1,-1 0 1,3 0 0,-1 0 106,1-1 0,-1 0-1,1 0 1,-1 1 0,0-2 0,1 1 0,-1 0 0,0 0 0,0-1 0,3-2-1,4-4 1113,0-1 0,-1 0 0,9-12 0,-16 18-948,1 1 0,0 0 0,0-1 0,0 1 0,0 0 0,0 0 0,3-2 0,-5 4-212,0 0 0,1 0 0,-1 0 0,0 0 0,0 0 0,1 0 0,-1 0 0,0 0 0,0 0 0,1 0 0,-1-1 0,0 1 0,0 1 0,0-1 0,1 0 0,-1 0 0,0 0 0,0 0 0,1 0 0,-1 0 0,0 0 0,0 0 0,1 0 0,-1 0 0,0 0 0,0 1 0,0-1 0,0 0 0,1 0 0,-1 0 0,0 1 0,5 13 596,-4-3-720,1-1 0,0 0 1,1 1-1,0-1 0,0 0 0,6 10 0,-8-18 57,0 0 1,0-1-1,0 1 1,0 0-1,0-1 0,1 1 1,-1-1-1,0 0 1,1 1-1,-1-1 0,1 0 1,0 0-1,-1 0 0,1 0 1,0 0-1,3 1 1,-3-2 13,0 0 0,0 0 0,0 0 1,0 0-1,0 0 0,0-1 0,0 1 1,0-1-1,0 1 0,0-1 0,0 0 1,0 0-1,0 0 0,0 0 1,-1 0-1,1 0 0,0 0 0,-1 0 1,4-4-1,2-3-158,1 0 1,-2-1-1,1 0 0,-1 0 1,0-1-1,-1 0 0,0 0 1,-1 0-1,0-1 1,0 1-1,-1-1 0,-1 0 1,0 0-1,0 0 0,-1 0 1,0-20-1,-2 22-28,1 0 1,-1-1-1,-1 1 0,1 0 0,-2-1 1,1 1-1,-1 0 0,-1 0 0,-4-8 1,5 11 134,0 1 1,-1 0 0,1 0 0,-1 1 0,0-1 0,0 1 0,-1-1 0,1 2 0,-1-1 0,0 0 0,0 1 0,0 0 0,-1 0 0,-9-4 0,-5 2-175,3 4-939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36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71 24575,'0'0'81,"0"-2"221,-6 4-2323,-7 5 28,1 1-1,0 0 1,0 0 0,-14 15 0,10-8 1157,1 1 0,-20 28 0,20-22 739,1 0 1,0 2-1,2 0 0,1 0 0,-11 36 0,18-47 13,1 1-1,0-1 1,1 1-1,1 0 1,0 0-1,1 0 1,1 0-1,0 0 1,1 0-1,0 0 1,1-1-1,9 27 1,-9-33 59,0 1 0,1-1 1,-1 1-1,2-1 0,-1 0 1,1 0-1,0-1 0,0 0 1,1 0-1,0 0 0,0 0 1,1-1-1,-1 0 0,1 0 1,0-1-1,0 0 0,1 0 1,-1-1-1,1 0 0,0 0 1,0 0-1,0-1 0,9 1 1,-5-2 159,0-1 1,1 0 0,-1-1-1,0 0 1,0-1 0,0-1-1,0 0 1,0 0 0,0-1-1,-1-1 1,1 1 0,-1-2-1,20-13 1,5-5 750,-1-3 0,46-45 0,-60 53 105,30-37 1,-46 49-857,1 0-1,-1-1 1,0 0 0,0 0 0,-1-1 0,-1 1 0,1-1 0,4-17 0,-8 24-45,1 1 1,-1-1-1,0 0 1,0 1-1,1-1 1,-1 0-1,0 0 1,0 1-1,-1-1 1,1 0 0,0 1-1,0-1 1,-1 0-1,1 1 1,-1-1-1,0 1 1,1-1-1,-1 1 1,0-1-1,0 1 1,0-1-1,0 1 1,0 0-1,0-1 1,0 1-1,-1 0 1,1 0-1,0 0 1,-1 0-1,1 0 1,-1 0-1,1 0 1,-1 1 0,1-1-1,-1 0 1,1 1-1,-1-1 1,0 1-1,1 0 1,-1 0-1,0-1 1,0 1-1,-2 0 1,-1 0-68,0 1 1,-1-1 0,1 1 0,0-1-1,0 1 1,0 1 0,0-1-1,0 1 1,0 0 0,0 0-1,0 1 1,0-1 0,-4 4-1,4-1 201,1 0 0,-1 0 0,1 0 0,0 1 0,0-1 0,1 1 0,0 0 0,0 0 0,0 1 0,1-1 0,0 0 0,-2 8 0,3-11-324,0 0 0,0 1 0,1-1 0,-1 1 0,1-1 0,0 1 0,0-1 0,0 1 0,0-1 0,1 1 0,-1-1 0,1 1 0,0-1 0,0 0 0,0 1-1,1-1 1,-1 0 0,1 0 0,-1 0 0,1 0 0,0 0 0,1 0 0,-1 0 0,4 3 0,-4-4 144,0-1-1,0 0 1,0 0-1,0 0 1,0 0-1,0 0 1,0 0-1,0-1 0,0 1 1,1-1-1,-1 1 1,0-1-1,0 0 1,0 0-1,1 0 1,-1 0-1,0 0 1,5-1-1,0-2 290,1 1 0,-1-1-1,0-1 1,8-4 0,-11 6-204,1-1-1,-1 1 1,1 0-1,-1 0 1,1 0-1,0 0 1,0 1 0,0 0-1,0 0 1,8 0-1,-12 1-128,1 0 0,-1 1 0,0-1 0,0 0 0,0 1 0,0-1 0,0 1 0,0 0 0,0-1 0,0 1 0,0 0 0,0 0 0,0 0 0,-1 0 0,1-1 0,0 1 0,0 0 0,-1 0 0,1 1 0,-1-1 0,1 0 0,-1 0 0,1 0 0,0 2 0,7 36 0,-2-13 0,-6-25 0,1 0 0,-1 0 0,0 0 0,1 0 0,-1 0 0,1 0 0,-1 0 0,1 0 0,-1 0 0,1 0 0,0-1 0,-1 1 0,1 0 0,0 0 0,-1-1 0,1 1 0,0 0 0,0-1 0,0 1 0,0-1 0,0 1 0,0-1 0,0 0 0,0 1 0,0-1 0,0 0 0,0 0 0,0 1 0,0-1 0,0 0 0,0 0 0,0 0 0,0 0 0,0 0 0,0-1 0,0 1 0,0 0 0,0 0 0,0-1 0,0 1 0,0-1 0,0 1 0,0-1 0,-1 1 0,1-1 0,1 0 0,4-4 0,0 1 0,-1-1 0,0 0 0,0 0 0,6-9 0,0 0-510,-1-2-1,-1 1 1,0-1-1,-1 0 1,-1-1 0,-1 0-1,0 0 1,-1-1-1,-1 1 1,0-1-1,1-34 1,-4 30-187,-2 0 0,0 0 0,-1 0 0,-2 0 0,0 1 0,-1-1 0,-2 1 0,0 0 0,-14-28 0,21 48 663,-21-36-864,20 35 895,0 0-1,0 0 1,-1 1-1,1-1 1,-1 1 0,1-1-1,-1 1 1,1-1-1,-1 1 1,0 0 0,0 0-1,0 0 1,1 0 0,-1 0-1,0 0 1,-3 0-1,4 1 73,0 0 0,0 0 1,0 0-1,0 0 0,1 0 0,-1 1 0,0-1 0,0 0 0,1 1 0,-1-1 0,0 0 0,0 1 0,1-1 0,-1 1 0,0-1 1,1 1-1,-1-1 0,1 1 0,-1 0 0,1-1 0,-1 1 0,1 0 0,-1-1 0,1 1 0,-1 0 0,1 0 0,0 0 0,0-1 0,-1 1 1,1 0-1,0 0 0,0 1 0,-4 29-304,4-31 240,0 23-163,2 0 0,0 0-1,1 0 1,1 0 0,1-1-1,2 0 1,10 27 0,0-9-333,2-1 1,44 68 0,-35-67 7071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36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54 265 24575,'-4'-6'0,"-3"-5"0,0-4 0,-2-1 0,0 1 0,1 0 0,1 0 0,5 0 0,8-4 0,9 0 0,6 1 0,12-2 0,8 0 0,4 2-6784,0 1 6784,4 3-3523,-6 3 5639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36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3 296 24575,'-1'-82'-2768,"0"20"-380,6-63 1,-5 122 3172,0 1-1,0 0 1,1 0-1,-1 0 1,1 0 0,-1 0-1,1 0 1,0 0-1,0 1 1,1-3 0,-2 3-9,0 1 0,0 0 0,1 0 0,-1 0-1,0-1 1,0 1 0,1 0 0,-1 0 0,0 0 0,0 0 0,1 0 0,-1-1 0,0 1 0,1 0 0,-1 0 0,0 0 0,0 0 0,1 0 0,-1 0 0,0 0 0,1 0 0,-1 0 0,0 0 0,1 0 0,-1 0 0,0 0 0,0 1 0,1-1 0,-1 0 0,0 0 0,1 0 0,-1 0 0,0 0 0,0 1 0,1-1 0,-1 0 0,0 1 0,4 2 127,-1 1-1,0 0 1,0 0-1,0 1 1,-1-1 0,5 10-1,65 165 230,17 98-4699,-84-262 4149,124 518-3175,-93-305 4699,-31-189 3790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37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24575,'1'-6'-25,"-1"0"-1,1 1 0,-1-1 0,2 0 1,-1 1-1,0-1 0,1 1 1,0-1-1,1 1 0,-1 0 1,1 0-1,0 0 0,0 0 1,1 0-1,-1 1 0,1-1 0,0 1 1,0 0-1,0 1 0,1-1 1,0 0-1,-1 1 0,1 0 1,0 0-1,0 1 0,1 0 0,-1-1 1,1 2-1,-1-1 0,1 1 1,-1-1-1,1 2 0,0-1 1,-1 1-1,1-1 0,0 1 0,0 1 1,-1-1-1,1 1 0,0 0 1,-1 1-1,1-1 0,8 5 1,-8-3-355,0 0 0,0 0 0,0 1 1,0 0-1,-1 0 0,0 1 0,0 0 0,0 0 1,0 0-1,-1 0 0,0 1 0,0-1 1,6 13-1,-6-9 287,-1 0 1,0 0-1,0 1 1,-1-1-1,0 1 1,-1 0-1,0 0 1,-1 17-1,-3 5 193,-2 0-1,-1-1 0,-1 0 0,-22 59 0,-4-5-33,-3 9-1196,16-31-2567,20-63 3683,-4 19-903,4-18 914,0-1 1,0 1-1,0-1 1,0 1 0,0-1-1,0 1 1,0 0-1,0-1 1,1 1-1,-1-1 1,0 1-1,0-1 1,0 1 0,1-1-1,-1 1 1,0-1-1,1 1 1,-1-1-1,0 1 1,1-1-1,-1 0 1,1 1 0,-1-1-1,1 0 1,-1 1-1,1-1 1,-1 0-1,1 1 1,7 0 4358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38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195 585 24575,'1'-3'0,"0"1"0,-1-1 0,1 0 0,-1 1 0,1-1 0,-1 0 0,0 0 0,0 0 0,0 1 0,0-1 0,-1 0 0,1 0 0,-1 0 0,0 1 0,0-1 0,0 0 0,0 1 0,0-1 0,0 1 0,-1 0 0,1-1 0,-1 1 0,0 0 0,-2-3 0,2 4 0,0-1 0,1 1 0,-1 0 0,-1-1 0,1 1 0,0 0 0,0 0 0,0 0 0,0 1 0,-1-1 0,1 1 0,0-1 0,-1 1 0,1 0 0,0-1 0,-1 1 0,1 0 0,0 1 0,-1-1 0,1 0 0,0 1 0,-1-1 0,1 1 0,0 0 0,0 0 0,-1 0 0,1 0 0,-2 2 0,-4 2 0,1 0 0,1 0 0,-1 1 0,1 0 0,0 1 0,0-1 0,1 1 0,-1 1 0,2-1 0,-1 0 0,1 1 0,-4 9 0,1 0 0,1 1 0,0 0 0,2 0 0,-5 30 0,7-33 0,1 1 0,1 28 0,1-39 0,-1-1 0,1 1 0,0 0 0,0 0 0,0 0 0,0-1 0,1 1 0,0-1 0,0 1 0,0-1 0,1 0 0,5 8 0,-7-11-19,0 1 0,1-1 0,-1 0 0,0 0 0,0 0 0,1 0-1,-1-1 1,1 1 0,-1 0 0,1-1 0,-1 1 0,1-1 0,0 1 0,-1-1 0,1 0-1,0 1 1,-1-1 0,1 0 0,-1 0 0,1 0 0,0 0 0,-1-1 0,1 1 0,0 0-1,-1-1 1,1 1 0,-1-1 0,1 0 0,-1 1 0,1-1 0,-1 0 0,1 0 0,-1 0-1,0 0 1,1 0 0,-1 0 0,0 0 0,0 0 0,1-2 0,5-5-265,0 0 0,0-1 0,-1 0 0,8-14 0,-2 1 66,-1-1 0,13-36 0,-12 13-5480,-12 46 5698,0 0 0,0 0 0,0 0 0,0 0 0,0 0 0,0 0 0,0 0 0,0 0 0,1 0 0,-1 0 0,0 0 0,0 0 0,0 0 0,0 1 0,0-1 0,0 0 0,0 0 0,0 0 0,0 0 0,0 0 0,0 0 0,0 0 0,0 0 0,0 0 0,0 0 0,1 0 0,-1 0 0,0 0 0,0 0 0,0 0 0,0 0 0,0 0 0,0 0 0,0 0 0,0 0 0,0 0 0,0-1 0,0 1 0,0 0 0,0 0 0,0 0 0,0 0 0,0 0 0,0 0 0,1 0 0,-1 0 0,0 0 0,0 0 0,0 0 0,3 12 0,3 16 0,-6-21 533,2 0 1,-1 0-1,1-1 1,0 1-1,1-1 1,-1 1-1,5 6 1,-6-11-405,0-1 1,0 1-1,0-1 0,0 0 1,1 1-1,-1-1 0,0 0 1,1 0-1,-1 0 0,1 0 1,-1 0-1,1 0 0,-1 0 1,1 0-1,0-1 0,0 1 1,-1-1-1,1 1 0,0-1 1,0 0-1,-1 1 0,1-1 1,0 0-1,0 0 1,0 0-1,-1-1 0,1 1 1,0 0-1,0-1 0,-1 1 1,1-1-1,3-1 0,3-2-129,0 0 0,0-1 0,0 0 0,-1 0 0,8-7 0,-8 6 0,1 0 0,0 0 0,0 1 0,11-5 0,-18 9 0,1 1 0,-1-1 0,1 1 0,0 0 0,-1 0 0,1-1 0,-1 1 0,1 0 0,-1 0 0,1 0 0,-1 1 0,1-1 0,0 0 0,-1 1 0,1-1 0,-1 1 0,0-1 0,1 1 0,-1-1 0,1 1 0,-1 0 0,3 2 0,2 2 0,-1 0 0,1 0 0,7 11 0,7 6 0,-15-17 0,1-1 0,-1 0 0,1 0 0,0 0 0,0-1 0,1 0 0,-1 0 0,1 0 0,-1-1 0,1 0 0,0 0 0,0-1 0,7 1 0,-3-2 0,0 0 0,0 0 0,1-2 0,-1 1 0,0-1 0,-1-1 0,18-5 0,-8-1-1470,33-17 1,-40 19 664,-1 0 0,1 1 0,1 0 0,-1 1 1,1 0-1,24-4 0,-30 9 777,-1 1 0,1-1 1,0 2-1,0-1 0,-1 1 0,1 0 1,-1 0-1,0 1 0,10 5 0,-6-3-888,1 0-1,-1-1 1,13 2-1,-15-5 991,0 0 1,1-1-1,-1-1 1,0 0-1,0 0 0,0 0 1,0-1-1,0-1 1,0 1-1,0-1 1,0-1-1,-1 0 0,0 0 1,0-1-1,13-9 1,-5 3 80,-1-2 1,0 0 0,0-1-1,-2 0 1,0-1-1,15-22 1,-23 30 530,0 0-1,-1-1 1,0 0 0,-1 1 0,0-1-1,0 0 1,-1 0 0,0-1 0,0 1-1,1-15 1,-3 19-671,0 0-1,0 0 0,-1 0 1,1 0-1,-1-1 1,0 1-1,0 0 1,-1 0-1,1 0 0,-1 1 1,0-1-1,1 0 1,-2 1-1,1-1 1,0 1-1,-1-1 1,0 1-1,0 0 0,0 0 1,0 1-1,0-1 1,0 0-1,-6-2 1,4 2-43,0 0 0,-1 1 1,0 0-1,1 0 0,-1 0 1,0 0-1,0 1 0,0 0 1,0 1-1,0-1 0,0 1 1,-10 1-1,6 0-304,0 1 0,1 0 0,0 0 1,-1 1-1,1 0 0,0 1 0,-14 8 0,14-7-9,1 0-1,0 1 0,0-1 1,0 1-1,1 1 0,0 0 1,0 0-1,1 0 0,0 1 1,0 0-1,1 0 0,0 0 1,0 1-1,1-1 0,0 1 1,1 0-1,-3 10 0,5-16 432,0 0 1,1-1-1,0 1 0,-1 0 0,1-1 0,0 1 0,0 0 0,1-1 1,-1 1-1,0 0 0,1-1 0,0 1 0,-1 0 0,1-1 1,0 1-1,1-1 0,-1 1 0,0-1 0,1 0 0,-1 1 0,1-1 1,0 0-1,3 3 0,-2-3 11,-1-1 0,1 1 0,0-1 0,-1 0 0,1 0 0,0 0 0,0-1 0,0 1 0,0 0-1,0-1 1,0 0 0,0 0 0,0 0 0,0 0 0,0 0 0,0-1 0,0 0 0,0 1 0,0-1 0,0 0 0,3-2 0,2 0-153,0-1 0,0 0 0,0-1 0,-1 0 0,0 0 0,0-1 0,0 0 0,-1 0 0,0 0 0,0-1 0,0 0-1,-1 0 1,0 0 0,0-1 0,-1 0 0,0 0 0,0 0 0,2-10 0,1-5-265,0-1-1,-2 1 1,-1-1-1,0-1 0,-1-35 1,-2 24-372,-2-1 1,-2 0-1,-1 1 1,-1-1-1,-20-62 1,12 71 2985,5 22-917,7 6-1355,1 0-1,-1 1 1,1-1 0,-1 0-1,1 1 1,-1-1-1,1 0 1,-1 1-1,1-1 1,0 0-1,-1 1 1,1-1-1,0 0 1,-1 1 0,1-1-1,0 1 1,0-1-1,-1 1 1,1-1-1,0 1 1,0-1-1,0 1 1,0-1-1,0 2 1,-3 11-25,2 0 0,0 0 0,0 0 0,1 0 0,1 0 0,0 0 0,4 17 0,-1-3 0,1 14-240,3 1 0,1-1 0,2-1 0,31 75 0,-33-94 87,1-1 0,1 0 0,1 0 0,1-2-1,0 1 1,2-2 0,0 0 0,0 0 0,2-2 0,31 25 0,-38-34 47,1 0 0,-1-1 0,1 0 0,0-1 0,0 0-1,0 0 1,1-1 0,-1-1 0,1 0 0,0 0 0,0-1-1,0-1 1,-1 0 0,1-1 0,0 0 0,0 0 0,-1-2-1,1 1 1,-1-1 0,1-1 0,-1 0 0,-1-1 0,1 0-1,0 0 1,-1-1 0,0-1 0,17-13 0,-19 11 230,1 1 0,-1-1-1,0 0 1,0 0 0,-1-1 0,-1 0 0,0-1 0,0 1 0,-1-1 0,7-21 0,-8 17 44,-1 1 1,0-1-1,-1 0 1,-1 0-1,0 0 1,-1 0-1,-1-1 1,0 1 0,-1 0-1,-1 0 1,0 1-1,-1-1 1,-1 1-1,0 0 1,-1 0-1,0 0 1,-9-14 0,13 25-34,0 0 0,-1 0 0,1 0 0,-1 0 0,1 0 0,-1 0 0,0 0 0,0 1 0,0-1 0,-1 1-1,1 0 1,0 0 0,-1 0 0,1 1 0,-1-1 0,0 1 0,0 0 0,-3-1 0,3 2 212,1 0 0,-1 0-1,1 1 1,0-1-1,-1 1 1,1 0 0,0 0-1,0 0 1,-1 0-1,1 0 1,0 1 0,0-1-1,0 1 1,1 0-1,-1 0 1,0 0 0,1 0-1,-1 1 1,1-1-1,0 1 1,-3 3 0,-4 5-751,2 1 0,0 0 1,0 0-1,1 0 0,0 1 0,1-1 1,1 1-1,0 1 0,-3 13 1,5-14-64,1 0 0,-1 0 1,2 0-1,0 0 1,2 15-1,-1-19 704,1-1-1,0 1 1,0-1 0,6 14-1,-7-19-236,0 0 0,1 0 0,-1 0 0,1 0 0,0-1 0,-1 1 0,1-1 0,0 1 0,0-1 0,1 0 0,-1 1 0,0-1 0,1-1 0,0 1 0,-1 0 0,1 0 0,0-1 0,0 0 0,0 1 0,0-1 0,0 0 0,0-1 0,0 1 0,0 0 0,4-1 0,-2 0 0,0 0 0,0-1 0,0 0 0,0 0 0,0-1 0,0 1 0,-1-1 0,1 0 0,0 0 0,-1-1 0,1 1 0,-1-1 0,0 0 0,0 0 0,4-5 0,6-6 969,-1-1 1,-1-1-1,0 0 0,-1 0 0,-1-1 0,17-37 0,-27 54-969,0 0 0,0 0 0,0-1 0,0 1 0,0 0 0,0 0 0,0 0 0,0-1 0,1 1 0,-1 0 0,0 0 0,0 0 0,0-1 0,0 1 0,0 0 0,1 0 0,-1 0 0,0 0 0,0 0 0,0-1 0,1 1 0,-1 0 0,0 0 0,0 0 0,0 0 0,1 0 0,-1 0 0,0 0 0,0 0 0,1 0 0,-1 0 0,0 0 0,0 0 0,1 0 0,-1 0 0,0 0 0,0 0 0,0 0 0,1 0 0,7 10 0,4 20 0,-10-25 0,12 34-1754,3 0-1,1 0 0,28 42 1,-26-51 581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38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24575,'2'-2'0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49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63 24575,'-5'-5'0,"2"3"0,0-1 0,0 0 0,1 0 0,-1 0 0,0 0 0,1 0 0,0 0 0,0-1 0,0 1 0,0-1 0,-2-7 0,4 11-35,0-1-1,0 1 1,0 0 0,0-1-1,0 1 1,0-1-1,0 1 1,0 0-1,0-1 1,0 1 0,0 0-1,0-1 1,0 1-1,0-1 1,1 1-1,-1 0 1,0-1 0,0 1-1,0 0 1,1-1-1,-1 1 1,0 0-1,0 0 1,1-1 0,-1 1-1,0 0 1,0-1-1,1 1 1,-1 0-1,0 0 1,1 0 0,-1 0-1,0-1 1,1 1-1,-1 0 1,1 0-1,-1 0 1,0 0 0,1 0-1,5-1-793,0 1 0,0-1 1,-1 1-1,1 1 0,0-1 0,6 2 0,42 9-906,-48-9 1717,74 20-765,-1 4 0,81 38 1,-159-64 782,1 0 0,-1 0 0,0 1 0,0-1 0,0 1 0,0-1 0,0 1 0,1-1 0,-1 1 0,0 0 0,0 0 0,0-1 0,-1 1 0,1 0 0,0 0 0,0 0 0,0 0 0,-1 0 0,1 0 0,0 0 0,-1 0 0,1 0 0,-1 0 0,1 1 0,-1-1 0,1 2 0,-2 0 0,-1-1 0,1 1 0,0 0 0,-1 0 0,1-1 0,-1 1 0,0-1 0,0 0 0,0 1 0,0-1 0,0 0 0,-4 3 0,-32 28 400,-74 48 0,-56 23 2637,121-75-3094,-87 50-3723,131-78 3782,0 1 0,0 0 1,1 0-1,-1 0 0,0 0 1,1 0-1,-5 5 0,7-6-3,-1-1 0,1 0 0,0 0 1,0 1-1,0-1 0,1 0 0,-1 1 0,0-1 0,0 0 0,0 0 0,0 1 0,0-1 0,0 0 0,0 0 1,0 0-1,0 1 0,1-1 0,-1 0 0,0 0 0,0 1 0,0-1 0,0 0 0,1 0 0,-1 0 0,0 0 1,0 1-1,1-1 0,-1 0 0,0 0 0,0 0 0,1 0 0,-1 0 0,0 0 0,0 0 0,1 0 1,-1 0-1,0 0 0,0 0 0,1 0 0,-1 0 0,0 0 0,0 0 0,1 0 0,-1 0 0,0 0 0,0 0 1,1 0-1,-1 0 0,0 0 0,1 0 0,14-2 184,1 1 0,17-6 0,36-9 2425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50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41 24575,'-75'-40'0,"80"43"0,0 0 0,0 0 0,0 1 0,7 6 0,11 9 0,6 2-292,106 80-5289,-111-80 4337,0 1-1,-1 0 1,24 33-1,-43-51 1010,-1 1 0,1 0 0,-1 1 0,0-1 0,0 1-1,-1-1 1,1 1 0,-1 0 0,-1 0 0,1 0 0,-1 0 0,0 0 0,0 0-1,-1 8 1,-1-6 118,0-1 0,0 0 0,-1 0-1,0 0 1,0 0 0,-1 0 0,0 0 0,0-1-1,-1 1 1,0-1 0,-7 10 0,-15 14 1423,-1 0 1,-2-2-1,-1-1 1,-47 33-1,74-58-1087,-27 21 623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00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82 230 24575,'-11'88'-1354,"10"-13"-2400,18 143 0,-7-133 1719,-2 91-1,-8-173 2347,0-1 0,0 1 0,0 0 0,-1 0 0,1 0 0,-1 0 0,0 0 0,0-1 0,0 1 0,-3 4 0,4-7-227,0 1 1,0-1-1,0 0 1,-1 0-1,1 1 0,0-1 1,0 0-1,-1 0 1,1 1-1,0-1 1,-1 0-1,1 0 1,0 0-1,-1 0 1,1 1-1,0-1 1,-1 0-1,1 0 1,0 0-1,-1 0 1,1 0-1,0 0 0,-1 0 1,1 0-1,-1 0 1,1 0-1,0 0 1,-1 0-1,1 0 1,-1-1-1,0 1 24,0-1 0,0 0-1,-1 0 1,1 0 0,0 0 0,0 0-1,0 0 1,1-1 0,-1 1 0,0 0-1,0 0 1,0-3 0,-17-38 3389,7-4-4017,-1-48-5017,8 54 4298,2 20 662,-23-267-4851,24 240 5496,2 0-1,2 0 0,1 0 1,13-49-1,-15 87-41,0 0-1,1 1 1,0-1-1,1 1 0,6-11 1,-10 17-15,1 1-1,0 0 1,-1 0 0,1 0 0,0 0 0,0 0 0,0 0-1,-1 0 1,1 0 0,0 0 0,0 0 0,0 1-1,1-1 1,-1 0 0,0 1 0,0-1 0,0 1-1,0-1 1,1 1 0,-1-1 0,0 1 0,0 0 0,1 0-1,-1-1 1,0 1 0,1 0 0,-1 0 0,0 0-1,0 1 1,1-1 0,-1 0 0,0 0 0,0 1 0,1-1-1,-1 1 1,0-1 0,0 1 0,0-1 0,1 1-1,-1 0 1,0 0 0,0-1 0,0 1 0,0 0-1,1 2 1,3 2 320,-1 1 0,1-1 0,-1 1 0,0 0 0,-1 0 0,0 0 0,0 1-1,0-1 1,0 1 0,1 10 0,1 1 647,-2 0 0,3 34 0,-6-30-835,-1 0-1,0-1 1,-2 1-1,-7 30 1,-30 80 638,11-38-1302,26-84 195,0-1 0,1 0 1,1 1-1,0 0 1,0-1-1,0 1 0,3 15 1,-1-20 225,0 1-1,0 0 1,1-1 0,0 1 0,0-1 0,1 1-1,-1-1 1,1 0 0,0 0 0,1 0 0,-1-1-1,1 1 1,7 6 0,27 21 1241,1-1-1,2-2 1,72 39-1,-2-1-1010,-92-54-2145,32 27 1,-36-26 3931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50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197 305 24575,'-46'-8'-1481,"28"6"-85,1-1-1,-1-1 1,1 0 0,0-1 0,-30-14 0,46 18 1555,0 1-1,0 0 1,0-1 0,0 1-1,0-1 1,1 1-1,-1-1 1,0 0 0,0 1-1,0-1 1,1 0 0,-1 0-1,0 1 1,1-1-1,-1 0 1,1 0 0,-1 0-1,1 0 1,-1 0 0,1 0-1,0 0 1,-1-2 0,1 2 47,0 0 0,1 0 0,-1 1 0,1-1 1,-1 0-1,0 0 0,1 0 0,0 0 0,-1 0 1,1 1-1,-1-1 0,1 0 0,0 1 0,0-1 1,-1 0-1,1 1 0,0-1 0,0 1 0,1-1 1,7-4 80,1 1 1,-1 0-1,17-4 1,-20 6-604,303-62-1787,-44 11 1195,-253 50 1052,-7 2 79,1 0 0,0-1-1,0 1 1,-1-1-1,1-1 1,-1 1 0,1-1-1,-1 0 1,0 0 0,9-7-1,-14 9 4,1 1 0,-1 0 0,0-1 0,1 1 0,-1-1 0,0 1 0,1-1 0,-1 1 0,0-1 0,0 0 0,0 1 0,0-1 1,0 1-1,0-1 0,0 1 0,0-1 0,0 0 0,0 1 0,0-1 0,0 1 0,0-1 0,0 1 0,0-1 0,0 1 0,-1-1 0,1 1 0,0-1 0,0 1 0,-1-1 0,1 1 0,0-1 0,-1 1 0,1-1 0,0 1 0,-1-1 0,1 1 0,-1 0 0,1-1 0,-1 1 0,1 0 0,-1-1 0,1 1 0,-1 0 0,0 0 0,-26-11-84,27 10 200,0 1-164,-14-4 813,0 0-1,-1 0 1,1 1 0,-20 0-1,31 2-832,0 1 1,0 0-1,0 0 0,0 0 0,0 1 0,0-1 1,0 1-1,0 0 0,0-1 0,0 1 0,0 1 0,0-1 1,1 0-1,-1 1 0,0-1 0,1 1 0,-1 0 0,1 0 1,0 0-1,0 0 0,0 0 0,0 1 0,0-1 1,0 0-1,0 1 0,1 0 0,-3 4 0,-1 12-561,1-1-1,0 1 0,1 0 0,2 0 1,0 0-1,2 32 0,0-19-177,-1-13 543,7 204-2736,-4-188 2829,2-1 0,1 0 0,2 0 0,16 45 0,-22-72 237,1 0 0,0 0 0,0 0 0,0-1 0,1 0 0,0 1 0,0-1 0,0-1 0,1 1-1,0-1 1,0 1 0,1-1 0,-1-1 0,1 1 0,9 5 0,7-2 5014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51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92 695 24575,'5'-6'0,"-2"1"0,0 1 0,1-1 0,0 1 0,-1 0 0,2 0 0,4-4 0,-4 9 0,-4 6 0,-5 12 0,4-18 0,-10 41 0,-9 44 0,17-75 0,1 0 0,0-1 0,1 1 0,0 0 0,3 20 0,-2-28-182,-1 0-1,1-1 0,-1 1 1,1 0-1,0-1 1,0 1-1,0 0 1,0-1-1,1 0 0,-1 1 1,1-1-1,-1 0 1,1 0-1,0 0 0,0 0 1,0 0-1,0 0 1,0 0-1,0 0 0,1-1 1,-1 1-1,0-1 1,1 0-1,-1 0 0,1 0 1,0 0-1,-1 0 1,1-1-1,0 1 0,2 0 1,0-1-133,-1 0 1,1-1-1,-1 0 1,1 1 0,-1-1-1,0-1 1,0 1-1,1 0 1,-1-1-1,0 0 1,0 0-1,0 0 1,-1-1-1,1 1 1,-1-1-1,1 0 1,5-6 0,-5 5 287,-1-1 1,1 1 0,-1 0 0,0-1 0,0 0 0,0 1-1,-1-1 1,0-1 0,0 1 0,0 0 0,-1 0-1,1-1 1,-1 1 0,-1 0 0,1-1 0,-1 1 0,0-1-1,0 1 1,0-1 0,-3-9 0,1 6 481,-1 0 1,-1 0 0,1 0-1,-2 0 1,1 0-1,-1 1 1,0-1-1,-1 2 1,0-1-1,-13-13 1,-25-22-756,17 18 753,1-2-1,-30-40 1,49 57-541,1 0 1,-1-1 0,2 0 0,0 0 0,0 0-1,1-1 1,0 0 0,1 1 0,0-1-1,1 0 1,-1-16 0,3 12-177,0 0 0,2 0-1,0 1 1,0-1 0,1 0 0,1 1 0,1 0 0,0 0-1,1 0 1,1 0 0,0 1 0,1 0 0,18-23-1,-15 23 69,0 0-1,1 1 0,1 1 0,0 0 1,1 1-1,23-15 0,-23 18 649,0 1 1,0 0-1,0 1 0,22-6 1,-31 10-327,1 1 0,0 0 0,0 0 1,0 1-1,0-1 0,0 1 0,0 1 1,0-1-1,0 1 0,-1 0 0,1 0 1,0 1-1,0 0 0,-1 0 0,1 0 1,-1 0-1,1 1 0,-1 0 0,0 0 1,0 1-1,-1-1 0,1 1 0,-1 0 1,1 0-1,-1 1 0,0-1 0,3 6 1,3 4 146,0 1 0,-1 0 0,-1 0 0,8 21 1,9 29-3053,13 78-528,2 79 2535,15 66 1780,-42-239 1412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51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138 267 24575,'-16'4'-922,"0"-2"1,-19 1-1,30-3 786,-1 0 0,0 0 0,1-1 0,-1 0 0,0 0 0,1 0 0,-1 0 0,1-1 1,-8-3-1,12 5 142,1 0 0,0-1 0,-1 1 0,1 0 0,-1 0 0,1 0 0,0-1 0,-1 1 0,1 0 0,-1 0 0,1-1 0,0 1 0,0 0 0,-1-1 0,1 1 0,0 0 0,0-1 0,-1 1 0,1-1 0,0 1 0,0 0 0,0-1 0,-1 1 0,1-1 0,0 1 0,0-1 0,0 1 0,0 0 0,0-1 0,0 1 0,0-1 0,0 1 0,0-1 0,0 1 0,0 0 0,0-1 0,1 1 0,-1-1 0,0 1 0,0-1 0,0 1 0,0 0 0,1-1 0,-1 1 0,0 0 0,1-1 0,-1 1 0,0 0 0,0-1 0,1 1 0,-1 0 0,1-1 0,-1 1 0,0 0 0,1 0 0,0-1 0,25-13-72,-25 13 64,219-84-4546,-95 38 2087,95-37-7,-184 72 7604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52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195 136 24575,'-25'33'0,"-5"5"-2311,-33 53 0,49-67 993,1 0 0,1 0 0,-17 49-1,27-66 1037,0 0-1,1 0 0,0 0 1,0 0-1,0 1 0,1-1 0,0 8 1,0-13 302,1-1 0,-1 1 0,0 0 0,1-1 0,-1 1 1,1-1-1,-1 1 0,1-1 0,0 0 0,-1 1 0,1-1 1,0 0-1,0 1 0,0-1 0,0 0 0,0 0 0,0 0 1,1 0-1,-1 0 0,0 0 0,1 0 0,-1 0 0,0 0 1,1-1-1,-1 1 0,1 0 0,-1-1 0,1 0 1,-1 1-1,1-1 0,-1 0 0,1 0 0,0 1 0,-1-1 1,1-1-1,-1 1 0,4 0 0,3-2 2,-1 0 0,0 0 0,1 0 0,-1-1 1,0 0-1,0 0 0,0 0 0,-1-1 0,1-1 0,-1 1 0,0-1 0,9-9 0,-1 0 653,-1 0-1,0 0 1,20-32-1,-30 41-533,18-32-1323,-20 35 1239,0-1 0,0 0 0,0 1 0,0-1 0,-1 0 0,1 0 0,-1 1 0,1-1 0,-1 0 0,0 0 0,-1-5 0,-3 0 1104,0 14 933,-1 16 808,5-17-3086,0 1 1,0-1 0,1 0 0,-1 1-1,1-1 1,1 0 0,-1 1 0,1-1 0,0 0-1,0 0 1,0 0 0,1 0 0,0-1-1,0 1 1,6 7 0,-7-10 74,1 0 1,-1 1-1,1-1 1,0 0-1,0 0 1,0-1-1,0 1 0,0-1 1,0 1-1,0-1 1,0 0-1,1 0 1,-1 0-1,0-1 0,1 1 1,-1-1-1,1 0 1,-1 0-1,0 0 1,1 0-1,-1-1 0,1 1 1,-1-1-1,0 0 1,1 0-1,4-2 1,-3 1 75,0 0 0,0 0 0,-1-1 0,1 0 0,0 0 0,-1 0 0,0 0 0,0-1 0,0 1 0,0-1 0,0 0 0,-1 0 0,1-1 0,-1 1 0,3-7 0,-3 4-81,0-1 1,0 1 0,-1-1 0,0 1-1,-1-1 1,0 0 0,0 1-1,0-1 1,-2-13 0,-1-1-84,-1 0 0,-1 1 0,-1-1 0,-2 1 0,0 0 0,-14-30 0,13 34 356,-18-37 214,23 49-355,0 0 1,-1 0-1,1 1 1,-1-1 0,0 1-1,0 0 1,-8-7-1,11 11-18,0-1 0,1 1 0,-1-1 0,0 1 0,1-1 0,-1 1 0,0 0 0,0-1 0,1 1 0,-1 0 0,0 0 0,0 0 0,0-1 0,1 1 0,-1 0 0,0 0 0,0 0 0,0 0 0,0 0 0,1 0 0,-1 1 0,0-1 0,0 0 0,0 0 0,1 0 0,-1 1 0,0-1 0,0 1 0,1-1 0,-1 0 0,0 1 0,0-1 0,1 1 0,-1-1 0,1 1 0,-1 0 0,1-1 0,-1 1 0,1 0 0,-1-1 0,1 1 0,-1 0 0,1 0 0,0-1 0,-1 1 0,1 1 0,-2 4 0,0 0 0,0 0 0,1 0 0,-1 13 0,1 1-202,1 1 0,0-1 0,2 0 0,0 1 0,2-1 0,0 0 0,1-1 0,1 1 0,11 23 0,-7-21 142,1 0 0,1-1 0,1-1 0,0 0 1,2-1-1,0 0 0,27 24 0,-12-17 5196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53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87 24575,'0'-11'0,"1"5"0,-1 0 0,0 0 0,0 0 0,-1 0 0,1 0 0,-2 0 0,1 0 0,0 1 0,-4-10 0,4 15 0,1-1 0,-1 1 0,1-1 0,-1 0 0,1 1 0,-1-1 0,1 1 0,-1-1 0,1 1 0,-1 0 0,0-1 0,1 1 0,-1 0 0,0-1 0,1 1 0,-1 0 0,0 0 0,0-1 0,1 1 0,-1 0 0,0 0 0,1 0 0,-1 0 0,0 0 0,0 0 0,1 0 0,-1 0 0,0 1 0,0-1 0,1 0 0,-1 0 0,0 1 0,1-1 0,-1 0 0,0 1 0,1-1 0,-1 0 0,1 1 0,-1-1 0,0 1 0,1-1 0,-1 1 0,1-1 0,-1 1 0,0 1 0,-24 29 0,24-30 0,-12 20-526,1 1-1,0 0 1,2 1-1,0 0 1,2 1-1,0 0 1,2 0-1,1 0 1,1 1 0,0 0-1,1 29 1,3-47 333,1 0 1,0 0 0,0 0 0,0-1 0,0 1 0,1 0 0,1-1 0,-1 1 0,1-1-1,0 1 1,0-1 0,1 0 0,6 8 0,-6-10 116,0 0 0,0-1-1,0 1 1,0-1 0,0 0 0,1 0-1,-1-1 1,1 1 0,0-1 0,0 0 0,0-1-1,0 1 1,0-1 0,0 0 0,0 0-1,1 0 1,-1-1 0,8 0 0,1-1 40,0 0 0,0-1 0,-1-1 0,1 0 0,-1-1-1,1-1 1,-1 0 0,0-1 0,-1 0 0,0 0 0,20-16 0,-22 15 5,0 0 0,-1-1 0,0 0 1,0-1-1,-1 0 0,-1 0 0,1-1 0,-1 0 0,-1 0 0,0-1 0,0 0 0,-1 0 0,6-20 1,-9 24 30,-1 0 0,0-1 0,0 1 0,-1 0 0,0-9 0,0 14 0,0 0 0,0 0 0,-1 0 0,1 0 0,-1 0 0,1-1 0,-1 1 0,0 0 0,1 0 0,-1 0 0,0 1 0,0-1 0,-1 0 0,1 0 0,0 1 0,-1-1 0,1 0 0,-1 1 0,1-1 0,-1 1 0,-2-2 0,4 3 0,-1-1 0,0 1 0,0 0 0,1-1 0,-1 1 0,0 0 0,0 0 0,1 0 0,-1 0 0,0 0 0,0-1 0,0 1 0,1 0 0,-1 1 0,0-1 0,0 0 0,0 0 0,1 0 0,-1 0 0,0 1 0,0-1 0,1 0 0,-1 1 0,0-1 0,1 1 0,-1-1 0,0 0 0,1 1 0,-1 0 0,0-1 0,1 1 0,-1-1 0,1 1 0,-1 0 0,1-1 0,0 1 0,-1 0 0,1-1 0,0 1 0,-1 0 0,1 0 0,0-1 0,0 1 0,0 0 0,-1 1 0,0 3 0,0 0 0,0 0 0,1 0 0,-1-1 0,1 1 0,1 6 0,-1-5-6,1 1 1,1-1 0,-1 0 0,1 1 0,0-1-1,1 0 1,-1 0 0,1 0 0,5 7 0,-4-8 528,-1 0 1,2 0-1,-1 0 1,1-1-1,-1 0 1,1 1-1,0-2 1,1 1 0,-1-1-1,1 1 1,-1-2-1,1 1 1,11 3-1,-9-4-226,-1 0 1,1-1-1,0 1 0,0-2 1,0 1-1,0-1 0,1-1 1,-1 1-1,0-1 0,15-4 0,-16 2-1335,1 1 0,0-1 0,-1-1-1,0 1 1,1-1 0,11-10-1,-12 10 889,-1-2-1,0 1 1,-1-1-1,1 0 1,-1 0 0,0 0-1,-1-1 1,1 0-1,-1 1 1,-1-2-1,5-10 1,-6 14 101,-1 0 1,0-1 0,-1 1 0,1 0-1,-1-1 1,1 1 0,-1 0-1,-1-1 1,1 1 0,-1 0-1,1-1 1,-1 1 0,0 0-1,-1 0 1,1-1 0,-1 1-1,0 0 1,0 0 0,0 1-1,0-1 1,-1 0 0,-3-3-1,2 2 210,-1 0-1,1 1 1,-1 0-1,0 0 1,0 0-1,-1 0 1,1 1-1,-1 0 1,1 0-1,-1 1 1,0-1-1,0 1 1,-7-1-1,-5-1 609,-1 2 1,1 0-1,-20 1 0,32 1-681,-1 0-134,3-1-2553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53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41 24575,'-15'-3'0,"-1"0"0,15 3 0,1 1 0,-1-1 0,1 0 0,-1 1 0,0-1 0,1 0 0,-1 1 0,1-1 0,-1 1 0,1-1 0,0 1 0,-1 0 0,1-1 0,0 1 0,-1-1 0,1 1 0,0 0 0,-1-1 0,1 1 0,0-1 0,0 1 0,0 0 0,0-1 0,0 1 0,0 0 0,0-1 0,0 2 0,0 15 0,0 0 0,1 0 0,1 0 0,1-1 0,0 1 0,2 0 0,10 28 0,-13-41-110,-1 0 0,1 0 0,0 0 1,0-1-1,0 1 0,0-1 0,1 1 0,-1-1 0,1 0 0,0 0 0,0 0 0,0 0 0,0 0 0,1-1 0,-1 1 0,1-1 1,7 3-1,-7-4-107,1 0 1,-1 0 0,0 0 0,1-1 0,-1 0 0,1 0-1,-1 0 1,1-1 0,-1 1 0,0-1 0,1 0 0,-1 0 0,0 0-1,1-1 1,-1 0 0,7-3 0,-4 0-26,1 0 0,-1 0-1,0-1 1,0 0 0,-1 0 0,1-1 0,-1 1-1,-1-1 1,1 0 0,-1-1 0,-1 0 0,1 1 0,-1-1-1,3-11 1,-4 13 69,-1 1 0,0-1 0,-1 0 1,1 1-1,-1-1 0,-1 0 0,1 0 0,-1 0 0,0 0 0,0 0 0,0 0 0,-1 0 0,0 1 0,0-1 0,-1 0 1,1 0-1,-1 1 0,0-1 0,-1 1 0,0 0 0,1 0 0,-7-8 0,8 12 161,0-1 0,-1 1 0,1-1 1,-1 1-1,1 0 0,-1 0 0,1 0 0,-1 0 0,0 0 0,1 0 0,-1 0 1,0 1-1,-3-2 0,5 2 86,-1 0 0,1 0 0,-1 0 0,0 1 1,1-1-1,-1 0 0,1 0 0,-1 0 0,0 0 0,1 1 0,-1-1 1,1 0-1,-1 1 0,1-1 0,-1 0 0,1 1 0,-1-1 0,1 0 1,0 1-1,-1-1 0,1 1 0,-1-1 0,1 1 0,0-1 0,-1 1 1,1-1-1,0 1 0,0 0 0,-1-1 0,1 1 0,0-1 0,0 1 1,0 0-1,0-1 0,0 1 0,0-1 0,0 1 0,0 0 0,0-1 1,0 1-1,0-1 0,0 1 0,0 0 0,1 0 0,1 13 47,0-1 0,0 0 0,2 1-1,-1-1 1,2 0 0,0-1 0,0 1-1,10 14 1,-2-5 25,1 0-1,1-1 0,26 27 1,-25-31-107,-2-4 155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54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1 506 24575,'0'-1'0,"0"1"0,-1-1 0,1 0 0,0 0 0,0 0 0,0 0 0,0 0 0,0 0 0,0 0 0,1 0 0,-1 0 0,0 0 0,0 0 0,1 0 0,-1 0 0,0 1 0,1-1 0,-1 0 0,1 0 0,-1 0 0,1 1 0,0-1 0,-1 0 0,1 1 0,0-1 0,-1 0 0,1 1 0,0-1 0,0 1 0,0-1 0,1 0 0,-1 1 0,0 1 0,0-1 0,1 0 0,-1 1 0,0-1 0,0 1 0,1 0 0,-1-1 0,0 1 0,0 0 0,0 0 0,0-1 0,0 1 0,0 0 0,0 0 0,0 0 0,-1 0 0,1 0 0,0 1 0,0-1 0,-1 0 0,1 2 0,6 11 0,0 1 0,4 17 0,-7-20 0,-1-1 0,2 1 0,0-1 0,0-1 0,9 14 0,-13-23 5,0 0-1,0 0 0,0 0 1,0 0-1,0 0 1,0 0-1,0 0 0,0 0 1,1 0-1,-1 0 1,0 0-1,1-1 0,-1 1 1,1-1-1,-1 1 1,1-1-1,-1 1 0,1-1 1,-1 0-1,1 0 1,-1 0-1,1 0 0,-1 0 1,1 0-1,-1 0 1,1 0-1,-1-1 0,1 1 1,-1 0-1,1-1 0,-1 1 1,0-1-1,1 0 1,-1 0-1,0 1 0,1-1 1,-1 0-1,2-2 1,5-4-128,0 0 0,0 0 0,-1-1 0,9-12 0,-11 15-128,10-15-2484,-7 9 2581,0 0 1,1 1-1,0 0 0,13-10 1,-21 20 153,-1 0 0,0 0 0,1-1 0,-1 1 0,1 0 0,-1 0 0,0 0 0,1 0 0,-1 0 0,1 0 0,-1 0 0,1 0 0,-1 0 0,1 0 0,-1 0 0,0 0 0,1 0 0,-1 0 0,1 0 0,-1 0 0,1 0 0,-1 0 0,0 1 0,1-1 0,-1 0 0,1 0 0,-1 1 0,0-1 0,1 0 0,-1 0 0,0 1 0,1-1 0,-1 0 0,0 1 0,1-1 0,-1 0 0,0 1 0,0-1 0,0 1 0,1-1 0,-1 1 0,0-1 0,0 0 0,0 1 0,0-1 0,0 2 0,8 27 0,-6-20 0,-1-4 58,0 0 0,1 0 0,0 1 0,0-1 0,0-1 0,1 1 0,0 0 0,0-1 0,0 1 0,0-1 0,1 0 0,4 4 0,-5-6 121,0 0 0,0 0 1,0 0-1,0 0 0,1-1 0,-1 1 1,1-1-1,-1 0 0,1 0 0,-1 0 1,1 0-1,0-1 0,-1 0 0,1 0 1,0 0-1,0 0 0,-1 0 0,6-1 0,2-2-177,1 0 0,0 0 0,-1-1-1,0-1 1,0 0 0,0 0-1,-1-1 1,0-1 0,0 0 0,9-8-1,4-5 6,-1-1-1,33-42 0,-54 63-6,0-1 0,0 0 0,0 1 0,0-1 0,0 0 0,0 1 0,0 0 0,0-1 0,0 1 0,0-1 0,0 1 0,0 0 0,1 0 0,-1 0 0,0-1 0,0 1 0,0 0 0,0 1 0,1-1 0,-1 0 0,0 0 0,0 0 0,0 1 0,0-1 0,0 0 0,0 1 0,0-1 0,0 1 0,2 1 0,18 3 0,-15-5-89,0-1-1,0 0 1,-1 0-1,1-1 0,0 0 1,0 0-1,-1 0 1,1 0-1,-1-1 1,0 0-1,1 0 0,-2-1 1,1 1-1,0-1 1,-1 0-1,1 0 1,-1-1-1,0 1 1,0-1-1,-1 0 0,4-6 1,-2 2-102,0 0 0,0 0 0,-1 0 0,-1-1 0,1 0 1,-2 0-1,1 0 0,-1 0 0,-1 0 0,0 0 0,0-18 0,-4-3-249,-1 0-1,-14-48 1,-10-11 3089,28 89-2562,-1-4-31,-1 0 0,0 1 0,0-1 1,0 1-1,0-1 0,-4-4 0,6 9-56,0 0 0,0 0 0,0 0 0,0 0 0,0 0 0,0-1 0,0 1 0,-1 0 0,1 0 0,0 0 0,0 0 0,0 0 0,0 0 0,0 0 0,0 0 0,-1 0 0,1-1 0,0 1 0,0 0 0,0 0 0,0 0 0,-1 0 0,1 0 0,0 0 0,0 0 0,0 0 0,0 0 0,-1 0 0,1 0 0,0 0 0,0 0 0,0 0 0,0 0 0,0 1 0,-1-1 0,1 0 0,0 0 0,0 0 0,0 0 0,-1 0 0,-2 8 0,0 14 0,5 12-41,0-1 1,3 1 0,0 0-1,2-1 1,20 56 0,-7-36-5456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54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23 256 24575,'-2'-8'0,"-3"-6"0,0-3 0,1-2 0,0-3-4641,2 2 4641,3-1-5747,2 2 5747,4 2-353,2 2 353,2 2 0,2 0 0,4 2-912,4 0 912,9 0 0,2 1 0,3 2 0,-5 1 3462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54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24 317 24575,'-2'22'0,"-7"38"0,4-39 0,2-1 0,0 1 0,2 0 0,1 36 0,0-55 0,0 0 0,1 1 0,-1-1 0,1 0 0,-1 0 0,1 0 0,0 0 0,0 0 0,0 0 0,0 0 0,1 0 0,-1 0 0,0 0 0,1 0 0,-1-1 0,3 3 0,-3-4 0,-1 1 0,1-1 0,0 0 0,-1 1 0,1-1 0,0 0 0,-1 0 0,1 1 0,0-1 0,0 0 0,-1 0 0,1 0 0,0 0 0,0 0 0,-1 0 0,1 0 0,0 0 0,-1 0 0,1-1 0,1 1 0,-1-1 0,1 0 0,-1 1 0,0-1 0,1 0 0,-1 0 0,0 0 0,0 0 0,0-1 0,0 1 0,0 0 0,0 0 0,2-3 0,0-3 0,1 0 0,-1 0 0,-1 0 0,1-1 0,-1 1 0,0 0 0,-1-1 0,0 0 0,0 1 0,-1-13 0,-1-10 0,-7-41 0,4 36 0,-1-3-2830,3-73 0,2 98 2264,2 0 0,-1 0 0,2 0 0,-1 1 0,2-1 0,0 1 0,0-1 0,1 1 0,9-14 0,-12 22 566,0 1 0,1-1 0,0 1 0,-1 0 0,1 0 0,0 0 0,1 0 0,-1 1 0,0-1 0,1 1 0,6-4 0,-8 5 0,0 1 0,-1-1 0,1 1 0,0-1 0,0 1 0,0 0 0,0 0 0,0-1 0,0 1 0,0 0 0,0 1 0,-1-1 0,1 0 0,0 1 0,0-1 0,0 1 0,0-1 0,0 1 0,-1 0 0,1 0 0,0 0 0,-1 0 0,1 0 0,-1 0 0,1 0 0,-1 0 0,3 3 0,1 3 0,1 0 0,-1 0 0,0 1 0,-1-1 0,0 1 0,0 1 0,-1-1 0,0 0 0,0 1 0,1 9 0,2 14 0,3 46 0,-5-13-734,-8 101 1,-21 63-789,-3 62 4511,27-259-2989,1 0 0,5 34 0,-4-56 0,1 0 0,0 0 0,0-1 0,1 1 0,0-1 0,1 0 0,0 0 0,1 0 0,-1 0 0,12 14 0,-13-20 1,0 0 0,-1 0 1,1-1-1,0 0 1,0 1-1,0-1 1,1 0-1,-1 0 1,0-1-1,1 1 1,-1-1-1,1 0 1,-1 0-1,1 0 1,0 0-1,0 0 1,-1-1-1,1 0 1,0 0-1,0 0 1,-1 0-1,1 0 0,0-1 1,0 0-1,-1 0 1,1 0-1,-1 0 1,1 0-1,4-3 1,2-1-57,-1 0 0,0 0 0,0-1 0,-1-1 0,1 1 0,-1-1 0,-1 0 0,0-1 0,9-11 0,-8 8-154,-1 0 0,0 0 0,-1-1 0,-1 0 0,1 0 1,-2 0-1,0-1 0,0 1 0,-1-1 0,-1 0 0,0 0 0,-1 0 0,0 0 1,-1 0-1,-1-1 0,0 1 0,0 0 0,-7-22 0,3 16 685,-2 0-1,0 1 1,-1 0-1,0 0 0,-2 1 1,0 0-1,-1 1 1,-1 0-1,0 0 1,-1 1-1,-29-25 1,7 14 1964,26 20-1717,0-1 0,0 1 0,1-2 0,-8-8-1,15 16-722,1-1 0,-1 0 0,1 0 0,-1 0 0,1 0 0,0 1 0,-1-1 0,1 0 0,0 0 0,0 0 0,0 0 0,0 0 0,-1 0 0,1 0 0,1 0 0,-1 0 0,0 0 0,0 0 0,0 0 0,0 1 0,1-1 0,-1 0 0,0 0 0,1 0 0,-1 0 0,0 0 0,1 1 0,0-1 0,-1 0 0,1 0 0,-1 1 0,1-1 0,0 0 0,-1 1 0,1-1 0,0 1 0,1-2 0,4-3 0,1 1 0,0 0 0,10-5 0,-11 5 0,23-10-692,-2 0-2772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55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99 177 24575,'-14'24'-162,"0"0"-1,3 0 1,0 1-1,-10 33 1,21-56 156,-1 0 1,0 0 0,1-1-1,-1 1 1,1 0 0,0 0-1,0 0 1,0 0 0,0-1-1,0 1 1,0 0-1,0 0 1,0 0 0,1 0-1,-1-1 1,1 1 0,-1 0-1,1 0 1,0-1 0,0 1-1,-1 0 1,1-1 0,0 1-1,1-1 1,-1 1 0,0-1-1,0 0 1,1 1 0,-1-1-1,0 0 1,1 0 0,0 0-1,-1 0 1,3 1 0,0-1 19,0 0 0,0 0 0,0 0 0,0-1 0,0 1 0,0-1 0,0 0 0,0 0 0,0-1 0,0 1 0,0-1 0,0 0 0,0 0 0,0 0 0,5-3 0,1-1-356,0 0 1,-1-1 0,0 0-1,1-1 1,-2 0 0,1 0-1,-1-1 1,0 0 0,-1 0-1,0-1 1,0 0 0,-1 0-1,0-1 1,-1 0 0,0 0-1,-1 0 1,5-15 0,-6 17 82,-1 0 1,0 0-1,0 0 1,-1-1-1,0 1 1,-1 0-1,0-1 1,0 1-1,-1 0 1,0 0 0,0-1-1,-1 1 1,0 0-1,0 0 1,-1 0-1,0 1 1,0-1-1,-1 1 1,0-1-1,-1 1 1,1 1-1,-1-1 1,-12-11-1,15 15 255,0 1 0,-1-1 0,0 1 0,0 0 0,1 0 0,-1 0 0,0 1 0,-1-1 0,1 0 0,0 1 0,0 0 0,-1 0 0,1 0 0,0 0 0,-1 1 0,1-1 0,-1 1 0,-6 0 0,6 1-1,-1 0-1,1 0 1,0 1 0,0-1-1,0 1 1,0 0-1,0 0 1,0 0-1,0 1 1,1 0 0,-1-1-1,1 1 1,-4 4-1,-2 4 91,0 0-1,0 1 0,2-1 1,-1 2-1,1-1 0,1 1 1,0 0-1,-4 16 1,6-16 186,0 0 0,2 1 1,-1-1-1,2 1 0,0 0 1,1-1-1,1 22 0,0-27-336,0-1 0,1 1 0,0 0 0,0-1 0,1 1 0,0-1 0,0 0 0,0 0 0,1 0 0,0 0 0,1-1 0,-1 1 0,1-1 0,9 8 0,-6-7 542,0 0 1,1 0-1,1-1 1,-1 0-1,1-1 1,0 0-1,0 0 1,0-1-1,1-1 1,16 4 0,-13-4-438,0-2 1,0 1-1,1-2 1,-1 0-1,0-1 1,1 0-1,19-5 1,-9-1-907,1-1-1,-1-1 1,-1-1 0,0-1 0,0-1 0,-1-1-1,-1-1 1,30-25 0,-40 30 600,-2-1 0,1-1 1,-1 0-1,-1 0 0,0-1 0,0-1 0,-1 1 0,9-20 0,-15 26 388,0 1-1,0-1 0,0 0 0,-1 0 0,1 0 0,-2 0 0,1 0 0,-1 0 0,1 0 0,-2-8 0,0 10 48,0 0-1,0 0 1,0 0-1,-1 0 0,1 0 1,-1 1-1,0-1 0,0 0 1,0 1-1,0-1 0,-1 1 1,0 0-1,1 0 1,-1 0-1,0 0 0,-5-3 1,3 3-184,0 0 1,1 1 0,-1 0 0,0 0 0,0 0 0,0 1 0,0 0 0,0 0-1,-1 0 1,1 0 0,0 1 0,-1 0 0,1 0 0,0 0 0,0 1-1,-1-1 1,1 2 0,0-1 0,0 0 0,0 1 0,0 0 0,-6 3-1,5-2 217,0 0 0,0 0 0,0 0 0,0 1-1,0 0 1,1 1 0,-1-1 0,1 1 0,0 0 0,1 0-1,-1 0 1,1 1 0,0 0 0,0 0 0,1 0-1,-4 10 1,6-15-186,0 1 1,1 0-1,-1 0 0,1 0 0,-1-1 0,1 1 0,0 0 0,0 0 1,0 0-1,0 0 0,0 0 0,0-1 0,1 1 0,-1 0 1,1 0-1,-1 0 0,1 0 0,0-1 0,-1 1 0,1 0 0,0-1 1,0 1-1,0-1 0,1 1 0,-1-1 0,0 1 0,0-1 0,1 0 1,-1 0-1,1 1 0,-1-1 0,1 0 0,-1 0 0,1-1 1,0 1-1,0 0 0,-1 0 0,1-1 0,0 1 0,2-1 0,3 2 91,0-1 0,0 0-1,1 0 1,-1-1-1,0 0 1,1 0-1,-1-1 1,0 0-1,9-2 1,10-6-447,1-1 0,-1-1 0,-1-2 0,0-1 0,29-20 0,-50 31 333,13-4 7,-17 7 0,1 0 0,-1 0 0,0 0 0,0 0 0,1 0 0,-1 1 0,0-1 0,0 0 0,1 0 0,-1 0 0,0 0 0,0 0 0,0 0 0,1 1 0,-1-1 0,0 0 0,0 0 0,0 0 0,1 1 0,-1-1 0,0 0 0,0 0 0,0 0 0,0 1 0,0-1 0,0 0 0,0 0 0,1 1 0,-1-1 0,0 0 0,0 0 0,0 1 0,0-1 0,0 1 0,-1 3 0,1 1 0,-1 0 0,0-1 0,0 1 0,-3 5 0,-1 9 0,4-13 261,0-1 0,0 1 0,1 0 0,0-1 0,0 1 0,0 0 0,1-1-1,0 1 1,0 0 0,0-1 0,1 1 0,0-1 0,0 0 0,0 0 0,0 1 0,1-1 0,0-1 0,0 1 0,1 0 0,-1-1 0,1 0 0,0 1 0,0-2 0,0 1 0,0 0 0,9 4 0,9 4-6547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01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1 640 24575,'3'-2'0,"0"0"0,0 0 0,-1-1 0,1 1 0,0-1 0,-1 0 0,3-3 0,12-15-249,7-7-1385,-1-2 1,-2 0-1,32-58 0,-52 86 1637,0 0 1,0 0-1,0 0 0,0 1 0,-1-1 0,1 0 0,-1 0 1,0 0-1,1 0 0,-1 0 0,0 0 0,0 0 0,0 0 0,0 0 1,-1 0-1,1 0 0,-1 0 0,1 0 0,-1 0 0,0-2 1,0 3-31,0 0 1,0 0-1,-1 0 0,1 0 1,0 1-1,0-1 1,0 0-1,0 1 1,-1-1-1,1 1 1,0-1-1,-1 1 1,1 0-1,0-1 1,-1 1-1,1 0 1,-1 0-1,1 0 0,0 0 1,-1 0-1,1 0 1,0 0-1,-1 1 1,1-1-1,0 0 1,-1 1-1,1-1 1,0 1-1,-1 0 1,0 0-1,-5 2-38,1 1 0,-1 0-1,1 0 1,0 0 0,0 1-1,0 0 1,1 0 0,-1 0 0,1 1-1,1 0 1,-1 0 0,1 0 0,0 0-1,0 1 1,-5 12 0,5-8 90,-1 1 0,1 0 0,1 0 0,0 1 0,1-1 0,0 1 0,1-1 0,0 23 0,2-21 306,1 1 0,0-1 0,1 1 0,1-1 0,0 0 0,1 0 0,1-1 0,0 0 0,1 1 0,0-2 0,13 18 0,-15-23-533,0-1 0,1 0 0,-1 0 0,1-1 0,1 1 0,-1-1 0,1-1 1,0 1-1,0-1 0,0-1 0,0 1 0,1-1 0,0 0 0,-1-1 0,1 0 0,0 0 0,0 0 0,0-1 0,1-1 1,-1 1-1,16-2 0,-9-2-23,1 0 0,-1-1 0,0 0 0,0-1 1,0-1-1,0 0 0,-1-2 0,0 1 0,0-2 1,-1 1-1,-1-2 0,1 0 0,15-16 0,-15 13 178,-1-1 0,0-1 0,-1 1-1,-1-2 1,-1 1 0,10-20 0,-14 22 692,1-1 0,-2 0-1,0 0 1,4-22 0,-7 29-437,0 0-1,-1 0 0,0 0 1,0 1-1,-2-14 1,2 19-181,0 0 0,-1 0 0,1 0 0,0 0 0,0 0 0,-1 0 0,1 0 0,-1 0 0,1 0 0,-1 0 0,1 1 0,-1-1 0,1 0 0,-1 0 0,0 0 0,1 0 0,-1 1 0,0-1 0,0 0 1,0 1-1,0-1 0,1 1 0,-1-1 0,0 1 0,0-1 0,0 1 0,0 0 0,0-1 0,0 1 0,0 0 0,0 0 0,0 0 0,0-1 0,-1 1 0,1 0 0,0 1 0,0-1 0,0 0 0,0 0 1,0 0-1,0 1 0,0-1 0,0 0 0,0 1 0,-1 0 0,-6 3-27,1 0 0,0 0 0,0 1 0,0 0 0,0 0 0,1 1 0,0 0 0,-6 7 0,-41 55 0,39-48 1396,-15 29 1,26-44-1152,0 1 1,1 0 0,-1-1-1,1 1 1,1 0 0,-1 1-1,1-1 1,0 0 0,0 0 0,1 11-1,0-16-256,0 0-1,0-1 0,0 1 0,0 0 1,0 0-1,0-1 0,0 1 0,0 0 1,0 0-1,1-1 0,-1 1 0,0 0 1,0-1-1,1 1 0,-1 0 1,1-1-1,-1 1 0,1-1 0,-1 1 1,1 0-1,-1-1 0,1 1 0,-1-1 1,1 1-1,0-1 0,-1 0 0,1 1 1,0-1-1,1 0 18,-1 0 1,0 0-1,0 0 0,0 0 0,1 0 1,-1-1-1,0 1 0,0-1 0,0 1 1,0-1-1,0 1 0,0-1 1,0 1-1,0-1 0,2-1 0,3-3-228,-1-1-1,1 1 0,-1-1 0,6-8 0,-3 2-1188,-1-1-1,10-23 0,-9 15 841,-1 1 1,7-43-1,-8 23-450,-2-1 1,-2-55-1,-17-124 4823,1 128-8075,12 84 4575,2 5-21,0 0 0,-1 1 0,1-1-1,-1 0 1,0 0 0,1 1 0,-1-1 0,-1 0 0,1 1-1,0-1 1,-1 1 0,1-1 0,-3-1 0,4 4-281,0 0 0,-1 0 0,1 0 0,0 0 0,-1 1 0,1-1 0,0 0 0,-1 0 0,1 1 0,0-1 0,0 0 0,-1 0 0,1 1 0,0-1 0,0 0 0,0 1 0,-1-1 0,1 0 0,0 1 0,0-1 0,0 0 0,0 1 0,0-1 0,0 0 0,0 1 0,0-1 0,0 0 0,0 1 0,0-1 0,0 0 0,0 1 0,0-1 0,0 1 0,0-1 0,0 0 0,1 1 0,-1 17 0,5 40-1485,21 93 0,28 56-2208,-37-144 3633,2 8 2561,-2-13 1229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56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24575,'-2'0'0,"3"22"0,4 14 0,2 4 0,3 0 0,1-2 0,1-6 0,-2-6 0,0-6 0,-1-2 0,-1-5-8191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56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170 372 24575,'0'-6'0,"0"-1"0,0 1 0,0 0 0,0 0 0,-1 0 0,0 0 0,0 0 0,-1 1 0,0-1 0,0 0 0,0 0 0,-1 1 0,0 0 0,0-1 0,0 1 0,0 0 0,-1 0 0,0 1 0,-6-7 0,8 10 0,0 0 0,-1 1 0,1-1 0,0 1 0,0-1 0,0 1 0,0 0 0,-1-1 0,1 1 0,0 1 0,0-1 0,0 0 0,-1 0 0,1 1 0,0-1 0,0 1 0,0 0 0,0-1 0,0 1 0,0 0 0,0 0 0,0 1 0,0-1 0,0 0 0,1 1 0,-1-1 0,1 1 0,-2 1 0,-4 3 0,1 0 0,0 1 0,1 0 0,-1 0 0,-7 15 0,9-13-42,0-1 0,1 1 1,0 0-1,1 0 0,0 0 0,0 0 0,1 1 0,0-1 0,0 0 0,1 1 0,1-1 0,-1 0 0,2 1 1,-1-1-1,1 0 0,4 12 0,-4-15 14,1 0 1,-1-1 0,1 1-1,0 0 1,1-1-1,-1 0 1,1 0 0,0 0-1,0 0 1,0-1-1,1 1 1,0-1 0,0 0-1,0-1 1,0 1-1,0-1 1,1 0 0,0 0-1,-1-1 1,1 0-1,0 0 1,0 0 0,0 0-1,1-1 1,6 0-1,-5 0-8,-1-1-1,1 0 0,0 0 0,0-1 1,0 0-1,-1-1 0,1 0 1,0 0-1,-1 0 0,0-1 0,1 0 1,-1 0-1,0-1 0,-1 0 1,1 0-1,-1-1 0,0 0 0,10-10 1,-9 7 9,0 0-1,-1 0 1,0-1 0,0 1 0,-1-2-1,0 1 1,-1 0 0,0-1 0,0 0-1,-1 0 1,-1 0 0,1 0 0,0-17 0,-2-47-2494,-24-101 3655,9 97-4125,3 17 1230,40 311-3314,-21-191 4943,-7-54 412,2 17 362,1-1 0,0 0-1,9 23 1,-11-39-753,-1-1-1,1 0 0,-1 0 1,1 0-1,1 0 1,-1-1-1,0 1 0,1 0 1,0-1-1,0 0 1,0 1-1,0-1 1,0 0-1,1-1 0,-1 1 1,1-1-1,0 1 1,-1-1-1,1 0 0,0 0 1,1-1-1,3 2 1,-4-3 223,0 1 0,-1-1 0,1 0 1,0 0-1,0 0 0,-1-1 0,1 0 1,0 1-1,-1-1 0,1 0 0,-1-1 0,1 1 1,-1-1-1,6-2 0,3-4 752,-1 0 0,18-17 1,-23 19-640,0 0 1,1 0-1,-1 1 1,1 0-1,0 1 1,0-1 0,1 1-1,-1 1 1,9-4-1,-14 7-234,0 0 0,0 0-1,0 0 1,1 0 0,-1 0-1,0 1 1,0-1 0,0 1-1,0-1 1,0 1 0,-1 0-1,1-1 1,0 1 0,0 0-1,0 0 1,-1 1 0,1-1-1,0 0 1,-1 1 0,1-1-1,1 3 1,6 6 115,-1 0-1,9 16 1,-4-7 701,-7-11 364,0-1-1,1 0 0,11 9 1,-13-11-1382,1-1 0,-1-1 0,1 1 0,0-1 0,1 0 0,-1 0 0,0-1 0,1 0 0,9 2 0,4-1-4434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57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410 126 24575,'-5'-10'0,"-1"-1"0,0 1 0,0 0 0,-2 1 0,1-1 0,-1 1 0,0 1 0,-18-15 0,21 19 0,0 1 0,1 1 0,-1-1 0,-1 0 0,1 1 0,0 0 0,-1 1 0,1-1 0,-1 1 0,1 0 0,-1 0 0,1 1 0,-1-1 0,0 1 0,1 1 0,-1-1 0,0 1 0,1 0 0,-1 0 0,-8 3 0,2 1-159,1 0-1,1 0 0,-1 1 1,1 0-1,0 1 0,0 0 1,1 1-1,0 0 0,0 1 1,1-1-1,0 1 0,-7 12 1,4-5-326,1 1 1,0 0-1,2 0 1,0 1-1,1 0 1,-9 32-1,14-41-38,1 1 0,-1-1 0,2 0 0,-1 1 0,1-1-1,1 1 1,-1-1 0,2 0 0,-1 1 0,1-1 0,1 0-1,5 13 1,-6-18 421,0 1 0,0-1 0,0 0 0,1 0 0,0 0 0,-1 0 0,2 0 0,-1-1 0,0 1 0,1-1 0,-1 0 0,1 0 0,0 0 0,0 0 0,0-1 0,1 0 0,-1 0 0,1 0 0,-1 0 0,1-1 0,-1 1 0,1-1 0,0 0 0,0-1 0,9 1 0,-7-2 198,1 0 0,-1 0 1,0 0-1,1-1 0,-1 0 0,0-1 0,0 0 1,0 0-1,-1 0 0,1-1 0,-1 0 0,1 0 1,-1-1-1,-1 0 0,1 0 0,-1 0 0,1 0 1,-2-1-1,1 0 0,4-8 0,1 0 434,-2 0-1,1-1 1,-2-1-1,0 1 1,-1-1-1,-1 0 1,7-32-1,-8 13-2257,0 0 0,-4-50 2377,-2 94-277,-2 17-593,4 0 1636,1 0 0,2-1 0,0 1 0,1-1 0,2 0 0,1 0 0,18 45 0,-24-67-1415,0-1 0,0 0 0,0 0 0,1 0 0,-1 1 0,1-1 0,-1-1 0,1 1 0,0 0 0,0 0 0,0-1 0,0 1 0,0-1 0,0 1 0,3 1 0,-3-3 0,-1 0 0,1 1 0,-1-1 0,1 0 0,-1 0 0,1 0 0,0 0 0,-1 0 0,1-1 0,-1 1 0,1 0 0,-1-1 0,1 1 0,-1-1 0,1 1 0,-1-1 0,0 0 0,1 0 0,-1 1 0,0-1 0,0 0 0,1 0 0,-1 0 0,0 0 0,0-1 0,1 0 0,18-25-669,-1 1-1,-1-2 0,-2-1 0,18-41 1,-24 49 160,-2 3-319,-5 13-37,-1-1-1,1 0 0,0 1 0,0 0 0,5-7 1,-6 14 865,-2 7 0,-3 15 0,2-20 0,0 2-31,1 0 0,0 0 0,-1 0 0,2 0 0,-1 0 0,1 0 0,0 0 0,3 11 0,-3-15 147,-1-1 0,1 1 0,0-1 0,0 1 0,0-1 0,0 0 0,0 1 0,0-1 0,0 0 1,0 0-1,0 1 0,0-1 0,1 0 0,-1 0 0,2 0 0,-1 0 306,0 0 0,-1-1 0,1 1-1,0-1 1,0 0 0,0 0 0,-1 1 0,1-1-1,0 0 1,0-1 0,0 1 0,0 0-1,-1 0 1,1-1 0,0 1 0,2-2 0,6-2-269,-1-1 0,-1 0 1,1-1-1,-1 1 0,0-1 1,0-1-1,0 0 0,10-12 1,-8 8-237,1 1-1,19-15 1,-30 25 83,1 0 0,-1-1 0,1 1 0,0-1 0,-1 1 0,1 0 0,-1-1 0,1 1 0,0 0 0,0 0 0,-1-1 0,1 1 0,0 0 0,-1 0 0,1 0 0,0 0 0,0 0 0,-1 0 0,1 0 0,0 0 0,0 0 0,-1 1 0,1-1 0,0 0 0,-1 0 0,1 1 0,0-1 0,-1 0 0,1 1 0,0-1 0,-1 0 0,1 1 0,-1-1 0,1 1 0,-1-1 0,1 1 0,-1 0 0,1-1 0,-1 1 0,1-1 0,-1 1 0,0 0 0,1 0 0,2 6 0,-1-1 0,1 0 0,-2 1 0,3 7 0,1 7 0,-4-19 0,0 0 0,0 1 0,0-1 0,0 0 0,1 0 0,-1 0 0,1 0 0,-1-1 0,1 1 0,-1 0 0,1-1 0,0 1 0,0-1 0,0 1 0,0-1 0,0 0 0,0 0 0,0 0 0,4 1 0,-3-1 0,0-1 0,0 1 0,0-1 0,0 0 0,1 0 0,-1-1 0,0 1 0,0-1 0,0 1 0,0-1 0,0 0 0,6-3 0,0 0 0,1-2 0,-1 0 0,1 0 0,-2 0 0,1-1 0,-1-1 0,10-10 0,-11 9 0,1 0 0,-2 0 0,11-20 0,-14 25 0,-1 0 0,0-1 0,0 0 0,-1 0 0,0 1 0,1-1 0,-2 0 0,1 0 0,0 0 0,-1 0 0,0-7 0,0 12 0,0 0 0,0-1 0,0 1 0,0 0 0,0 0 0,0-1 0,0 1 0,0 0 0,0-1 0,0 1 0,0 0 0,0 0 0,0-1 0,0 1 0,-1 0 0,1 0 0,0-1 0,0 1 0,0 0 0,0 0 0,0-1 0,-1 1 0,1 0 0,0 0 0,0 0 0,0-1 0,-1 1 0,1 0 0,0 0 0,0 0 0,-1 0 0,1-1 0,0 1 0,0 0 0,-1 0 0,1 0 0,0 0 0,0 0 0,-1 0 0,-9 9 0,-4 17 0,13-20-185,0 0 0,0 0 0,1 0 0,0 1-1,0-1 1,0 0 0,1 0 0,-1 0 0,2 0-1,-1 0 1,0 0 0,1-1 0,0 1 0,1 0-1,-1-1 1,1 1 0,6 7 0,-7-10 48,1 0 1,0 1-1,0-1 1,0-1-1,0 1 1,0 0-1,0-1 1,1 0-1,0 1 1,-1-1 0,1-1-1,0 1 1,0-1-1,0 1 1,0-1-1,0 0 1,0 0-1,0-1 1,0 1-1,0-1 1,1 0-1,-1 0 1,0-1-1,0 1 1,0-1-1,6-1 1,6-3-1037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57 24575,'-2'29'-76,"1"-19"1,0 0 1,1 0-1,0 0 1,1 0-1,1 10 1,-2-18 65,1 0-1,-1 0 1,1 0 0,0-1 0,-1 1 0,1 0-1,0-1 1,0 1 0,0 0 0,0-1 0,0 1-1,0-1 1,1 0 0,-1 1 0,1-1 0,-1 0-1,0 0 1,1 0 0,0 0 0,-1 0-1,1 0 1,0 0 0,-1 0 0,1-1 0,0 1-1,0-1 1,0 1 0,-1-1 0,1 0 0,0 0-1,4 0 1,2 0-343,0-1 0,0 0-1,0 0 1,0-1 0,0 0 0,0-1-1,-1 0 1,1 0 0,-1-1 0,14-8-1,-15 9 77,-1-1-1,1 0 0,-1-1 0,0 1 1,0-1-1,0 0 0,-1-1 0,0 1 0,0-1 1,0 1-1,0-1 0,-1 0 0,3-9 1,-5 13 273,-1 0 1,1 0 0,-1-1 0,0 1 0,1 0 0,-1 0 0,0-1 0,-1 1-1,1 0 1,0 0 0,-1 0 0,1-1 0,-1 1 0,1 0 0,-1 0 0,0 0 0,0 0-1,0 0 1,0 0 0,-1 0 0,1 0 0,0 1 0,-1-1 0,1 0 0,-1 1-1,0-1 1,1 1 0,-1-1 0,0 1 0,0 0 0,0 0 0,0 0 0,0 0-1,-4-1 1,-2-1 49,0 0-1,-1 0 1,1 1-1,-1 0 1,1 1-1,-1 0 0,-15 0 1,8 2 575,1 1 1,0 1 0,-1 0-1,1 0 1,1 2-1,-17 6 1,23-7-322,0-1 0,0 1 0,0 1 0,1-1 0,-1 1 0,1 1 0,1-1 0,-1 1-1,1 0 1,0 1 0,0 0 0,-5 8 0,8-11-363,1 1 0,1-1 0,-1 1 0,1-1 0,-1 1 0,1 0 0,1-1 0,-1 1 0,1 0 0,0 0 0,0 0 0,0 0-1,1-1 1,-1 1 0,1 0 0,0 0 0,1-1 0,-1 1 0,1 0 0,0-1 0,3 5 0,8 15-6764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59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21 597 24575,'-2'0'0,"1"-1"0,0 0 0,0 1 0,0-1 0,0 0 0,-1 1 0,1-1 0,0 0 0,1 0 0,-1 0 0,0 0 0,0 0 0,0 0 0,0 0 0,1 0 0,-1 0 0,0 0 0,1-1 0,-1 1 0,1 0 0,0 0 0,-1-1 0,1 1 0,0 0 0,0-1 0,0 1 0,0 0 0,0 0 0,0-1 0,0 1 0,0 0 0,0-1 0,1 1 0,-1 0 0,0 0 0,1-1 0,-1 1 0,1 0 0,0 0 0,-1 0 0,1 0 0,0-1 0,1 0 0,1-2 0,0 0 0,0 1 0,0 0 0,1-1 0,-1 1 0,1 1 0,0-1 0,0 0 0,0 1 0,0 0 0,6-2 0,-6 2-133,0 1-1,0 0 1,0 1-1,0-1 0,1 1 1,-1 0-1,0 0 1,0 0-1,0 0 1,1 1-1,-1 0 0,0-1 1,0 2-1,0-1 1,6 3-1,-5-1-293,0 0-1,0 0 1,0 0 0,0 1-1,-1 0 1,0 0-1,0 0 1,0 1-1,0 0 1,3 5 0,-1-1-143,0 1 0,-1-1 0,-1 2 0,0-1 0,0 0 0,-1 1 0,0 0 1,0 0-1,-2-1 0,1 1 0,-1 15 0,-2-16 1030,1 0-1,-2 0 1,0 0-1,0 0 1,-1 0-1,0-1 1,-1 1-1,0-1 1,0 0 0,-1 0-1,0 0 1,0 0-1,-1-1 1,-11 12-1,17-20-443,0 0-1,0 0 1,0 0 0,0 0-1,0 0 1,-1 0-1,1 0 1,0 0 0,0 0-1,0 0 1,0 0-1,0 0 1,0 0-1,0 0 1,0 0 0,0 0-1,0 0 1,0 0-1,0 0 1,0 0 0,0 0-1,-1 0 1,1 0-1,0 0 1,0 0 0,0 0-1,0 0 1,0 0-1,0 0 1,0 0-1,0 0 1,0 0 0,0 0-1,0 0 1,0 0-1,0 0 1,0 0 0,0 0-1,0 0 1,0 0-1,-1-1 1,1 1 0,0 0-1,0 0 1,0 0-1,0 0 1,0 0-1,0 0 1,0 0 0,0 0-1,0 0 1,0 0-1,0 0 1,0 0 0,0 0-1,0 0 1,0-1-1,0 1 1,0 0 0,0 0-1,0 0 1,0 0-1,0 0 1,0 0-1,0 0 1,0 0 0,1 0-1,0-10 2317,3-12 1060,5-6-3392,2 0 0,0 1 0,1 0 0,2 1 0,28-40 0,-42 65 0,1 0 0,-1 0 0,1 0 0,0 0 0,-1 1 0,1-1 0,0 0 0,0 1 0,0-1 0,-1 1 0,1-1 0,0 1 0,0-1 0,0 1 0,0-1 0,0 1 0,0 0 0,0-1 0,0 1 0,0 0 0,0 0 0,0 0 0,0 0 0,1 0 0,0 0 0,-1 1 0,1 0 0,-1-1 0,1 1 0,-1 0 0,1 0 0,-1 0 0,1 0 0,-1 0 0,0 0 0,1 0 0,-1 0 0,1 2 0,5 7 0,0 0 0,-1 0 0,8 16 0,-8-14 0,-5-9 0,1 0 0,-1 0 0,1 0 0,0 0 0,1 0 0,-1 0 0,0 0 0,1-1 0,-1 1 0,4 1 0,-5-3 0,1-1 0,-1 0 0,0 1 0,1-1 0,-1 0 0,0 0 0,1 0 0,-1 0 0,0 0 0,1 0 0,-1 0 0,0 0 0,0-1 0,1 1 0,-1 0 0,0-1 0,1 1 0,-1-1 0,0 1 0,0-1 0,0 0 0,0 0 0,0 1 0,0-1 0,0 0 0,0 0 0,0 0 0,0 0 0,1-2 0,11-13 0,-8 10 0,0 0 0,1 0 0,0 0 0,7-5 0,-12 10 0,0 0 0,-1 1 0,1-1 0,0 0 0,0 1 0,1-1 0,-1 1 0,0-1 0,0 1 0,0 0 0,0-1 0,0 1 0,0 0 0,1 0 0,-1 0 0,0 0 0,0 0 0,0 0 0,0 0 0,1 0 0,-1 0 0,0 1 0,0-1 0,0 0 0,0 1 0,0-1 0,0 1 0,0-1 0,0 1 0,0 0 0,0-1 0,0 1 0,2 1 0,29 37 0,-25-30 0,0 0 0,1 0 0,10 9 0,-14-15 0,0 0 0,0-1 0,0 1 0,1-1 0,-1 0 0,1 0 0,-1 0 0,1 0 0,0-1 0,0 0 0,5 1 0,-1-1 0,1-1 0,-1-1 0,0 1 0,0-1 0,1-1 0,-1 0 0,0 0 0,0 0 0,0-2 0,-1 1 0,15-8 0,-12 5 0,-1 0 0,0-1 0,0 0 0,0 0 0,-1-1 0,0 0 0,-1-1 0,13-16 0,-18 19-141,0 1 0,0 0-1,-1-1 1,0 0 0,0 0-1,-1 0 1,1 0 0,-1 0-1,0 0 1,-1 0 0,0 0-1,0 0 1,0 0 0,0 0-1,-1 0 1,0 0 0,-1 0-1,1 0 1,-1 0 0,0 0-1,0 1 1,-1-1 0,-5-8-1,6 10 25,-1-1 0,0 1 0,0 0 0,0-1 0,0 2 0,-1-1 1,0 0-1,0 1 0,0-1 0,0 1 0,0 0 0,-1 1 0,1-1 0,-1 1 0,0 0 0,1 0 0,-1 0 0,0 1 0,0-1 0,0 1 0,-1 0 0,1 1 0,0-1 0,0 1 0,0 0 0,-1 1 0,1-1 0,-6 2 0,8-1 117,0 1 0,1-1 0,-1 1 0,0-1 0,1 1 0,-1 0 0,1 0 0,0 0 0,-1 0 0,1 1 0,0-1 0,0 0 0,1 1 0,-1 0 0,0-1 0,1 1 0,0 0 0,0 0 0,-1 0 0,2 0 0,-2 4 0,0-2 0,1 0 0,0 0 0,0 1 0,1-1 0,-1 0 0,1 0 0,0 1 0,1-1 0,-1 0 0,1 0 0,0 1 0,2 4 0,-2-8-17,-1 0 0,1 0-1,0-1 1,0 1-1,0-1 1,1 1 0,-1-1-1,0 1 1,1-1 0,-1 0-1,0 0 1,1 0 0,0 1-1,-1-1 1,1-1-1,-1 1 1,1 0 0,0 0-1,0-1 1,0 1 0,-1-1-1,1 1 1,0-1 0,0 0-1,0 0 1,0 0-1,3 0 1,-2 0 631,0 0 0,0 1 0,0-1 0,0 1 0,0 0 0,0-1 0,0 1 0,0 1 0,3 0 0,-4 0-452,0 0 1,0-1 0,0 1 0,-1 0 0,1 0-1,0 0 1,1 4 0,-2-5-167,-1 0 0,1 0 0,-1 0 0,1 0 0,-1 0 0,1 0 1,-1 0-1,1 0 0,0 0 0,0 0 0,-1-1 0,1 1 0,0 0 0,0 0 0,0-1 0,0 1 1,0-1-1,0 1 0,0-1 0,0 1 0,0-1 0,0 0 0,0 1 0,0-1 0,0 0 0,0 0 1,0 0-1,0 0 0,0 0 0,1 0 0,-1 0 0,0 0 0,0 0 0,0 0 0,0-1 0,0 1 1,0 0-1,0-1 0,0 1 0,0-1 0,0 1 0,0-1 0,1-1 0,8-4-278,-1-2 1,0 1-1,-1-1 0,1 0 0,-2-1 0,1 0 0,-1 0 1,0-1-1,-1 0 0,0 0 0,-1-1 0,0 1 1,-1-1-1,0 0 0,-1 0 0,0-1 0,2-12 0,-4 10 282,-1 1 0,-1-1 0,0 1 0,0-1 0,-1 1 0,-6-19 0,-4-27 0,12 52 356,0 0-1,1 1 0,0-1 1,0 0-1,0 1 0,1-1 1,0 1-1,1 0 1,2-7-1,9-27 1164,-12 25-1519,-1 0 0,-1 1 0,0-1 0,0 0 0,-6-28 0,0 1 0,4 29 0,-1 15 0,-2 21 0,1 27-996,2 0 1,2-1-1,2 1 0,10 57 0,-9-88 664,1-1 0,1 0 0,0 0 0,1 0 0,1-1 0,1 0 0,1 0 0,0-1 1,1 0-1,0-1 0,1 0 0,1 0 0,1-2 0,19 19 0,-25-27 347,0 1-1,0-1 1,1-1 0,-1 1-1,1-1 1,0 0 0,0-1 0,0 0-1,1 0 1,-1-1 0,1 0 0,-1-1-1,1 1 1,0-2 0,0 1-1,-1-1 1,1-1 0,0 1 0,13-4-1,6-4 1459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2:59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32 242 24575,'-7'-22'-1170,"0"0"1,2 0-1,0-1 0,2 1 0,0-1 1,1-39-1,2 59 1173,1 0 0,-1 0 0,1 0 0,0-1 0,-1 1 0,2 0 0,-1 0 0,0 0 0,0 1 0,1-1 0,3-4 0,-5 6 1,0 1 1,1 0-1,-1-1 0,0 1 0,1 0 0,-1-1 1,1 1-1,-1 0 0,1-1 0,-1 1 0,1 0 1,-1 0-1,1-1 0,-1 1 0,1 0 1,-1 0-1,1 0 0,-1 0 0,1 0 0,-1 0 1,1 0-1,-1 0 0,1 0 0,-1 0 1,1 0-1,0 0 0,0 1 0,1 0 0,-1 0 0,0 0-1,0 0 1,0 0 0,0 0 0,0 0 0,0 0 0,0 0 0,0 0-1,0 0 1,-1 1 0,1-1 0,1 3 0,3 8-111,-1 1 1,0 0-1,0 1 0,-2-1 1,1 0-1,-2 1 0,1 18 1,-8 97-1336,-15 41-1729,-1 13 3290,19-126 5017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3:00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24575,'0'2'0,"-2"0"0,-2-1 0,0-2 0,4 0 0,4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3:06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6 24575,'-5'-1'0,"0"0"0,0 0 0,-1 0 0,1 0 0,0 1 0,0 0 0,0 0 0,-1 0 0,1 1 0,0 0 0,0 0 0,0 0 0,0 0 0,0 1 0,0 0 0,0 0 0,1 0 0,-1 1 0,0 0 0,1 0 0,0 0 0,0 0 0,0 0 0,0 1 0,-4 5 0,-1 1 0,1 1 0,0 0 0,0 0 0,1 0 0,1 1 0,0 0 0,1 1 0,-7 21 0,9-22-471,0-1-1,1 1 0,1 0 0,0 0 1,0 0-1,1 0 0,1 0 1,0-1-1,0 1 0,1 0 1,5 14-1,-5-19 202,1-1 1,-1 1-1,1-1 1,1 0-1,-1 0 1,1 0-1,0-1 1,0 1-1,1-1 0,-1 0 1,1 0-1,0-1 1,1 1-1,-1-1 1,1 0-1,0-1 1,0 1-1,0-1 1,0 0-1,13 3 1,-6-3 76,0 0 1,0-1 0,0-1-1,0 0 1,1-1 0,-1 0-1,0-1 1,17-4 0,-2-1 100,0 0 0,46-20 0,-26 6 5228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3:06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254 208 24575,'-13'1'-560,"0"0"-1,-1 0 1,1 2-1,0 0 1,0 0-1,0 1 1,0 1-1,1 0 1,-12 7-1,15-7 105,0 0-1,0 0 0,1 1 0,-1 1 1,2-1-1,-1 1 0,1 1 0,0-1 1,0 1-1,1 0 0,0 1 0,-5 11 1,9-17 400,1 0 1,-1 0 0,1 0 0,0 0 0,1 0 0,-1 0 0,0 0 0,1 1-1,0-1 1,0 0 0,0 0 0,0 0 0,0 1 0,0-1 0,1 0-1,0 0 1,0 0 0,0 0 0,0 1 0,0-1 0,0-1 0,1 1-1,2 4 1,-2-5 191,0 0-1,0 0 1,0 0-1,0 0 0,0-1 1,1 1-1,-1-1 1,1 1-1,-1-1 1,1 0-1,-1 0 0,1 0 1,0 0-1,-1-1 1,1 1-1,0-1 1,0 0-1,-1 1 0,1-1 1,0 0-1,0-1 1,-1 1-1,1 0 1,0-1-1,0 0 0,-1 1 1,5-3-1,1-1-135,0 1 0,-1-1 0,0-1-1,0 1 1,0-1 0,11-11 0,16-11 141,-34 27-139,0 0 1,1-1 0,-1 1 0,0 0-1,1 0 1,-1 0 0,0 0-1,1 0 1,-1-1 0,0 1-1,1 0 1,-1 0 0,0 0-1,1 0 1,-1 0 0,0 0 0,1 0-1,-1 0 1,0 0 0,1 0-1,-1 0 1,0 1 0,1-1-1,-1 0 1,0 0 0,1 0-1,-1 0 1,0 1 0,1-1 0,-1 0-1,0 0 1,1 0 0,-1 1-1,0-1 1,0 0 0,0 0-1,1 1 1,-1-1 0,0 0-1,0 1 1,0-1 0,1 0 0,-1 1-1,0-1 1,0 1 0,6 22 99,-4-11-77,-1-10 2,0 1 0,0 0 0,0 0 0,1-1 1,-1 1-1,1-1 0,0 1 0,0-1 0,-1 0 0,1 1 0,1-1 1,-1 0-1,0 0 0,0 0 0,1-1 0,-1 1 0,1-1 0,0 1 0,-1-1 1,1 0-1,0 0 0,0 0 0,0 0 0,0-1 0,0 1 0,0-1 1,0 0-1,0 1 0,0-1 0,0-1 0,0 1 0,-1 0 0,1-1 0,4 0 1,1-2 51,0 1 0,-1-1 0,1 0 0,0 0 0,-1-1 0,0 0 1,0-1-1,0 1 0,-1-1 0,1-1 0,7-8 0,0-2-79,-2 0 0,0 0 0,-1-2 0,-1 1 0,0-1 0,-2-1 0,8-20 0,-11 24 0,-1 0 0,0 0 0,-1 0 0,-1 0 0,0 0 0,-1 0 0,-1-1 0,0 1 0,-1-1 0,-3-14 0,-9-9 3392,13 38-3256,-1-1 0,1 1-1,-1 0 1,1-1 0,-1 1-1,0 0 1,0 0 0,1 0-1,-1 0 1,0 0 0,0 0-1,0 0 1,0 0 0,-1 0-1,1 0 1,0 0 0,0 0-1,0 1 1,-1-1 0,1 1 0,0-1-1,-1 1 1,1-1 0,-3 0-1,4 2-135,-1-1 0,0 0 0,0 1 0,1-1 0,-1 0 0,0 1 0,1-1 0,-1 1 0,1-1 0,-1 1 0,0-1 0,1 1 0,-1-1 0,1 1 0,-1 0 0,1-1 0,0 1 0,-1 0 0,1-1 0,0 1 0,-1 0 0,1 0 0,0-1 0,0 1 0,0 0 0,-1 0 0,1 1 0,-1 24 0,1-22 0,0 36 0,3 0 0,1 1 0,2-1 0,2-1 0,1 1 0,2-1 0,30 68 0,-19-68-1365,-1-8-5461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3:07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47 184 24575,'-10'-10'0,"5"6"0,1 0 0,-1-1 0,1 1 0,0-1 0,0 0 0,1 0 0,-4-8 0,6 12 0,1 0 0,0 0 0,1 0 0,-1 0 0,0 0 0,0 0 0,0 0 0,0 0 0,1 0 0,-1 0 0,1 0 0,-1 0 0,0 0 0,1 1 0,-1-1 0,1 0 0,0 0 0,-1 0 0,1 1 0,0-1 0,-1 0 0,1 1 0,0-1 0,0 1 0,0-1 0,0 1 0,-1-1 0,1 1 0,2-1 0,33-14 0,-30 13 0,85-28 0,136-28 0,-221 58-1365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9:0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24575,'0'-2'0,"1"-5"0,1-1 0,-1 1 0,1 0 0,1 0 0,-1 0 0,6-9 0,-7 17 0,-1 0 0,1 0 0,-1-1 0,1 1 0,-1 0 0,0 0 0,1 0 0,-1 0 0,0 0 0,0 0 0,1 0 0,-1 0 0,0 0 0,0 1 0,0-1 0,-1 1 0,0 57 0,0-42 0,0 1 0,1 0 0,1 0 0,1-1 0,4 19 0,-6-35-3,1 1-1,-1-1 0,0 0 1,1 0-1,-1 1 0,0-1 1,1 0-1,0 0 0,-1 0 1,1 0-1,0 0 0,-1 0 1,1 0-1,0 0 0,0 0 1,0 0-1,0 0 1,0 0-1,0-1 0,0 1 1,0 0-1,2 0 0,-2-1-8,1 0 1,-1 0-1,0 0 0,1 0 0,-1 0 0,0 0 0,0-1 1,1 1-1,-1 0 0,0-1 0,1 1 0,-1-1 0,0 1 1,0-1-1,0 0 0,0 0 0,2-1 0,5-5-104,0 0 0,-1-1 0,0 0 0,7-10 0,-10 13 36,2-4-1081,-4 6 708,-1 0 0,1 1 0,0-1 1,0 1-1,0 0 0,0-1 0,0 1 0,0 0 0,0 0 1,1 0-1,2-1 0,-5 3 453,1 0 0,-1 1 0,1-1 0,-1 0 0,1 0 0,-1 0 0,1 1 0,-1-1 0,0 0 0,1 1 0,-1-1 0,1 0 0,-1 1 0,0-1 0,1 0 0,-1 1 0,0-1 0,1 1 0,-1-1 0,0 1 0,0-1 0,0 1 0,1-1 0,-1 1 0,0-1 0,0 1 0,0-1 0,0 1 0,4 17 0,-3-16 0,10 77-107,-8-52-425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3:07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36 24575,'-5'-28'0,"2"21"0,3 19 0,8 40-2491,22 79 0,-7-41-67,52 366-3464,-53-147 8048,-19-252-1034,0-11 1361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3:08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33 398 24575,'-9'-40'-295,"1"5"-950,2-1 1,-3-37-1,9 62 1016,0 1-1,0-1 0,1 0 1,0 0-1,1 0 1,0 0-1,1 1 1,0-1-1,1 1 0,0 0 1,6-11-1,-6 15 378,0 1-1,0 0 1,0-1-1,0 1 1,1 0-1,0 1 1,0 0-1,1-1 1,-1 1-1,1 1 1,-1-1-1,1 1 0,0 0 1,1 1-1,-1-1 1,0 1-1,1 0 1,-1 1-1,1 0 1,0 0-1,-1 0 1,13 1-1,-12 0 15,1 0-1,-1 1 1,0 0-1,0 1 1,0 0-1,0 0 1,0 0-1,0 1 1,-1-1 0,1 2-1,-1-1 1,0 1-1,0 0 1,0 0-1,0 1 1,-1 0-1,0 0 1,0 0-1,0 0 1,8 12-1,-9-9-326,0-1 0,0 1 1,-1 0-1,0 0 0,0 0 0,-1 0 0,0 1 0,-1-1 0,1 1 0,-2-1 0,1 1 0,-2 13 0,0-10-413,-1 1 0,-1 0-1,0-1 1,-1 0 0,0 0-1,-1 0 1,-11 19 0,1-6-262,-2 0 1,-1-2 0,0 0 0,-2-1 0,-1-1-1,-35 29 1,34-28 4071,26-23-2010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3:09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313 365 24575,'-2'-3'0,"0"0"0,0 0 0,0 0 0,-1 1 0,1-1 0,-1 1 0,0-1 0,0 1 0,1 0 0,-2 0 0,1 0 0,0 1 0,0-1 0,0 1 0,-1-1 0,-5 0 0,4 1 0,0 1 0,0 0 0,0 0 0,0 0 0,1 0 0,-1 1 0,0 0 0,0 0 0,1 0 0,-1 1 0,-4 2 0,-4 2 0,0 1 0,1 0 0,0 1 0,1 0 0,0 1 0,0 0 0,-13 15 0,13-11-104,0 0 0,0 1-1,2 0 1,0 1-1,0 0 1,-7 19 0,13-28 36,1 1 0,-1-1 0,2 0 0,-1 1 1,1-1-1,0 1 0,0-1 0,0 1 0,1 0 0,0-1 1,1 1-1,-1 0 0,1-1 0,1 1 0,-1-1 0,1 1 1,0-1-1,0 0 0,4 7 0,-4-11 55,-1 1-1,1-1 1,0 1 0,0-1-1,0 0 1,0 1 0,0-1-1,1 0 1,-1-1-1,1 1 1,-1 0 0,1-1-1,0 1 1,-1-1 0,1 0-1,0 0 1,0 0 0,0 0-1,0 0 1,0-1 0,0 1-1,0-1 1,0 0 0,0 0-1,0 0 1,0 0-1,0 0 1,0-1 0,0 0-1,0 1 1,0-1 0,0 0-1,4-2 1,0 0 16,1-1 0,-1 0 0,0 0 0,0-1 0,-1 1 0,1-2 0,-1 1 0,0-1 0,0 1 0,-1-2 1,7-8-1,-7 7-252,0 0 1,-1 0 0,0-1 0,0 0 0,-1 1 0,0-1 0,-1-1 0,0 1 0,0 0 0,-1 0 0,1-11-1,-3-2-495,-1 1 0,0-1 0,-10-35-1,11 52 829,-2-11 838,4 13-454,5 10-267,12 21-1323,-2 1 0,0 1 0,-3 0 0,13 39 0,0 15 5079,-26-82-3905,0-1 0,0 0 0,0 0 0,0 0 0,1 0 0,-1 0 0,0 0 0,1 0 0,-1 0 0,1 0 0,-1 0 0,1-1 0,0 1 0,-1 0 0,1 0 0,0 0 0,0-1 0,-1 1 0,1 0 0,0-1 0,0 1 0,2 1 0,-2-2-30,0-1-1,0 1 0,-1 0 1,1 0-1,0 0 0,0-1 0,0 1 1,0 0-1,0-1 0,0 1 0,0-1 1,-1 1-1,1-1 0,0 1 0,0-1 1,-1 0-1,1 1 0,0-1 0,-1 0 1,2 0-1,5-9-30,0 0 0,-1-1 0,6-12 0,-7 13 55,8-13 2648,20-36-855,-26 48-2234,0-1 1,1 2 0,0-1-1,1 1 1,14-13 0,-22 22 394,0 0 0,1 0 0,-1 0 0,0 0 0,0 1 0,0-1 0,1 0 0,-1 0 0,0 1 0,1-1 0,-1 1 0,1 0 0,-1-1 0,0 1 0,1 0 0,-1 0 0,1-1 0,-1 1 0,1 0 0,-1 1 0,2-1 0,-1 1 0,-1-1 0,0 1 0,1 0 0,-1 0 0,0 0 0,0 0 0,0 0 0,1 0 0,-1 0 0,0 0 0,0 0 0,-1 1 0,1-1 0,0 0 0,0 1 0,0 2 0,3 7 0,0 0 0,-1 1 0,-1 0 0,2 15 0,-2-11 0,-2-13 155,1-1 0,-1 0 1,0 1-1,1-1 1,0 0-1,0 0 1,-1 0-1,1 0 0,1 1 1,-1-1-1,3 3 1,-4-4-106,1-1 1,0 0 0,0 1 0,0-1-1,0 0 1,0 0 0,0 1-1,0-1 1,0 0 0,0 0-1,0 0 1,-1 0 0,1 0-1,0 0 1,0-1 0,0 1-1,0 0 1,0 0 0,0-1-1,0 1 1,0 0 0,0-1-1,-1 1 1,1-1 0,0 1-1,0-1 1,-1 1 0,1-1 0,0 0-1,-1 1 1,2-2 0,28-28-2693,-24 24 1720,0-1 1,1 1 0,0 0 0,10-7-1,-15 12 791,1-1 0,-1 1 0,1 0 1,0 0-1,0 0 0,0 0 0,0 1 0,0-1 0,0 1 0,0-1 0,0 1 0,-1 0 0,1 0 0,0 0 0,0 1 0,0-1 1,4 2-1,48 15 1102,-35-10 488,1-1 0,0 0 0,37 4 1,-51-10-1219,0 0 1,0 0-1,1 0 0,-1-1 1,0 0-1,0-1 1,0 1-1,0-1 1,0-1-1,0 1 1,0-1-1,-1-1 1,1 1-1,-1-1 1,7-5-1,-5 2-316,0 0 0,-1 0 0,0-1-1,0 0 1,0 0 0,-1 0 0,-1-1-1,1 0 1,-2 0 0,1-1 0,4-14 0,-7 19 60,-1 1 1,1-1 0,-1 1-1,-1-1 1,1 1-1,-1-1 1,1 0 0,-1 1-1,0-1 1,-1 0 0,1 1-1,-1-1 1,0 1 0,0-1-1,-1 1 1,1-1 0,-1 1-1,0 0 1,0 0 0,-1 0-1,1 0 1,-1 0 0,1 0-1,-1 1 1,-1-1 0,1 1-1,0 0 1,-5-3-1,5 3-346,-1 1-1,1-1 0,-1 1 0,0 0 0,0 1 0,0-1 0,0 0 0,0 1 0,-1 0 0,1 0 0,0 0 0,0 1 1,-1-1-1,1 1 0,0 0 0,-1 0 0,-5 2 0,4-1 163,0 1 0,0 0 0,0 0 0,0 1 0,0 0 0,1 0 0,-1 0 0,1 1 0,0 0-1,-8 7 1,2 1 205,0-1 0,1 1 0,1 1-1,0 0 1,1 0 0,0 1 0,1 0-1,-10 28 1,15-36 539,0 1-1,0 0 1,1 0 0,0 0-1,0 0 1,1 0-1,0 0 1,0 0 0,3 13-1,-3-18-474,1 0-1,0 0 1,-1 0-1,1 0 1,0 0-1,0-1 1,0 1-1,0 0 1,0-1-1,0 1 1,1 0-1,-1-1 1,0 1-1,1-1 0,-1 0 1,1 0-1,0 1 1,-1-1-1,1 0 1,0 0-1,0-1 1,0 1-1,0 0 1,0-1-1,-1 1 1,1-1-1,0 1 1,0-1-1,0 0 1,1 0-1,-1 0 1,0 0-1,0 0 1,0 0-1,0-1 0,0 1 1,-1-1-1,3 0 1,3-1-48,0-1 0,0 0 0,-1 0 0,0 0 0,1-1 0,-1 1 0,-1-2 1,1 1-1,0-1 0,-1 0 0,0 0 0,0 0 0,-1-1 0,7-9 0,-1 0 44,0-1 0,-1 0 1,-1 0-1,10-29 0,-11 19 56,-1 1-1,-1-2 1,0 1 0,0-46 0,-6 24 182,-9-81 0,8 151-304,2 22 0,3-16-678,1 0 0,2 0 1,0-1-1,2 0 0,1 0 0,1-1 0,17 32 0,-19-45 146,0 1-1,1-1 0,0-1 1,1 0-1,1 0 1,15 13-1,-18-18 379,1-1 0,-1 0 0,2 0 0,-1-1 0,0 0 0,1-1-1,0 0 1,0 0 0,0-1 0,12 2 0,-16-4 579,1 0-1,0-1 1,0 1 0,0-1-1,0-1 1,0 0 0,-1 0-1,1 0 1,12-4-1,-11 2-498,0 0 0,-1-1 0,0 0 0,0 0 0,0-1 0,0 0 0,-1 0 0,0 0-1,0-1 1,0 0 0,-1 0 0,8-11 0,-9 11-76,0 0-1,0-1 1,0 1 0,-1-1-1,0 0 1,-1 0 0,0-1 0,0 1-1,0 0 1,-1-1 0,0 1-1,0-1 1,-1 1 0,0-1-1,0 1 1,-1-1 0,0 1 0,0-1-1,-1 1 1,0 0 0,0 0-1,0-1 1,-1 1 0,-7-12 0,8 17 189,1 0 1,-1-1 0,1 1-1,-1 0 1,0 0 0,0 0 0,0 0-1,0 0 1,0 0 0,-1 1 0,1-1-1,0 1 1,-1 0 0,1-1 0,-1 1-1,1 0 1,-1 1 0,-5-2 0,4 1-35,0 1 1,0 1 0,1-1 0,-1 0-1,0 1 1,0 0 0,1 0 0,-1 0-1,0 0 1,1 1 0,-1-1-1,-3 3 1,-3 3-33,0-1 0,1 1 0,0 1 0,0 0 0,1 0 1,0 1-1,1-1 0,-8 12 0,7-6 1149,0 0-1,0 0 1,2 1 0,-10 27 0,14-38-893,1 1 0,0 0 0,-1 0 0,2 0 0,-1 0 0,1 0 0,-1 0 0,1 0-1,1 0 1,-1 0 0,1 0 0,0 0 0,0 0 0,0 0 0,1 0 0,-1 0 0,1-1 0,0 1 0,4 5-1,-4-8-228,-1-1-1,1 1 0,0 0 0,0 0 1,0-1-1,0 1 0,1-1 1,-1 0-1,0 0 0,1 0 0,-1 0 1,1 0-1,-1 0 0,1 0 0,-1-1 1,1 1-1,-1-1 0,1 0 0,-1 0 1,1 0-1,0 0 0,-1 0 1,1-1-1,-1 1 0,1-1 0,-1 0 1,1 1-1,-1-1 0,1 0 0,2-2 1,5-2 19,-1 0 0,1 0 0,-1-1-1,0-1 1,14-13 0,7-13 378,7-20-4889,9-10-791,-46 63 5273,0-1 0,0 1 0,0 0 0,1-1 0,-1 1 0,0 0 0,1-1 0,-1 1 0,0 0 0,0 0 0,1-1 0,-1 1 0,1 0-1,-1 0 1,0-1 0,1 1 0,-1 0 0,0 0 0,1 0 0,-1 0 0,1 0 0,-1 0 0,1 0 0,-1 0 0,0 0 0,1 0 0,-1 0 0,1 0 0,-1 0-1,0 0 1,1 0 0,-1 0 0,1 0 0,-1 1 0,0-1 0,1 0 0,-1 0 0,1 0 0,-1 1 0,0-1 0,1 0 0,-1 0 0,0 1 0,0-1 0,1 0-1,-1 1 1,0-1 0,0 0 0,1 1 0,-1-1 0,0 1 0,10 25-405,-8-20 385,71 179 4460,-57-148-6250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3:21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 24575,'-17'0'-333,"1"1"-1,0 1 1,0 0-1,0 1 1,-23 8 0,33-9 224,-1 0 0,1 1 0,0-1 1,0 1-1,0 1 0,0-1 1,1 1-1,0 0 0,-1 0 0,1 1 1,1 0-1,-1 0 0,1 0 1,-1 0-1,-5 11 0,9-13 114,-1 0-1,1-1 0,0 1 1,1 0-1,-1 0 1,0 0-1,1 0 0,0-1 1,-1 1-1,1 0 0,0 0 1,1 0-1,-1 0 1,0 0-1,1 0 0,0 0 1,-1 0-1,3 3 1,0 0-296,0-1 1,0 0 0,0 0 0,1-1 0,-1 1-1,1-1 1,0 0 0,9 7 0,6 3-887,1-2 1,0 0 0,34 15 0,-50-26 1187,113 47-399,-70-31-614,-1 2 1,52 31 0,-91-46 1025,0 0 1,-1 1 0,1 0-1,-1 0 1,-1 0 0,1 1 0,-1 0-1,0 0 1,0 0 0,-1 1-1,0-1 1,5 11 0,-7-12-6,-1-1 0,1 0 1,-1 1-1,-1-1 0,1 1 1,0 0-1,-1-1 0,0 1 0,0-1 1,-1 1-1,1 0 0,-1-1 1,0 1-1,0-1 0,-1 1 0,1-1 1,-1 0-1,0 0 0,0 1 1,0-1-1,-1-1 0,-5 8 1,-2 1-32,-1-1 0,0 0 0,-1 0 1,0-1-1,-1-1 0,0 0 0,0-1 1,-1-1-1,-16 7 0,13-6 202,-1-1 1,0-1-1,0-1 0,-1 0 0,1-2 1,-1 0-1,-24 0 0,38-3-12,-1 0 0,1 0-1,0 0 1,-1-1 0,1 0-1,-1-1 1,1 1 0,0-1-1,0 0 1,0 0 0,0 0 0,-6-5-1,8 5-168,0 0-1,1-1 0,-1 1 0,1-1 1,0 0-1,-1 0 0,1 0 0,1 0 1,-1 0-1,0 0 0,1 0 1,-1-1-1,1 1 0,0-1 0,0 1 1,1-1-1,-1 1 0,1-1 0,-1-5 1,1-2-558,1 0 0,-1 1 1,4-15-1,1 7 758,-1 1 0,2 0 0,8-17 0,61-100 1412,-56 104-3061,-11 16 434,3-3 685,-1 1 1,-1-1 0,-1-1-1,12-32 1,-19 47 423,0-1 0,0 1 0,-1 0 0,1-1 0,-1 1 0,0 0 0,1-1 1,-1 1-1,-1 0 0,1-1 0,0 1 0,-1 0 0,0-1 0,0 1 0,0 0 0,0 0 0,0 0 1,-1 0-1,1 0 0,-1 0 0,0 0 0,0 0 0,0 0 0,0 1 0,0-1 0,-1 1 0,1 0 0,-1 0 1,0 0-1,1 0 0,-1 0 0,0 0 0,0 1 0,-5-3 0,1 1 610,-1 1 1,0 0-1,0 0 0,-9-1 0,2 1-960,0 2 0,0 0 0,0 0 0,0 2-1,-26 5 1,18-2-140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3:23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27 192 24575,'-3'-3'0,"0"0"0,1-1 0,-1 1 0,1-1 0,0 1 0,0-1 0,0 0 0,1 0 0,-1 0 0,1 0 0,0 0 0,0 0 0,0-1 0,1 1 0,-1 0 0,1 0 0,0-1 0,0 1 0,1 0 0,-1 0 0,1 0 0,0-1 0,0 1 0,0 0 0,1 0 0,0 0 0,-1 0 0,1 1 0,1-1 0,-1 0 0,0 1 0,1 0 0,0-1 0,4-3 0,4 0-677,-1 0 0,2 1-1,-1 0 1,1 1-1,0 1 1,0 0 0,20-5-1,-25 8 322,0-1-1,0 1 0,1 1 0,-1-1 0,0 1 0,0 0 0,0 1 1,1 0-1,-1 0 0,0 0 0,0 1 0,0 0 0,-1 0 0,1 1 1,6 3-1,-10-4 309,-1 0 0,1-1 0,-1 1 0,0 0 0,0 0 0,0 0 0,0 1 0,0-1 0,-1 0 0,1 1 0,-1-1 0,1 1 0,-1-1 0,0 1 0,0 0 0,1 4 0,-1-2 6,0 0-1,-1 0 1,0 0-1,0 0 0,0 0 1,-1 0-1,0-1 0,-2 11 1,-2 1 416,-2 0 1,0 0 0,0-1-1,-15 22 1,0-5-89,14-21 1229,0 1 0,-12 22 0,20-33-1514,0 0 0,0-1 0,-1 1 0,1 0 0,0 0 0,0 0 1,0 0-1,0-1 0,0 1 0,0 0 0,0 0 0,1 0 0,-1 0 1,0-1-1,0 1 0,1 0 0,-1 0 0,0 0 0,1-1 0,-1 1 1,1 0-1,-1-1 0,1 1 0,-1 0 0,1-1 0,-1 1 0,1 0 1,0-1-1,-1 1 0,1-1 0,0 0 0,0 1 0,-1-1 0,1 1 0,0-1 1,0 0-1,0 0 0,-1 1 0,1-1 0,1 0 0,38 8 1447,-38-8-1223,79 6 58,-47-5 1231,58 10 0,-88-10-1408,0 0 0,0 0 0,0 0 0,-1 1 0,1 0 0,5 3 0,-8-5-110,-1 0 1,1 1 0,0-1-1,-1 1 1,1-1 0,-1 1 0,1-1-1,-1 1 1,1-1 0,-1 1-1,1-1 1,-1 1 0,0 0-1,1-1 1,-1 1 0,0 0 0,0-1-1,1 1 1,-1 0 0,0 0-1,0-1 1,0 1 0,0 0-1,0-1 1,0 1 0,0 0 0,0 0-1,0-1 1,0 1 0,0 0-1,0-1 1,-1 1 0,1 0 0,0 0-1,-1-1 1,1 1 0,0-1-1,-1 1 1,1 0 0,-1-1-1,1 1 1,-1-1 0,1 1 0,-1 0-1,-12 10-46,-1-1-1,0 0 1,0-1-1,-1 0 1,0-1-1,-25 9 1,19-8-727,-40 18-4109,17-10 2495,-59 14-1,81-26 5000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3:24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31 125 24575,'-5'-7'0,"1"0"0,1 0 0,-1 0 0,1-1 0,0 1 0,1-1 0,-2-10 0,3 16 0,1 1 0,-1-1 0,1 0 0,0 0 0,0 0 0,0 0 0,0 1 0,0-1 0,0 0 0,1 0 0,-1 0 0,0 0 0,1 1 0,0-1 0,-1 0 0,1 1 0,0-1 0,0 0 0,0 1 0,0-1 0,0 1 0,0-1 0,0 1 0,1 0 0,-1-1 0,0 1 0,1 0 0,-1 0 0,1 0 0,-1 0 0,1 0 0,0 1 0,-1-1 0,1 0 0,0 1 0,0-1 0,1 0 0,3 1 0,-1-1 0,1 1 0,0 0 0,-1 0 0,1 1 0,-1-1 0,1 1 0,-1 0 0,0 1 0,1 0 0,-1-1 0,0 2 0,0-1 0,0 0 0,0 1 0,-1 0 0,1 0 0,-1 1 0,0-1 0,0 1 0,5 5 0,-1-1 0,0 2 0,-1-1 0,0 1 0,0 0 0,-1 0 0,-1 1 0,1 0 0,6 22 0,-7-15 14,-1 1 0,-1 0 0,-1 0 0,-1 0 0,0 0 0,-4 34 0,-26 112-352,23-138 180,5-25-52,-1 7-144,1-1 0,-1 0 0,2 1-1,-1 15 1,1-22 354,0-1-1,0 1 1,1 0 0,-1-1 0,0 1-1,1 0 1,-1-1 0,1 1-1,0-1 1,-1 1 0,1-1-1,0 1 1,0-1 0,0 0-1,0 1 1,0-1 0,0 0-1,0 0 1,1 0 0,-1 0-1,0 0 1,1 0 0,-1 0 0,1 0-1,-1 0 1,1-1 0,-1 1-1,1-1 1,-1 1 0,1-1-1,2 1 1,5 0-226,0-1 0,0 0-1,0 0 1,0-1 0,0 0 0,-1-1 0,12-2 0,62-25-4792,-47 16 4030,8-2 1020,-4 1 1949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3:04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350 111 24575,'0'-5'-36,"0"0"-1,-1 1 1,0-1 0,0 0-1,0 1 1,0-1 0,-1 1-1,0-1 1,0 1-1,0 0 1,0 0 0,-1 0-1,1 0 1,-1 0 0,0 0-1,0 1 1,-1 0-1,1-1 1,-1 1 0,0 0-1,1 1 1,-1-1 0,-1 1-1,1 0 1,-8-3-1,8 3-39,-2 0 0,1 0-1,0 1 1,0 0 0,0 0-1,-1 0 1,1 1-1,0-1 1,-1 1 0,1 1-1,0-1 1,-1 1 0,1 0-1,0 0 1,0 0-1,-1 1 1,1 0 0,1 0-1,-1 0 1,0 0 0,0 1-1,-5 4 1,2 0-625,0 1-1,1 1 1,0-1 0,0 1 0,1 0-1,0 1 1,-6 13 0,-28 73-2854,37-89 3288,-8 24 36,0 0 1,2 1 0,-8 54 0,16-77 232,0 0-1,0 0 1,1 0 0,0 1 0,1-1 0,0 0 0,0 0 0,1 0-1,0 0 1,1 0 0,0 0 0,0 0 0,1-1 0,0 0 0,0 1 0,1-2-1,11 14 1,-12-16-28,0-1 0,0-1 1,1 1-1,-1-1 0,1 1 0,0-1 0,0-1 0,1 1 0,-1-1 0,0 0 0,1 0 1,10 2-1,-6-3-58,0 0 0,1 0 0,-1-1 1,1 0-1,-1-1 0,17-3 0,-1-2 208,-1-1-1,0-1 1,0-2-1,39-20 1,-28 10 5012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3:04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0 24575,'-3'1'13,"-1"-1"1,1 1-1,0 0 0,0-1 0,0 2 1,0-1-1,0 0 0,0 0 0,0 1 0,1 0 1,-1-1-1,0 1 0,1 0 0,0 0 1,-1 1-1,1-1 0,0 0 0,0 1 0,0-1 1,-2 5-1,-4 6-324,0 1 1,-10 26-1,14-31-165,-14 36-4679,6 2 4235,10-38 967,1-1 0,0 1 0,1 0-1,0 0 1,0 0 0,0 0 0,1 0-1,4 14 1,-4-20 9,-1-1 0,1 1 0,0-1-1,0 1 1,0-1 0,1 0 0,-1 1 0,1-1-1,-1 0 1,1 0 0,0 0 0,-1 0 0,1 0-1,0-1 1,0 1 0,1 0 0,-1-1-1,5 3 1,-4-3 139,1 0-1,0 0 0,0 0 1,0 0-1,0 0 0,1-1 1,-1 0-1,0 0 0,0 0 1,0 0-1,5-2 0,1 0 183,1-1 0,-1 0 0,1-1 0,-1 0 0,0-1 0,-1 0-1,1 0 1,11-9 0,-13 7-850,0 1 1,-1-1-1,0 0 0,0-1 0,0 0 0,-1 0 0,-1 0 0,10-17 0,-13 21 247,-1 0-1,1 0 0,-1 0 0,0 0 0,0 0 0,0-1 0,-1 1 0,1 0 0,-1-1 0,0 1 0,0 0 0,-1-1 0,1 1 0,-1 0 0,0-1 0,0 1 0,0 0 0,-1 0 0,1 0 0,-1 0 0,0 0 0,-4-6 0,2 5-22,0 1 0,0-1-1,-1 0 1,1 1-1,-1 0 1,0 0 0,0 0-1,0 1 1,0 0 0,-1 0-1,1 0 1,-1 1 0,0-1-1,-8-1 1,9 3 489,0 0 0,-1 0 0,1 0 1,-1 1-1,1 0 0,-1 0 0,1 0 0,-1 1 0,1-1 1,-1 1-1,1 1 0,0-1 0,-1 1 0,1 0 0,0 0 1,-6 4-1,-4 4 702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3:05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1 220 24575,'5'-11'0,"-4"9"0,-1 3 0,-5 22 0,4-7-2315,3 33-1,-2-43 1853,1-1-1,0 1 1,0 0 0,1-1 0,-1 1 0,1-1 0,0 1 0,1-1-1,3 6 1,-6-10 442,1 0 0,0 0 0,0 0 0,0 0 0,0 0 0,0 0 0,0-1 0,0 1 0,0 0 0,0-1 0,0 1 0,0 0-1,0-1 1,0 1 0,1-1 0,-1 0 0,0 1 0,0-1 0,1 0 0,1 0 0,0 0-83,0 0 1,0-1-1,-1 1 1,1-1-1,0 1 1,0-1-1,0 0 1,4-3-1,2-1-88,0 0 0,-1-1 0,0 0 0,9-8 0,-9 6 1599,-5 5-1052,0 1 0,0-1 0,0 0 0,0 1 0,0 0 0,5-3 0,-7 4-120,0 1 0,1 0-1,-1 0 1,0-1 0,0 1 0,0 0 0,0 0-1,0 0 1,0 0 0,1 0 0,-1 0 0,0 0-1,0 1 1,0-1 0,0 0 0,0 1 0,0-1-1,0 0 1,0 1 0,0 0 0,0-1 0,0 1 0,0-1-1,0 1 1,0 0 0,0 0 0,0 1 0,11 9 245,0 1-276,0 0 0,0-1 1,18 11-1,-26-20-262,-1 1 0,1-1 0,0 0 0,0-1 0,-1 1-1,1-1 1,0 0 0,0 0 0,1 0 0,-1 0 0,0-1 0,0 1 0,0-1-1,0 0 1,1-1 0,-1 1 0,0-1 0,5-1 0,-5 1 46,-1-1 1,0 0 0,1 0-1,-1 0 1,0 0 0,0 0-1,-1-1 1,1 0 0,0 1-1,-1-1 1,0 0 0,1 0-1,-1 0 1,-1 0 0,1-1-1,0 1 1,1-6 0,2-3 15,-1 0 0,-1 0 0,4-23 0,-6 23-13,-1 0 0,0 1 0,-1-1 0,0 0 0,0 1 0,-1-1 0,-1 1 0,0-1 0,-1 1 0,0 0 0,-1 0 0,0 1 0,0-1 0,-1 1 0,0 0 0,-1 1 0,0 0 0,-1 0 0,0 0 0,0 1 0,-1 0 0,-12-8 0,17 13-214,1 1 0,-1 0 0,1 0 1,-1 1-1,0-1 0,0 1 0,0 0 0,-6-1 0,-6 1-4630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3:35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96 543 24575,'-24'-4'0,"18"3"0,-1 0 0,1-1 0,0 1 0,0-1 0,0 0 0,0 0 0,0-1 0,-9-6 0,14 9 6,1 0 0,-1 0-1,1-1 1,-1 1 0,1 0 0,-1-1-1,1 1 1,0-1 0,-1 1 0,1-1-1,0 1 1,0-1 0,-1 1 0,1-1-1,0 1 1,0-1 0,-1 1 0,1-1-1,0 1 1,0-1 0,0 1 0,0-1-1,0 1 1,0-1 0,0 1 0,0-1-1,0 0 1,0 1 0,0-1 0,0 1-1,1-1 1,-1 1 0,0-1 0,0 1-1,0-1 1,1 1 0,-1-1 0,0 1-1,1-1 1,-1 1 0,0 0 0,1-1-1,-1 1 1,1 0 0,-1-1 0,1 1-1,0-1 1,26-14-868,-22 13 318,81-33-5207,51-7 6040,-57 20-1654,234-70-2920,419-95 2173,-661 172 2484,124-34 2290,-168 37-2871,-20 4 908,-8 8-599,0-1 0,0 1-1,0-1 1,0 1 0,-1 0-1,1 0 1,0-1 0,0 1 0,0 0-1,0-1 1,-1 1 0,1 0-1,0-1 1,0 1 0,-1 0-1,1 0 1,0-1 0,0 1-1,-1 0 1,1 0 0,0 0 0,-1 0-1,1-1 1,0 1 0,-1 0-1,1 0 1,0 0 0,-1 0-1,1 0 1,0 0 0,-1 0-1,1 0 1,-17-3 135,0 1-1,1 0 0,-1 2 1,0 0-1,-27 3 1,31-2-363,-22 2-1802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28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33 24575,'-2'-6'0,"0"-4"0,-3 0 0,1 3 0,0 16 0,3 12 0,3 26 0,4 15 0,3 10 0,1 4 0,2 1-6784,0-1 6784,0-2-4536,0 10 4536,0 3-3034,0-4 3034,-2-8-2029,-3-17 10221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3:37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88 24575,'-8'-14'0,"-10"-22"0,17 34 0,0 1 0,1-1 0,-1 1 0,1-1 0,-1 1 0,1-1 0,0 0 0,-1 1 0,1-1 0,0 1 0,0-1 0,0 0 0,1 1 0,-1-1 0,0 0 0,0 1 0,1-1 0,-1 1 0,2-3 0,-2 4 0,0 0 0,0 0 0,1-1 0,-1 1 0,0 0 0,0-1 0,1 1 0,-1 0 0,0 0 0,1 0 0,-1-1 0,0 1 0,1 0 0,-1 0 0,0 0 0,1 0 0,-1-1 0,0 1 0,1 0 0,-1 0 0,1 0 0,-1 0 0,0 0 0,1 0 0,-1 0 0,0 0 0,1 0 0,-1 0 0,1 1 0,0-1 0,12 9 0,8 15 0,-13-9-632,0 1 1,0 0-1,-2 0 0,0 0 0,-1 1 0,0 0 0,4 33 0,-4 3-1895,-1 67 0,-10-21 979,0-19 233,7-88 1942,1 0-1,0-1 1,1 1-1,-1 0 1,6-10-1,1-5 1249,2-7-1802,1 1-1,2 0 1,20-32-1,-25 46 130,2 1 0,-1 0 0,23-21 0,-24 27 804,0 1 1,1-1 0,14-7-1,-23 14-965,-1 1-1,1-1 0,0 1 1,-1-1-1,1 1 0,0-1 0,-1 1 1,1 0-1,0-1 0,0 1 0,-1 0 1,1 0-1,0 0 0,0-1 0,-1 1 1,1 0-1,0 0 0,0 0 1,0 0-1,-1 0 0,1 0 0,0 1 1,1-1-1,-2 1-28,1 0 0,-1-1 0,0 1 0,0 0 0,0-1 0,0 1 0,0 0 0,0 0 1,0-1-1,0 1 0,0 0 0,0 0 0,-1-1 0,1 1 0,0 0 0,0-1 0,-1 1 0,1 0 0,-1 0 0,-22 37-253,-40 32 613,38-44-157,24-25-212,1-1 0,-1 1 0,1 0 0,-1-1 0,1 1 0,-1 0 1,1-1-1,0 1 0,-1 0 0,1 0 0,0-1 0,0 1 1,0 0-1,-1 0 0,1 0 0,0 0 0,0-1 0,0 1 1,0 0-1,0 0 0,1 0 0,-1-1 0,0 1 0,0 0 0,0 0 1,1-1-1,-1 1 0,0 0 0,1 0 0,-1-1 0,1 1 1,-1 0-1,1-1 0,-1 1 0,1 0 0,-1-1 0,1 1 1,0-1-1,-1 1 0,1-1 0,0 0 0,-1 1 0,1-1 1,0 1-1,1-1 0,6 5-9,0-1 0,0-1 0,12 4 0,-11-4 2,46 18-2056,-1 2-1,-1 3 1,81 52-1,-135-80 2281,-1 1 0,1-1-1,0 0 1,0 1-1,0-1 1,0 0 0,0 0-1,1 0 1,-1 0 0,0 0-1,1 0 1,0 0-1,-1 0 1,1 0 0,0-1-1,0 1 1,0 0 0,0 0-1,1-2 1,-1 0 146,1-1 0,0 1 0,0 0 0,0 0 0,0 0 0,0 0 0,1 0 0,0 0 0,0 0 0,0 0 0,4-5 0,17-17-366,-8 10 0,-2 0 0,12-18 0,-22 30 0,0-1 0,0 0 0,-1 0 0,0 0 0,0 0 0,0 0 0,0-1 0,-1 1 0,0 0 0,0-1 0,-1 1 0,1-10 0,-1 14 0,0 0 0,0 0 0,0 0 0,0 0 0,-1 0 0,1-1 0,0 1 0,-1 0 0,1 0 0,0 0 0,-1 0 0,1 0 0,-1 0 0,0 0 0,1 0 0,-1 0 0,0 0 0,1 1 0,-1-1 0,0 0 0,0 0 0,0 1 0,0-1 0,0 0 0,-2 0 0,1 0 0,0 1 0,0-1 0,0 1 0,-1 0 0,1 0 0,0 0 0,0 0 0,0 0 0,0 1 0,-1-1 0,1 1 0,-3 1 0,-2 0 0,0 1 0,0 0 0,0 1 0,1-1 0,0 1 0,-1 1 0,-5 5 0,8-6 0,1 0 0,-1 0 0,1 1 0,0-1 0,0 1 0,1-1 0,-1 1 0,1 0 0,0 0 0,0 1 0,1-1 0,0 0 0,0 1 0,0-1 0,0 0 0,1 1 0,0 7 0,0-9 0,1 1 0,0-1 0,-1 0 0,2 0 0,-1 0 0,0-1 0,1 1 0,-1 0 0,1 0 0,0-1 0,1 1 0,-1-1 0,0 0 0,1 0 0,0 1 0,0-2 0,0 1 0,0 0 0,0-1 0,0 1 0,1-1 0,-1 0 0,8 3 0,-1-2-55,-1 0 1,1-1-1,-1 0 0,1 0 0,0-1 0,0-1 0,0 0 0,0 0 1,0-1-1,-1 0 0,1 0 0,0-1 0,-1-1 0,1 0 0,-1 0 1,0-1-1,10-5 0,-7 4-21,0-2 0,-1 1 0,0-2 0,0 0 0,-1 0 0,0 0 0,0-2 0,-1 1 0,0-1 0,-1 0 0,0-1 1,9-15-1,-14 20 76,-1-1 0,1-1 0,-1 1 0,0 0 0,-1 0 0,1-9 0,-1 13 0,-1 1 0,0 0 0,0-1 0,-1 1 0,1 0 0,0-1 0,-1 1 0,1 0 0,-1 0 0,-1-5 0,1 7 0,0-1 0,1 0 0,-1 0 0,1 0 0,-1 1 0,0-1 0,0 0 0,1 1 0,-1-1 0,0 1 0,0-1 0,0 1 0,0-1 0,0 1 0,0-1 0,0 1 0,0 0 0,0 0 0,0-1 0,0 1 0,0 0 0,0 0 0,0 0 0,0 0 0,-1 0 0,1 0 0,-1 1 0,1-1 0,0 0 0,-1 0 0,1 1 0,0-1 0,-1 1 0,1-1 0,0 1 0,0 0 0,0-1 0,-1 1 0,1 0 0,0 0 0,0 0 0,0 0 0,0 0 0,0 0 0,1 0 0,-1 0 0,0 0 0,0 0 0,1 1 0,-1-1 0,1 0 0,-1 0 0,1 1 0,-1-1 0,1 0 0,0 1 0,-1 1 0,1-1 0,0-1 0,0 1 0,0 0 0,0 0 0,0 0 0,0 0 0,1 0 0,-1 0 0,1 0 0,-1-1 0,1 1 0,0 0 0,-1 0 0,1-1 0,0 1 0,0 0 0,0-1 0,1 1 0,-1-1 0,0 1 0,0-1 0,2 2 0,3-1-23,-1 1 1,0-1 0,0 1 0,1-1 0,-1-1-1,1 1 1,0-1 0,-1 0 0,1 0 0,0-1-1,0 0 1,0 0 0,-1 0 0,1 0 0,0-1-1,0 0 1,5-2 0,4-1-983,0-1 0,0 0-1,-1-1 1,0 0 0,16-11 0,20-18 28,-47 32 933,1 0 0,-1 0 0,0 0 0,0 0 0,-1 0 0,1-1 1,-1 1-1,1-1 0,-1 0 0,0 1 0,2-9 0,-3 9 44,-2 8 0,0 15 0,7 4-286,1-1 0,1 0 0,1 0 0,17 30 0,16 40-447,-35-72 638,-1 0 0,0 0 0,-1 1 0,-2-1 0,0 1 0,-1 0 0,-1 0 0,-2 0-1,0-1 1,-1 1 0,-1 0 0,-1-1 0,-1 1 0,0-1 0,-2 0 0,-1-1-1,0 0 1,-2 0 0,0 0 0,-1-1 0,-1-1 0,-1 0 0,-22 25 0,26-34 95,-1 0 0,0-1 0,0 0 0,0 0 0,-1-1 0,0-1 0,-18 8 0,25-12 0,-1 0 0,1-1 0,-1 0 0,1 0 0,-1 0 0,0-1 0,1 1 0,-1-1 0,0 0 0,-6-1 0,8 0 0,0 0 0,0 0 0,-1 0 0,1 0 0,0-1 0,0 1 0,1-1 0,-1 1 0,0-1 0,1 0 0,-1 0 0,1-1 0,-1 1 0,1 0 0,0-1 0,-3-3 0,1-2 7,0 1 1,0-1-1,1 0 1,0 0 0,0 0-1,1 0 1,0-1-1,0 1 1,1-1 0,0 1-1,1-1 1,0 0-1,0 1 1,1-1 0,0 1-1,0-1 1,5-15-1,0 3-311,1 1-1,1 0 1,1 0-1,1 0 0,23-35 1,-16 31 692,1 1 0,1 1 1,1 0-1,0 2 0,2 0 0,0 2 0,41-26 1,-42 32 4359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3:3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4 263 24575,'-4'2'0,"31"-11"0,56-18-9830,29-8 8340,22-2-665,2 2 2155,-10 4 2155,-7 6-2155,-16 5-3034,-20 4 3034,-18 3 0,-21 3 0,-20 4 6163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3:39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24575,'9'0'-404,"1"1"0,-1 0-1,0 1 1,1 0 0,-1 0-1,0 1 1,0 0 0,0 1-1,-1 0 1,1 0 0,-1 1 0,0 0-1,12 10 1,-9-5-304,0 0 1,0 1-1,-1 0 1,-1 1-1,0 0 1,0 0-1,12 25 1,-19-33 707,-1 0 0,1-1 0,0 0 0,0 1 0,1-1 0,-1 0 0,4 3 0,-6-6 0,0 1 0,1-1 0,-1 0 0,0 0 0,1 1 0,-1-1 0,1 0 0,-1 0 0,0 0 0,1 0 0,-1 0 0,1 1 0,-1-1 0,0 0 0,1 0 0,-1 0 0,1 0 0,-1 0 0,0 0 0,1 0 0,-1-1 0,1 1 0,-1 0 0,0 0 0,1 0 0,-1 0 0,1-1 0,0 0 0,0 0 0,0 0 0,0 0 0,0 0 0,0 0 0,0 0 0,0-1 0,0 1 0,-1 0 0,1-1 0,-1 1 0,1-2 0,24-76 4499,10-114-4139,-32 170 448,17 114 4845,-15-58-7018,0-3-5461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3:40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251 424 24575,'-2'-5'0,"1"-1"0,-1 1 0,0-1 0,0 1 0,0 0 0,-1 0 0,0 0 0,0 0 0,0 1 0,0-1 0,-1 1 0,0-1 0,0 1 0,0 0 0,0 1 0,-6-4 0,6 5 0,1 0 0,-1 0 0,0 1 0,0-1 0,0 1 0,0 0 0,-1 0 0,1 1 0,0-1 0,0 1 0,-1 0 0,1 0 0,0 0 0,0 1 0,-1-1 0,1 1 0,0 0 0,0 1 0,0-1 0,0 1 0,-7 3 0,4-1-131,-1 1 0,1 0 0,1 0-1,-1 1 1,1 0 0,0 0 0,0 0-1,1 1 1,0 0 0,0 0 0,-5 10 0,7-13 52,1 1 0,-1 0 0,1 0 1,0 0-1,0 0 0,1 0 0,0 0 1,0 0-1,0 0 0,0 1 0,1-1 1,0 0-1,0 1 0,0-1 0,1 0 1,0 0-1,0 1 0,0-1 0,3 6 1,-3-9 91,0 0 0,0 0 0,0 0 0,1 0 0,-1 0 0,1 0 1,-1 0-1,1 0 0,0-1 0,-1 1 0,1-1 0,0 1 0,0-1 0,0 0 1,0 1-1,1-1 0,-1 0 0,0-1 0,3 2 0,-1-1 47,0-1-1,1 1 1,-1-1 0,0 0-1,1 0 1,-1-1 0,0 1-1,0-1 1,0 0 0,5-1-1,3-3 185,-1 1 0,0-1-1,0-1 1,-1 0 0,1 0 0,17-15-1,-24 17-202,1 0-1,0 0 0,-1-1 1,0 1-1,0-1 1,0 0-1,-1 0 0,0 0 1,0-1-1,0 1 0,0-1 1,2-9-1,-6 11-40,-5 10 0,-5 12 0,10-16 0,1 0 0,-1 0 0,0 1 0,1-1 0,-1 0 0,1 0 0,0 0 0,0 0 0,0 1 0,0-1 0,0 0 0,0 0 0,1 0 0,-1 0 0,1 0 0,-1 1 0,1-1 0,0 0 0,0 0 0,0 0 0,0-1 0,0 1 0,0 0 0,0 0 0,1 0 0,1 1 0,-1-2 0,-1 0 0,1 0 0,0 0 0,0 0 0,0 0 0,0-1 0,0 1 0,0-1 0,0 1 0,0-1 0,0 0 0,0 0 0,0 1 0,0-2 0,0 1 0,0 0 0,0 0 0,0-1 0,0 1 0,0-1 0,0 1 0,0-1 0,0 0 0,0 0 0,0 0 0,0 0 0,-1 0 0,3-2 0,3-1-172,-1-1 1,1-1-1,-1 1 0,-1-1 0,1 0 0,-1 0 1,0-1-1,0 0 0,0 1 0,6-16 0,-6 11-434,-1-1 1,0-1-1,-1 1 0,0-1 0,-1 1 0,1-18 0,-3-4-789,-1 0 0,-1 0 0,-2 1 0,-12-46 0,14 68 1123,-12-41 232,13 47 87,0 1 0,-1 0 0,0-1 0,0 1 0,-1 0 0,1 0 0,-1 0-1,-4-5 1,7 9-47,-1-1 0,1 1 0,0 0 0,-1-1 0,1 1 0,0 0 0,-1 0 0,1 0 0,0 0 0,-1-1 0,1 1 0,0 0 0,-1 0 0,1 0 0,-1 0 0,1 0 0,0 0 0,-1 0 0,1 0 0,-1 0 0,1 0 0,0 0 0,-1 0 0,1 0 0,0 0 0,-1 1 0,1-1 0,-1 0 0,1 0 0,0 0 0,-1 0 0,1 1 0,0-1 0,-1 0 0,1 0 0,0 1 0,0-1 0,-1 0 0,1 1 0,0-1 0,0 0 0,-1 1 0,1-1 0,0 0 0,0 1 0,0-1 0,0 0 0,0 1 0,-1-1 0,1 1 0,0-1 0,0 0 0,0 1 0,0 0 0,-5 24 0,5-25 0,-3 29 470,1 1 0,2-1 0,1 1 0,5 36 0,-2-44-5,0 0 0,2 0 1,0 0-1,2 0 0,0-1 1,13 22-1,-18-36-88,1 0 0,1-1 0,-1 0 1,1 0-1,0 0 0,0 0 0,1-1 0,0 0 0,0 0 0,8 5 1,-12-9-280,1 0 0,-1 0 0,1 0 0,-1 0 1,1 0-1,-1 0 0,1-1 0,0 1 0,-1-1 1,1 0-1,0 0 0,-1 0 0,1 0 0,0 0 1,-1 0-1,1-1 0,0 0 0,-1 1 0,1-1 1,-1 0-1,1 0 0,-1 0 0,0-1 0,1 1 1,-1 0-1,0-1 0,0 0 0,0 1 0,0-1 1,0 0-1,0 0 0,2-3 0,3-4-98,1-1 0,-1 1 0,0-2 0,-1 1 0,0-1 0,-1 0 0,0 0 0,-1-1 0,0 1 0,4-24 0,7 70 0,-13-31 0,0 1-282,0-1-1,1 1 1,-1-1 0,1 0-1,0 0 1,1 0-1,-1 0 1,1-1 0,0 1-1,-1-1 1,2 0-1,-1 0 1,0-1 0,0 1-1,1-1 1,0 0-1,-1 0 1,1 0-1,0-1 1,0 1 0,0-1-1,0 0 1,0-1-1,0 1 1,0-1 0,0 0-1,0 0 1,0-1-1,0 1 1,0-1 0,0-1-1,0 1 1,0 0-1,0-1 1,-1 0 0,1 0-1,-1-1 1,1 1-1,-1-1 1,7-5-1,-7 4 365,0 0 0,0 1 0,-1-1 0,1-1 0,-1 1-1,0 0 1,0-1 0,-1 0 0,1 0 0,-1 1 0,3-11-1,-4 12-7,0 1-1,-1-1 1,1 0-1,-1 0 0,0 0 1,0 0-1,0 0 1,0 0-1,0 1 1,0-1-1,-1 0 0,0 0 1,1 0-1,-1 0 1,0 1-1,0-1 0,-1 0 1,1 1-1,0-1 1,-1 1-1,0 0 1,1-1-1,-4-2 0,4 4 0,1 1-1,-1-1 0,0 0 0,1 1 0,-1-1 0,0 0 0,0 1 0,1-1 0,-1 1 0,0-1 1,0 1-1,0 0 0,0-1 0,0 1 0,1 0 0,-1 0 0,0-1 0,0 1 0,0 0 0,0 0 1,0 0-1,0 0 0,0 0 0,0 0 0,0 1 0,0-1 0,0 0 0,0 0 0,0 1 0,1-1 1,-1 0-1,0 1 0,0-1 0,0 1 0,0-1 0,1 1 0,-1-1 0,0 1 0,0 1 0,0-1 73,0 0-1,0 1 0,0 0 0,0-1 0,0 1 1,0 0-1,0-1 0,1 1 0,-1 0 0,1 0 1,-1 0-1,1 0 0,0-1 0,0 1 0,0 0 1,0 0-1,0 0 0,0 0 0,1 2 1,0 0-112,0 0 0,1-1 1,-1 1-1,1 0 0,0-1 1,0 1-1,0-1 0,0 0 1,1 0-1,-1 0 1,1 0-1,0 0 0,-1-1 1,2 1-1,-1-1 0,0 1 1,0-1-1,1 0 1,-1-1-1,1 1 0,-1-1 1,1 1-1,0-1 0,0 0 1,0 0-1,-1-1 0,1 1 1,0-1-1,0 0 1,6 0-1,0 0-465,0-1 0,0 0 0,0-1 0,0 0 0,0-1 0,0 1 0,0-2 0,-1 0 0,0 0 0,16-9 0,-17 7 20,0 0 0,0-1 0,-1 0 0,0 0 0,0-1 0,-1 0-1,0 0 1,0-1 0,-1 1 0,7-16 0,-10 21 402,-1 0-1,1-1 1,-1 1 0,0-1-1,0 1 1,0-1 0,0 0-1,-1 1 1,0-1 0,1 0-1,-2 0 1,1 1 0,0-1-1,-1 0 1,1 1 0,-1-1-1,0 0 1,0 1 0,0-1-1,-1 1 1,1-1 0,-1 1-1,0 0 1,0 0 0,0 0-1,-1 0 1,1 0 0,-1 0-1,1 1 1,-1-1 0,-5-3-1,5 4 110,1 1 0,-1-1 0,0 1 0,0-1 0,0 1 0,0 0 0,-1 0 0,1 1 0,0-1 0,0 1 0,0-1 0,-1 1 0,1 0 0,0 0 0,0 0 0,-1 1 0,1-1 0,0 1 0,0 0 0,0 0 0,-1 0 0,1 0 0,0 1 0,1-1 0,-1 1 0,0-1-1,0 1 1,1 0 0,-1 0 0,-2 3 0,1-1 93,-1 0 0,1 0 0,0 1-1,1 0 1,-1 0 0,1 0 0,0 0-1,0 0 1,0 0 0,1 1 0,-1 0-1,2-1 1,-1 1 0,0 0 0,0 10-1,2-9-323,0 0 1,1 0-1,0 0 0,1-1 0,-1 1 0,1 0 0,0-1 1,1 0-1,0 1 0,0-1 0,0 0 0,0 0 0,1-1 0,0 1 1,1-1-1,-1 0 0,8 7 0,-2-3-105,1 0 0,0-1 0,0 0 0,0-1 0,1 0 0,0-1 0,24 8 0,16 2 1827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3:48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24575,'0'-10'-464,"1"0"0,0 0 0,1 0 0,0 0 0,0 0-1,1 0 1,1 0 0,7-16 0,-10 23 351,0 1 0,1-1 0,-1 1 0,1 0 0,-1-1 1,1 1-1,0 0 0,0 0 0,0 0 0,0 0 0,0 1 0,0-1 0,0 0 0,1 1 0,-1 0 1,0-1-1,1 1 0,-1 0 0,1 0 0,0 0 0,-1 1 0,1-1 0,0 1 0,0-1 0,-1 1 1,1 0-1,0 0 0,0 0 0,-1 0 0,1 1 0,0-1 0,-1 1 0,1 0 0,0-1 0,-1 1 0,4 2 1,3 2 41,0 1 1,-1 0 0,1 0 0,-1 0-1,-1 1 1,0 0 0,0 1 0,0 0-1,-1 0 1,0 0 0,0 1 0,-1-1-1,0 1 1,6 18 0,-1-1 10,-1 0-1,-2 0 0,-1 1 1,4 36-1,-8-51-471,-1 1 0,0 0 0,-1 1 0,0-1 0,-1 0 0,0 0 0,-1-1 0,-8 26 0,11-38 590,-1 0 0,0 1 1,0-1-1,-1 0 0,1 1 0,0-1 0,0 0 1,0 1-1,0-1 0,0 0 0,0 1 0,0-1 1,0 0-1,-1 1 0,1-1 0,0 0 1,0 0-1,0 1 0,-1-1 0,1 0 0,0 0 1,0 1-1,-1-1 0,1 0 0,0 0 1,0 0-1,-1 0 0,1 1 0,0-1 0,-1 0 1,1 0-1,0 0 0,-1 0 0,1 0 0,0 0 1,-1 0-1,-2-13 254,3-21-285,7-14 317,2 0-1,2 1 1,24-64-1,-34 107-343,1-2 0,0-1 0,1 1 0,0-1 0,0 1 0,0 0 0,0 0 0,1 0 0,0 1 0,5-6 0,-8 10 0,-1 1-1,0 0 1,1-1 0,-1 1-1,1-1 1,0 1-1,-1 0 1,1 0-1,-1-1 1,1 1-1,-1 0 1,1 0-1,0-1 1,-1 1 0,1 0-1,-1 0 1,1 0-1,0 0 1,-1 0-1,1 0 1,-1 0-1,1 0 1,0 0-1,-1 0 1,1 1-1,1-1 1,-1 1-1,0 0-1,1 0 1,-1 0 0,0 0 0,0 0-1,0 0 1,0 0 0,0 0-1,0 1 1,2 1 0,15 37 101,-17-37-66,25 89 2657,-9-28-1278,-16-62-1413,-1-1 0,1 1 0,-1 0 0,1 0 0,0-1 0,0 1 0,0 0 0,0-1 0,0 1 0,0-1 0,0 1 0,0-1 0,0 0 0,1 1 0,-1-1 0,1 0 0,-1 0 0,2 1 0,-1-2 0,-1 1 0,0-1 0,1 0 0,-1 0 0,0 0 0,1 0 0,-1 0 0,0 0 0,1-1 0,-1 1 0,0 0 0,0-1 0,1 1 0,-1-1 0,0 1 0,0-1 0,0 0 0,0 1 0,0-1 0,0 0 0,0 0 0,0 0 0,0 0 0,0 0 0,0 0 0,1-1 0,10-13 577,0-2-1,-1 1 1,17-35-1,-18 31 146,1 1 0,25-33 0,-35 51-719,-1 0 0,1 0 0,0 0 0,-1 1 0,1-1-1,0 0 1,0 0 0,-1 1 0,1-1 0,0 0 0,0 1-1,0-1 1,0 1 0,0-1 0,0 1 0,0 0-1,0-1 1,0 1 0,0 0 0,0 0 0,0 0 0,0 0-1,0-1 1,0 2 0,1-1 0,-1 0 0,0 0 0,0 0-1,0 0 1,0 1 0,0-1 0,0 0 0,0 1-1,0-1 1,0 1 0,0-1 0,0 1 0,-1-1 0,1 1-1,0 0 1,0 0 0,0-1 0,0 2 0,5 5-7,-1 1 0,0-1 0,0 1 0,6 12 0,0 1 13,-6-12 144,1 0 0,1 0 0,-1-1 0,2 0-1,12 12 1,-19-18-129,1-1 0,0 0 1,-1 0-1,1 0 0,0 0 0,0 0 0,-1 0 0,1 0 0,0-1 1,0 1-1,0-1 0,0 1 0,0-1 0,0 0 0,0 0 0,0 0 0,0 0 1,0 0-1,0 0 0,0-1 0,0 1 0,0 0 0,0-1 0,0 0 0,0 1 1,0-1-1,-1 0 0,1 0 0,0 0 0,-1 0 0,1-1 0,0 1 1,-1 0-1,1-1 0,-1 1 0,0-1 0,2-1 0,2-3-24,0-1 0,-1 1 0,1-1 0,-1 0 0,-1 0 0,0 0 0,5-12 0,-2-3 0,4-28 0,0 0 0,-10 50 0,0 0 0,0 0 0,0-1 0,0 1 0,0 0 0,0 0 0,0 0 0,0-1 0,1 1 0,-1 0 0,0 0 0,0-1 0,0 1 0,0 0 0,1 0 0,-1 0 0,0 0 0,0-1 0,0 1 0,1 0 0,-1 0 0,0 0 0,0 0 0,1 0 0,-1 0 0,0 0 0,0 0 0,1-1 0,-1 1 0,0 0 0,0 0 0,1 0 0,-1 0 0,0 0 0,13 5 0,14 17 0,-18-15 0,0-1 0,0 1 0,0-2 0,1 0 0,0 0 0,19 7 0,-26-11 0,1 0 0,0 0 0,-1-1 0,1 1 0,0-1 0,-1 0 0,1 0 0,0 0 0,0 0 0,-1-1 0,1 0 0,0 1 0,-1-1 0,1 0 0,-1-1 0,1 1 0,-1-1 0,0 1 0,1-1 0,5-5 0,7-7 0,-16 14 0,0 0 0,0 0 0,1 0 0,-1 0 0,0 0 0,0-1 0,1 1 0,-1 0 0,0 0 0,0 0 0,1 0 0,-1 0 0,0 0 0,0 0 0,1 0 0,-1 0 0,0 0 0,0 0 0,0 0 0,1 0 0,-1 0 0,0 0 0,0 0 0,1 1 0,-1-1 0,0 0 0,0 0 0,0 0 0,1 0 0,-1 0 0,0 1 0,0-1 0,0 0 0,1 0 0,-1 0 0,0 0 0,0 1 0,0-1 0,0 0 0,0 0 0,0 0 0,1 1 0,-1-1 0,0 0 0,0 0 0,0 1 0,0-1 0,0 0 0,0 0 0,0 1 0,0-1 0,0 0 0,0 0 0,0 1 0,1 18 0,-1-16 0,5 86-2221,16 93 0,29 88-4945,-25-143 5481,-12-58 1513,-3 1 0,1 74 1,-11-112 850,-2 0 1,-8 47 0,6-59 403,-1 1 0,-1-1 0,-1 0-1,-15 31 1,18-43-824,-1 0-1,0 0 0,0 0 0,-1-1 0,0 0 1,0 0-1,-1 0 0,1-1 0,-2 0 0,1 0 1,-1-1-1,-11 7 0,13-10-159,0 1-1,0-1 1,0 0-1,0 0 1,0-1-1,-1 0 1,1 0-1,0 0 1,-1-1-1,1 0 1,0 0-1,-1 0 1,1-1-1,0 0 1,0-1-1,-1 1 1,1-1-1,0 0 0,-7-4 1,3 0-33,0 0 1,1 0-1,-1-1 1,1 0-1,1-1 0,-1 0 1,1-1-1,1 1 1,-1-2-1,2 1 0,-10-16 1,5 4-247,0-1 0,2 0 0,0 0 0,-9-38 1,13 34-747,0 0 1,2-1 0,1 1 0,1-1 0,1 1 0,2-1 0,0 1 0,2-1 0,1 1-1,12-40 1,-5 32 705,2 0 0,1 1 0,2 0 0,1 1 0,1 1-1,2 1 1,27-30 0,-9 16 5097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3:48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24575,'9'-5'0,"-6"3"0,1 0 0,-1 0 0,1 0 0,-1 0 0,1 1 0,0-1 0,0 1 0,0 0 0,0 0 0,0 0 0,0 1 0,0 0 0,0-1 0,0 1 0,0 1 0,0-1 0,0 0 0,6 3 0,1-1 0,0 0 0,-1-1 0,1 0 0,0 0 0,0-1 0,0 0 0,0-1 0,0-1 0,11-2 0,13-1 0,-26 3-1365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3:49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261 384 24575,'-1'-2'-10,"0"-1"-1,-1 0 1,0 0-1,1 1 1,-1-1-1,0 1 1,0 0-1,0 0 1,-1-1-1,1 1 0,-1 0 1,1 1-1,-1-1 1,-3-1-1,3 0-180,-1 0 120,0 0 0,-1 0 0,1 1 0,0-1 0,-1 1 0,1 0-1,-1 0 1,0 1 0,1-1 0,-1 1 0,0 0 0,0 0 0,0 1 0,0-1 0,0 1 0,0 0 0,0 1 0,0-1 0,0 1 0,0 0 0,0 0 0,0 0 0,0 1 0,1 0 0,-1 0-1,1 0 1,-1 1 0,1-1 0,0 1 0,0 0 0,0 0 0,0 0 0,1 1 0,-1-1 0,1 1 0,0 0 0,-5 7 0,2-2-1152,0 1 1,1 0 0,-5 12-1,5-8 1027,0-1 1,2 0-1,-1 1 0,-1 23 0,4-27 226,0 1-1,1 0 1,1-1-1,-1 1 0,2-1 1,-1 1-1,1-1 1,1 0-1,0 0 0,1 0 1,0 0-1,6 12 1,-8-20-30,-1 1 1,0-1 0,1 0 0,0 0-1,-1 0 1,1 0 0,0 0 0,0 0-1,0 0 1,0-1 0,1 1 0,-1-1 0,0 0-1,1 1 1,-1-1 0,1 0 0,-1 0-1,1-1 1,-1 1 0,1 0 0,0-1-1,-1 0 1,1 1 0,0-1 0,-1 0-1,1-1 1,0 1 0,-1 0 0,1-1-1,-1 1 1,1-1 0,3-1 0,1-1 14,-1 0 0,1 0 1,-1-1-1,0 0 0,0 0 1,0-1-1,0 0 0,-1 0 1,1 0-1,6-10 0,-2 0-325,-1 1 0,-1-1 0,0-1 0,-1 1 0,-1-1 0,0-1 0,-1 1 0,-1-1 0,-1 0 0,0 0 0,-1 0-1,-1 0 1,0 0 0,-3-19 0,-1-4 83,-2 1 0,-2 0 0,-2 0 1,-1 0-1,-16-37 0,21 62 150,0 1 1,-1 0 0,-1 0 0,0 0-1,-9-13 1,16 26 110,-1-1 0,1 0-1,-1 1 1,1-1 0,-1 0 0,1 1 0,-1-1-1,0 1 1,1-1 0,-1 1 0,0-1 0,1 1-1,-1-1 1,0 1 0,1 0 0,-1-1 0,0 1-1,-1 0 1,2 0-10,0 0 1,-1 0-1,1 0 0,0 1 0,0-1 1,-1 0-1,1 0 0,0 1 0,0-1 0,-1 0 1,1 1-1,0-1 0,0 0 0,0 1 0,-1-1 1,1 0-1,0 1 0,0-1 0,0 0 0,0 1 1,0-1-1,0 1 0,0-1 0,0 0 0,0 1 1,0-1-1,2 36 816,-1-32-815,8 61 55,4 0-1,2 0 1,3-2 0,46 110-1,-58-161 779,0-1 0,0 0 0,1-1-1,0 0 1,1 0 0,0 0 0,9 8-1,-15-16-804,0 0 0,0-1-1,0 1 1,0 0 0,0-1-1,0 0 1,0 1 0,0-1 0,1 0-1,-1 0 1,0 0 0,1 0-1,-1-1 1,1 1 0,-1-1-1,1 1 1,-1-1 0,1 0-1,0 0 1,-1 0 0,1 0-1,-1-1 1,1 1 0,-1-1-1,1 1 1,-1-1 0,1 0-1,-1 0 1,0 0 0,1 0-1,-1-1 1,0 1 0,0 0-1,0-1 1,0 0 0,0 1-1,0-1 1,-1 0 0,1 0 0,2-3-1,2-4-383,0 0 1,-1 0-1,-1-1 0,1 0 0,-1 1 1,-1-1-1,0-1 0,0 1 0,-1 0 0,0-1 1,-1 1-1,0-21 0,-1 22 456,-1 1-1,0 0 1,0-1-1,-1 1 1,-4-13-1,14 39-809,0 0 0,1-1 0,21 31 0,-22-38 963,0 1 1,0-1-1,1-1 1,1 1-1,-1-2 0,2 1 1,-1-1-1,12 6 1,-2-4-1452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3:49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55 24575,'-3'12'0,"-1"-1"0,2 1 0,-3 21 0,4-30 0,1-1 0,0 0 0,0 1 0,1-1 0,-1 0 0,0 0 0,1 1 0,0-1 0,-1 0 0,1 0 0,0 0 0,1 3 0,-1-4 0,0 0 0,0 0 0,0 0 0,0 0 0,0-1 0,0 1 0,0 0 0,0-1 0,0 1 0,0 0 0,0-1 0,0 1 0,0-1 0,1 0 0,-1 1 0,0-1 0,0 0 0,1 0 0,-1 0 0,0 0 0,0 0 0,1 0 0,-1 0 0,2 0 0,0-1 0,1 0 0,-1 0 0,1-1 0,-1 1 0,1-1 0,-1 0 0,0 1 0,0-1 0,0-1 0,0 1 0,0 0 0,0-1 0,-1 1 0,1-1 0,-1 0 0,0 0 0,0 0 0,0 0 0,0 0 0,0-1 0,-1 1 0,1-1 0,-1 1 0,0-1 0,0 1 0,0-1 0,-1 1 0,1-1 0,-1-6 0,1 7 0,-1 0 0,0 0 0,0 0 0,0 0 0,0 0 0,0 0 0,-1 0 0,1 0 0,-1 0 0,0 1 0,0-1 0,0 0 0,0 0 0,0 0 0,-1 1 0,1-1 0,-1 1 0,0-1 0,0 1 0,0 0 0,0 0 0,0 0 0,0 0 0,0 0 0,-1 0 0,1 0 0,-1 1 0,0-1 0,1 1 0,-1 0 0,0 0 0,0 0 0,1 0 0,-1 0 0,0 0 0,0 1 0,-4-1 0,4 1 0,0 0 0,0 0 0,-1 0 0,1 1 0,0-1 0,0 1 0,-1-1 0,1 1 0,0 0 0,0 0 0,0 1 0,0-1 0,0 0 0,0 1 0,0 0 0,1 0 0,-1 0 0,1 0 0,-1 0 0,1 1 0,0-1 0,0 0 0,0 1 0,0 0 0,-3 5 0,3-3 0,0 1 0,0 0 0,0-1 0,1 1 0,0 0 0,0 0 0,0 0 0,1 1 0,0-1 0,0 0 0,0 0 0,1 0 0,2 7 0,8 27-1365,3-4-5461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3:50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51 24575,'7'-8'0,"10"-13"0,-17 20 0,1 1 0,-1-1 0,1 1 0,-1-1 0,0 0 0,1 1 0,-1-1 0,0 1 0,0-1 0,1 0 0,-1 1 0,0-1 0,0 0 0,0 1 0,0-1 0,0 0 0,0 0 0,0 1 0,0-1 0,0 0 0,0 1 0,0-1 0,0 0 0,0 1 0,-1-1 0,1-1 0,-1 2-15,0 0-1,0-1 1,1 1-1,-1 0 0,0 0 1,0-1-1,0 1 1,1 0-1,-1 0 1,0 0-1,0 0 0,0 0 1,0 0-1,1 0 1,-1 0-1,0 0 1,0 1-1,0-1 1,1 0-1,-1 1 0,0-1 1,0 0-1,1 1 1,-1-1-1,0 1 1,1-1-1,-1 1 0,0-1 1,1 1-1,-1-1 1,1 1-1,-2 1 1,-19 21-2067,-20 40-6296,33-48 7822,1 0-1,-10 30 1,15-37 726,-1 0 0,2 1 1,-1-1-1,1 1 0,1-1 0,0 1 1,0 8-1,1-12-115,0 0 0,0 0 0,0 0 0,0 0 0,1 0 0,0 0 0,0 0 0,0 0 0,1-1 0,0 0 1,0 1-1,5 5 0,-4-6 341,-1 0 0,2-1 1,-1 1-1,0-1 0,1 0 0,-1 0 1,1-1-1,0 1 0,0-1 1,0 0-1,0 0 0,0-1 0,0 0 1,0 0-1,1 0 0,-1 0 1,1-1-1,-1 0 0,0 0 1,1 0-1,-1-1 0,0 0 0,10-2 1,-6 0-114,0 0 0,-1 0 1,1 0-1,-1-1 1,13-9-1,-13 8-1187,-1 0-1,0-1 1,0 0-1,-1 0 1,9-11-1,0-4-2506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3:50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 24575,'0'-1'0,"-1"1"0,0-1 0,0 1 0,1-1 0,-1 1 0,0-1 0,0 1 0,0-1 0,0 1 0,0 0 0,1 0 0,-1-1 0,0 1 0,0 0 0,0 0 0,0 0 0,0 0 0,0 0 0,0 0 0,0 0 0,0 0 0,1 1 0,-1-1 0,0 0 0,0 0 0,0 1 0,0-1 0,0 1 0,1-1 0,-1 1 0,0-1 0,0 1 0,1-1 0,-1 1 0,0 0 0,1-1 0,-1 1 0,0 0 0,1-1 0,-1 1 0,1 0 0,0 0 0,-1 0 0,1 0 0,0-1 0,-1 1 0,1 0 0,0 0 0,0 0 0,0 0 0,-1 0 0,1 0 0,0 0 0,1 1 0,-2 8 0,1-1 0,1 0 0,0 0 0,2 10 0,-3-19 0,26 124-3773,6-2-1,73 186 1,-93-281 4294,-3-8 2087</inkml:trace>
  <inkml:trace contextRef="#ctx0" brushRef="#br0" timeOffset="1">82 373 24575,'-2'2'0,"-4"1"0,-4 0 0,1-3 0,26-15 0,40-17 0,19-6-6784,-5 3 5377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29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20 155 24575,'-6'-22'-117,"3"14"12,0-1 1,1 1-1,0-1 0,1 1 1,-1-1-1,2 0 0,-1 1 1,1-1-1,2-12 0,-1 19 109,0 0-1,0 0 0,0 0 0,1 0 1,-1 0-1,1 0 0,-1 1 1,1-1-1,0 0 0,0 1 0,0 0 1,0-1-1,0 1 0,0 0 1,0 0-1,0 0 0,0 0 1,0 0-1,0 1 0,1-1 0,-1 1 1,4-1-1,6-1-238,-1 1 0,1 0 0,12 1-1,-15 0-199,-1 1-1,0 0 0,1 0 0,-1 1 1,0 0-1,0 0 0,0 1 0,0 0 1,0 0-1,-1 1 0,1 0 0,-1 0 1,0 1-1,0 0 0,-1 0 0,1 1 1,-1 0-1,0 0 0,-1 0 0,0 1 1,0 0-1,0 0 0,7 14 0,-3 0 353,-1 0 0,0 1-1,-2 0 1,0 1-1,4 43 1,-3 116-569,-7-172 542,0-4 202,0 1-1,0 0 1,1-1-1,0 1 1,0 0-1,1-1 1,3 9-1,-5-14-25,1 1 1,-1-1-1,1 0 0,-1 0 1,1-1-1,0 1 0,0 0 0,-1 0 1,1 0-1,0 0 0,0-1 0,0 1 1,0 0-1,0-1 0,0 1 1,0 0-1,0-1 0,0 0 0,2 1 1,-1-1-49,0 1 1,0-2 0,0 1 0,0 0 0,0 0 0,0-1 0,0 1-1,0-1 1,0 1 0,0-1 0,0 0 0,0 0 0,0 0-1,-1 0 1,3-1 0,8-7-50,-1 1-1,0-1 1,-1-1 0,0 0-1,-1 0 1,0-1 0,0 0-1,9-18 1,-7 11 703,-2-1 1,0 1-1,-1-2 0,-1 1 1,5-24-1,-10 37-506,-1-1 1,0 1-1,0-1 0,0 1 0,-1 0 1,0-1-1,0 1 0,-1-1 0,0 1 1,0-1-1,-1 1 0,1 0 0,-1-1 0,-1 1 1,1 0-1,-1 1 0,0-1 0,0 0 1,-1 1-1,0-1 0,0 1 0,0 0 1,0 1-1,-1-1 0,0 1 0,0 0 1,0 0-1,0 0 0,-1 1 0,1-1 1,-1 1-1,0 1 0,-12-5 0,9 4-258,-1 0-1,-1 0 1,1 1 0,0 0-1,0 1 1,-1 0-1,1 1 1,-1 0-1,1 0 1,-1 1 0,1 1-1,0 0 1,-1 0-1,-17 7 1,12-1-4727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3:51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100 117 24575,'-14'4'0,"-8"1"0,-4 0 0,-4-1 0,23-7 0,36-7 0,20-6 0,21-3-3323,3 0 3323,2 1-5683,-9 2 5683,-13 3 0,-10 1 0,-12 3 815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3:51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77 24575,'-10'7'-73,"-4"3"-292,0-1 0,0-1 1,-1 0-1,-17 6 0,293-85 1132,-237 64-3444,-3 2 1395,0-2-1,-1 0 1,35-18-1,-39 14 2029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3:52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55 210 24575,'2'-13'0,"3"-78"0,-5 81 0,0 0 0,-1 1 0,0-1 0,-1 1 0,0-1 0,-1 1 0,-3-10 0,5 17 0,1 1 0,-1-1 0,0 1 0,0-1 0,0 1 0,0-1 0,0 1 0,0 0 0,0 0 0,-2-2 0,2 2 0,1 1 0,-1 0 0,1 0 0,0-1 0,-1 1 0,1 0 0,-1 0 0,1 0 0,-1 0 0,1 0 0,-1 0 0,1 0 0,-1 0 0,1 0 0,0 0 0,-1 0 0,1 0 0,-1 0 0,1 0 0,-1 0 0,1 0 0,-1 0 0,1 0 0,-1 1 0,-1 0 0,1 1 0,-1-1 0,1 1 0,-1 0 0,1-1 0,0 1 0,0 0 0,0 0 0,0 0 0,0 0 0,1 0 0,-1 0 0,0 0 0,1 0 0,-1 0 0,1 3 0,-4 40-2416,2 1 1,3-1-1,6 55 0,-4-66 1515,14 152-2028,8 108 1960,-22-204 1276,-9 112-1,6-201-269,-1 7 461,1-1 1,-2 1-1,1 0 0,-4 9 1,2-12-499,1-8 0,1-10 0,15-93 234,-11 90 1200,1 0 0,8-20 0,-12 36-1350,0 0 0,0-1 0,0 1 0,0 0 0,0 0 0,0 0-1,0 0 1,0 0 0,0-1 0,0 1 0,1 0 0,-1 0 0,0 0 0,0 0-1,0 0 1,0-1 0,0 1 0,0 0 0,0 0 0,0 0 0,0 0 0,1 0-1,-1 0 1,0 0 0,0 0 0,0-1 0,0 1 0,0 0 0,1 0 0,-1 0-1,0 0 1,0 0 0,0 0 0,0 0 0,0 0 0,1 0 0,-1 0 0,0 0 0,0 0-1,0 0 1,0 0 0,1 0 0,-1 0 0,0 0 0,0 0 0,0 0 0,0 0-1,0 0 1,1 1 0,-1-1 0,0 0 0,0 0 0,0 0 0,0 0 0,0 0-1,0 0 1,0 0 0,1 0 0,-1 1 0,0-1 0,0 0 0,7 15 1634,4 23-2983,55 371-5861,7 26 3556,-66-409 2241,21 52 0,-24-68 1092,1 0-1,0-1 1,1 1-1,0-1 1,1 0 0,0-1-1,15 15 1,-19-20 284,0-1 0,1 0 0,-1 0 0,0 0 0,1 0 1,-1-1-1,1 1 0,0-1 0,0 0 0,-1 0 0,1 0 1,0 0-1,0-1 0,0 1 0,0-1 0,0 0 0,0-1 0,0 1 1,0-1-1,-1 1 0,1-1 0,0 0 0,0-1 0,-1 1 0,5-2 1,1-2 235,0 0 0,0 0 1,-1-1-1,1 0 1,-1 0-1,0-1 0,-1 0 1,9-11-1,3-6 4133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3:53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24575,'-6'34'0,"1"-10"0,-4 47 0,9-63 0,0-1 0,0 0 0,0 1 0,1-1 0,0 0 0,1 1 0,0-1 0,0 0 0,0 0 0,7 13 0,-8-19 0,-1 1 0,1-1 0,0 1 0,0-1 0,0 1 0,0-1 0,0 0 0,0 0 0,0 1 0,1-1 0,-1 0 0,0 0 0,1 0 0,-1 0 0,1 0 0,-1-1 0,1 1 0,-1 0 0,1-1 0,-1 1 0,1-1 0,0 1 0,-1-1 0,1 0 0,0 0 0,-1 0 0,1 0 0,0 0 0,0 0 0,-1 0 0,1 0 0,0-1 0,-1 1 0,1-1 0,-1 1 0,1-1 0,0 0 0,-1 0 0,1 1 0,-1-1 0,2-2 0,3-1 0,-1-1 0,0 1 0,0-1 0,-1 0 0,1 0 0,-1-1 0,-1 1 0,1-1 0,4-9 0,-2 0 0,-1-1 0,0 0 0,-2 0 0,5-28 0,-1 1 0,-7 42-2,0 1-1,0 0 0,-1 0 1,1 0-1,0-1 0,0 1 1,0 0-1,0 0 1,0 0-1,1 0 0,-1-1 1,0 1-1,0 0 0,0 0 1,0 0-1,0 0 1,0-1-1,0 1 0,0 0 1,0 0-1,0 0 0,0 0 1,1 0-1,-1-1 1,0 1-1,0 0 0,0 0 1,0 0-1,0 0 0,1 0 1,-1 0-1,0 0 1,0 0-1,0-1 0,0 1 1,1 0-1,-1 0 0,0 0 1,0 0-1,0 0 1,0 0-1,1 0 0,-1 0 1,0 0-1,8 9-304,7 23-584,-11-23 520,22 43-5562,41 63 5187,-53-93 921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3:54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158 130 24575,'-4'-18'0,"-9"-41"0,12 55 0,-1 0 0,1 0 0,-1 0 0,0 0 0,0 1 0,0-1 0,-1 1 0,1-1 0,-1 1 0,0 0 0,-4-4 0,6 6 0,0 1 0,0-1 0,0 0 0,0 1 0,-1-1 0,1 1 0,0 0 0,0-1 0,0 1 0,-1 0 0,1 0 0,0-1 0,0 1 0,-1 0 0,1 0 0,0 1 0,0-1 0,0 0 0,-1 0 0,1 0 0,0 1 0,0-1 0,0 1 0,-1-1 0,1 1 0,0-1 0,0 1 0,0 0 0,0 0 0,0-1 0,0 1 0,-1 1 0,-2 2 0,0 1 0,0-1 0,0 1 0,1 0 0,-6 9 0,2 0-808,0 1-1,1 0 0,1 0 1,0 1-1,1 0 1,-3 29-1,5-34 294,2 0 1,-1 0-1,1 1 1,1-1-1,0 0 0,1 0 1,0 0-1,0 0 1,1 0-1,8 18 1,-8-24 322,-1 0 1,1-1 0,0 1 0,1-1 0,-1 1 0,1-1-1,-1 0 1,1-1 0,1 1 0,-1 0 0,0-1-1,1 0 1,0 0 0,-1-1 0,8 3 0,-5-2 385,0-1-1,0 0 1,0-1 0,0 0 0,0 0 0,1-1-1,-1 0 1,0 0 0,1 0 0,10-3 0,-6 0 63,1 0 0,-1-1 1,1 0-1,-1-1 1,0 0-1,-1-1 0,1-1 1,-1 0-1,0 0 1,-1-1-1,0 0 0,14-15 1,-15 12 235,0 0-1,-1-1 1,-1 0 0,12-24 0,-15 28 98,-1 0 0,0 0 0,-1 0 0,0-1 0,0 1 0,-1 0 0,0-1 0,0 1 0,-1-13 0,-1 19-547,1 1-1,0 0 1,0-1 0,-1 1 0,1-1 0,-1 1 0,1 0 0,-1-1 0,0 1 0,0 0 0,1 0 0,-1 0 0,0-1 0,-1 0 0,1 2-46,1 0 0,0 0 0,0-1 0,0 1 0,0 0 0,-1 0 0,1 0 0,0 0 0,0 0 0,0 0 0,-1 0 0,1 0 0,0 0 0,0 0 0,-1 0 0,1-1 0,0 1 0,0 0 0,0 0 0,-1 1 0,1-1 0,0 0 0,0 0 0,0 0 0,-1 0 0,1 0 0,0 0 0,0 0 0,0 0 0,-1 0 0,1 0 0,0 1 0,-5 12-64,4-3 3,1 0 0,0 0 1,0 0-1,1 0 0,1 0 0,-1 0 0,2 0 0,-1 0 0,1-1 0,1 1 0,0-1 0,0 0 1,1 0-1,0 0 0,7 9 0,-9-13-20,1-1 0,-1 0-1,1 0 1,0 0 0,0 0 0,1-1 0,-1 0 0,1 0-1,-1 0 1,1 0 0,0 0 0,0-1 0,0 0 0,1 0 0,-1-1-1,0 1 1,1-1 0,-1 0 0,1-1 0,-1 1 0,1-1-1,-1 0 1,1-1 0,-1 1 0,1-1 0,-1 0 0,0 0 0,1-1-1,5-2 1,-5 2-185,-1-1-1,1 1 0,-1-1 0,1-1 1,-1 1-1,0-1 0,-1 0 1,1 0-1,-1 0 0,1-1 0,5-7 1,-9 10 206,1 0 0,-1-1 0,0 1 0,0 0 0,1-1 0,-2 1 0,1-1 0,0 0 0,0 1 0,-1-1 0,1 0 0,-1 1 0,0-1 0,0 0 0,0 1 0,0-1 0,-1 0 0,1 0 0,-1 1 0,1-1 0,-1 1 0,0-1 0,0 0-1,0 1 1,0 0 0,-1-1 0,-2-3 0,1 2 58,0 1 0,0 0 0,-1-1 0,1 1 0,-1 1-1,1-1 1,-1 1 0,0-1 0,0 1 0,0 0-1,-1 0 1,1 1 0,-8-3 0,5 2 72,1 0-1,-1 0 1,1-1-1,-10-6 1,15 9-30,1-1-1,-1 0 1,0 1-1,1-1 1,-1 0-1,1 1 1,-1-1-1,1 0 1,-1 1-1,1-1 1,-1 0-1,1 0 1,0 0 0,-1 0-1,1 1 1,0-1-1,0 0 1,0 0-1,0 0 1,-1 0-1,1 0 1,0 0-1,1 0 1,-1 0-1,0 1 1,0-1-1,0 0 1,0 0 0,1 0-1,0-1 1,2-7-1211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3:54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24575,'8'-10'0,"-1"0"0,-5 11 0,-2 7 0,-3 8-415,1 1 0,0-1 0,1 1-1,1-1 1,1 1 0,0-1 0,4 17 0,-4-30 415,-1-1 0,1 1 0,0-1 0,0 0 0,0 1 0,0-1 0,1 0 0,-1 0 0,0 0 0,1 0 0,0 0 0,-1 0 0,1 0 0,0 0 0,0-1 0,0 1 0,0-1 0,0 1 0,0-1 0,1 0 0,-1 0 0,0 0 0,1 0 0,-1 0 0,1-1 0,-1 1 0,3-1 0,0 0 0,0 0 0,0 0 0,0-1 0,0 0 0,0 0 0,-1 0 0,1-1 0,0 1 0,-1-1 0,1 0 0,-1 0 0,0-1 0,5-3 0,12-12-2254,7-3-1176,-13 51 5651,-13-27-2232,-1-1-1,0 0 0,1 0 0,0 0 1,-1 0-1,1 0 0,0 0 0,0 0 1,0 0-1,0-1 0,1 1 1,-1-1-1,0 1 0,1-1 0,-1 0 1,0 0-1,1 0 0,4 1 1,-2-2 61,-1 1 0,1-1 1,0 0-1,-1 0 0,1-1 1,-1 1-1,1-1 1,-1 0-1,1 0 0,5-3 1,0 0-508,1-1 0,-1-1 0,0 0 0,0 0 0,-1-1 0,0 0 0,0 0 1,9-11-1,-14 14 230,0-1 0,0 1 0,-1-1 0,0 0 0,0 0 1,0-1-1,-1 1 0,1-1 0,-1 1 0,-1-1 0,1 0 0,-1 1 1,0-1-1,0 0 0,-1 0 0,1 0 0,-1 0 0,-2-10 1,1 8 443,-1 0 1,-1 1 0,1-1-1,-1 0 1,0 1 0,-1 0 0,0-1-1,0 1 1,-1 1 0,0-1 0,0 1-1,0 0 1,-8-7 0,4 5 396,-1 0 0,0 0 0,-1 1 0,-21-12-1,28 17-259,1 0-1,-1 0 1,0 1-1,0-1 1,0 1-1,0 0 0,0 0 1,-1 1-1,1-1 1,0 1-1,0 0 0,-1 0 1,1 0-1,0 0 1,0 1-1,0 0 1,-1-1-1,-4 4 0,1 0-6502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3:55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12 24575,'0'0'0,"1"-1"0,-1 1 0,0-1 0,0 1 0,0 0 0,0-1 0,0 1 0,0-1 0,0 1 0,0-1 0,0 1 0,0 0 0,0-1 0,0 1 0,-1-1 0,1 1 0,0 0 0,0-1 0,0 1 0,0-1 0,-1 1 0,1 0 0,0-1 0,0 1 0,-1 0 0,1-1 0,0 1 0,-1 0 0,0 0 0,1 1 0,0-1 0,-1 1 0,1 0 0,0-1 0,0 1 0,-1 0 0,1-1 0,0 1 0,0 0 0,0-1 0,0 1 0,0 0 0,0-1 0,0 1 0,0 0 0,0-1 0,0 1 0,1 0 0,0 13 0,1 10 0,2 0 0,0 1 0,11 31 0,-15-54 0,0-1 0,1 1 0,0-1 0,-1 1 0,1-1 0,0 1 0,0-1 0,0 0 0,0 1 0,0-1 0,0 0 0,0 0 0,0 0 0,0 0 0,0 0 0,1 0 0,-1 0 0,0 0 0,1-1 0,-1 1 0,1 0 0,-1-1 0,1 1 0,1 0 0,0-1 0,0 0 0,0 0 0,0-1 0,-1 1 0,1-1 0,0 1 0,0-1 0,0 0 0,-1 0 0,1 0 0,0 0 0,3-3 0,6-4 0,1 0 0,-1-1 0,-1-1 0,11-11 0,-13 11 0,-1 0 0,12-17 0,-12 16 0,-8 11 0,0-1 0,0 1 0,0 0 0,0 0 0,0 0 0,0 0 0,0 0 0,1 0 0,-1 0 0,0-1 0,0 1 0,0 0 0,0 0 0,0 0 0,0 0 0,0 0 0,0 0 0,1 0 0,-1 0 0,0 0 0,0 0 0,0 0 0,0 0 0,0 0 0,0 0 0,1 0 0,-1 0 0,0 0 0,0 0 0,0 0 0,0 0 0,0 0 0,1 0 0,-1 0 0,0 0 0,0 0 0,0 0 0,0 0 0,0 0 0,0 0 0,1 0 0,-1 0 0,0 0 0,0 0 0,0 0 0,0 0 0,0 1 0,0-1 0,0 0 0,0 0 0,1 0 0,3 12 0,3 23 0,-5-25 0,2 9-1049,1-1 0,1 1-1,1-1 1,0 0 0,2 0-1,0-1 1,17 25 0,-11-23 1252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3:56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24575,'0'0'0,"1"0"0,-1 0 0,0 0 0,0-1 0,0 1 0,0 0 0,0 0 0,0 0 0,0 0 0,0 0 0,0 0 0,0 0 0,1 0 0,-1-1 0,0 1 0,0 0 0,0 0 0,0 0 0,0 0 0,0 0 0,1 0 0,-1 0 0,0 0 0,0 0 0,0 0 0,0 0 0,0 0 0,1 0 0,-1 0 0,0 0 0,0 0 0,0 0 0,0 0 0,0 0 0,0 0 0,1 0 0,-1 0 0,0 0 0,0 0 0,0 0 0,0 1 0,0-1 0,0 0 0,1 0 0,-1 0 0,0 0 0,1 9 0,-2 13 0,0-19 0,1-1 0,0 0 0,0 0 0,0 0 0,0 0 0,0 0 0,0 0 0,1 0 0,-1 0 0,1 0 0,-1 0 0,1 0 0,0 0 0,0 0 0,0-1 0,0 1 0,0 0 0,0 0 0,0-1 0,1 1 0,1 1 0,-2-2 0,-1-1 0,1 0 0,0 1 0,-1-1 0,1 0 0,0 1 0,-1-1 0,1 0 0,0 0 0,0 0 0,-1 0 0,1 1 0,0-1 0,-1 0 0,1 0 0,0 0 0,0-1 0,-1 1 0,1 0 0,0 0 0,-1 0 0,2-1 0,-1 0 0,1 1 0,-1-1 0,1 0 0,-1 0 0,0-1 0,0 1 0,0 0 0,1 0 0,-1-1 0,0 1 0,0 0 0,-1-1 0,2-1 0,0-1 0,-1 1 0,0 0 0,0-1 0,0 1 0,0 0 0,-1-1 0,1 1 0,-1-1 0,0 1 0,0-1 0,0 1 0,0-1 0,-1 1 0,0-1 0,1 1 0,-1-1 0,0 1 0,-1 0 0,1-1 0,-1 1 0,1 0 0,-1 0 0,0 0 0,0 0 0,0 1 0,-1-1 0,1 0 0,0 1 0,-5-4 0,6 6-45,0 0-1,0-1 1,0 1-1,0-1 1,0 1-1,0 0 1,0 0-1,0 0 1,0 0-1,0-1 1,0 1-1,0 1 1,0-1-1,0 0 1,0 0-1,0 0 1,0 0-1,0 1 1,1-1-1,-1 0 1,0 1-1,0-1 1,0 1-1,0-1 0,0 1 1,0-1-1,1 1 1,-1 0-1,-1 1 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3:56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47 24575,'-5'6'0,"-1"9"0,6-13-70,0-1-1,-1 1 0,1-1 1,0 1-1,0 0 0,0-1 1,0 1-1,0-1 0,0 1 1,0-1-1,1 1 0,-1-1 1,1 1-1,-1-1 0,1 1 1,-1-1-1,1 0 0,0 1 1,0-1-1,-1 0 0,1 0 1,0 1-1,0-1 0,0 0 1,1 0-1,-1 0 0,0 0 1,0 0-1,0 0 0,1-1 1,-1 1-1,1 0 0,-1-1 1,0 1-1,1-1 0,-1 1 1,1-1-1,-1 1 0,1-1 1,-1 0-1,1 0 0,-1 0 1,1 0-1,0 0 0,-1 0 1,1-1-1,1 1 0,2-1-190,1 0 0,-1 0 0,0-1 1,1 0-1,-1 0 0,0 0 0,0 0 0,0-1 0,0 0 0,-1 0 0,1 0 0,5-5 0,-8 6 261,0 0 0,-1 0 0,1 0 0,0 0 0,-1 0 0,1 0 0,-1 0 0,0-1 0,0 1 0,0 0 0,0-1 0,0 1 0,0-1 0,-1 1 0,1-1 0,-1 1 0,0-1 0,0 0 0,0-4 0,0 5 0,-1 0 0,0 1 0,0-1 0,0 0 0,0 1 0,0-1 0,0 1 0,-1-1 0,1 1 0,0 0 0,-1-1 0,1 1 0,-1 0 0,1 0 0,-1 0 0,0 0 0,1 0 0,-1 0 0,0 1 0,0-1 0,1 1 0,-1-1 0,0 1 0,0 0 0,0-1 0,0 1 0,-3 0 0,-36 2-234,24 1-939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3:57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85 153 24575,'0'-5'0,"0"0"0,0 0 0,-1 0 0,1 0 0,-1 0 0,0 1 0,-1-1 0,1 0 0,-1 1 0,1-1 0,-1 1 0,-1 0 0,1-1 0,-1 1 0,1 0 0,-1 0 0,-1 1 0,-3-5 0,6 8 0,1 0 0,-1 0 0,0 0 0,1 0 0,-1 0 0,1 0 0,-1 0 0,0 0 0,1 0 0,-1 0 0,0 0 0,1 1 0,-1-1 0,1 0 0,-1 0 0,1 1 0,-1-1 0,1 0 0,-1 1 0,1-1 0,-1 1 0,1-1 0,-1 1 0,1-1 0,-1 1 0,1-1 0,0 1 0,-1-1 0,1 1 0,0-1 0,-1 2 0,-11 19 0,8-14-124,1 0 0,0 1 0,1-1 0,-1 1 0,2 0 0,-1 0 0,1 0 0,0 0 0,1 0 0,-1 0 0,2 0 0,-1 0 0,1 0 0,0 0 0,1 0 0,0 0 0,0 0 0,5 10 0,-1-7-178,0 0 0,0-1 0,1 0 0,0 0-1,0 0 1,2-1 0,-1 0 0,1-1 0,0 0-1,0 0 1,18 10 0,70 36-5414,-58-33 5905,72 49 0,-108-67-210,1-1 0,-1 1 0,0 0 0,0 0 0,0 0 0,-1 1 0,1-1 0,-1 1 0,0-1 0,0 1 0,4 7 0,-6-9 165,0 0 0,1 0 0,-1 0 0,0 0 0,0 0 0,0 0 0,0 0 0,0 0 0,-1 0 0,1 0 0,-1 0 0,1 0 0,-1 0 0,0 0 0,0 0 0,1 0 0,-1 0 0,-1-1 0,1 1 0,0 0 0,0-1 0,-1 1 0,1-1 0,0 1 0,-1-1 0,0 0 0,-1 2 0,-5 2 267,0 0 1,-1-1-1,1 0 0,-1 0 0,1-1 0,-1 0 0,0 0 1,0-1-1,-1 0 0,1-1 0,0 0 0,-1 0 1,1-1-1,0-1 0,-1 1 0,1-1 0,-10-3 0,12 3-452,1 0 0,-1-1-1,0 0 1,0 0 0,1-1-1,-1 0 1,1 0 0,0 0 0,0-1-1,0 0 1,0 0 0,1-1-1,0 1 1,0-1 0,0 0-1,0-1 1,1 1 0,0-1-1,0 0 1,0 0 0,1 0-1,0 0 1,-3-8 0,4 4-723,0-1 1,1 0-1,0 0 1,0 0 0,1 0-1,1 0 1,0 1-1,0-1 1,1 0 0,0 0-1,1 1 1,6-15-1,7-13-1444,39-68-1,-44 85 1636,4-4 341,-6 11 234,-1 1 0,-1-2 0,0 1 0,0-1 0,-2 0-1,0-1 1,4-18 0,-9 32 98,0 0-1,0 0 1,0-1-1,-1 1 0,1 0 1,-1 0-1,1 0 0,-1-1 1,0 1-1,1 0 1,-1 0-1,0 0 0,0 0 1,-1 0-1,1 0 1,0 1-1,-1-1 0,1 0 1,-1 1-1,0-1 1,1 1-1,-1-1 0,0 1 1,0 0-1,0 0 0,0 0 1,0 0-1,0 0 1,0 0-1,0 0 0,-3 0 1,-5-2 357,0 1 0,0 0 1,-1 0-1,1 1 0,-15 1 0,22 0-155,-1 0 0,0 0 0,1 1-1,-1-1 1,0 1 0,1 0 0,-1 0-1,1 0 1,-1 1 0,-5 3 0,-10 8-1475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30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72 560 24575,'-11'-19'0,"1"0"0,1-1 0,0-1 0,2 1 0,0-1 0,1 0 0,-3-28 0,7 40 0,1-1 0,1 1 0,-1-1 0,2 1 0,-1-1 0,1 1 0,1-1 0,-1 1 0,2 0 0,-1-1 0,1 1 0,1 1 0,0-1 0,0 0 0,0 1 0,1 0 0,0 0 0,1 0 0,7-7 0,-11 12-71,1 1-1,-1 0 0,1-1 1,0 1-1,0 0 0,0 0 1,0 1-1,0-1 1,0 1-1,0-1 0,1 1 1,-1 0-1,0 0 0,1 1 1,-1-1-1,1 1 1,-1-1-1,1 1 0,-1 0 1,1 0-1,-1 1 0,1-1 1,-1 1-1,1 0 1,-1 0-1,0 0 0,1 0 1,-1 0-1,0 1 0,0 0 1,0-1-1,3 4 1,3 1-144,-1 0 0,-1 0 0,1 1 0,-1 1 0,0-1 0,-1 1 0,1 0 0,-2 1 1,1-1-1,4 13 0,-2-4 263,-1 0 0,-1 1-1,5 25 1,-6-16-1301,-1 0 0,-2-1 0,-1 50 0,-4-36-1021,-16 76-1,-7-19 3290,20-79 1357,6-27 336,9-29-359,-5 21-1957,39-129 3079,-32 114-2874,2 1-1,23-44 1,-35 74-639,-1 0 0,0 0 0,1 0 0,0 0 0,-1 0 0,1 0 0,-1 0 0,1 1 0,0-1 0,0 0 0,-1 0-1,1 1 1,0-1 0,0 0 0,0 1 0,0-1 0,0 1 0,1-1 0,-1 1-30,-1 0 1,1 0-1,-1 0 0,1 1 0,-1-1 1,1 0-1,-1 0 0,1 1 0,-1-1 0,1 0 1,-1 1-1,0-1 0,1 0 0,-1 1 1,0-1-1,1 1 0,-1-1 0,0 0 1,1 1-1,-1-1 0,0 1 0,0-1 1,1 1-1,-1-1 0,0 2 0,3 6-862,-1 1-1,0 0 1,0 12-1,0-10 554,6 44-1511,-4-25 1511,1 0 0,10 31 0,-15-60 417,0 0-1,1 0 1,-1 0 0,0 0 0,1 0-1,-1 0 1,1 0 0,-1 0-1,1 0 1,0 0 0,-1 0-1,1 0 1,0 0 0,-1-1 0,1 1-1,0 0 1,0 0 0,0-1-1,0 1 1,0-1 0,0 1-1,0-1 1,0 1 0,0-1 0,0 1-1,0-1 1,2 0 0,-1 0 180,0 0 1,0 0-1,0-1 1,0 1-1,0-1 1,0 0-1,0 0 1,0 0-1,0 0 1,0 0-1,0 0 1,-1 0-1,3-2 1,6-6 300,-1 1-1,0-2 1,13-15 0,24-44-1960,-29 41 801,24-28-1,-40 56 630,-1 0-1,0 0 0,0-1 1,0 1-1,0 0 1,0 0-1,1 0 1,-1-1-1,0 1 1,0 0-1,0 0 0,0 0 1,1-1-1,-1 1 1,0 0-1,0 0 1,1 0-1,-1 0 1,0 0-1,0 0 0,1 0 1,-1-1-1,0 1 1,0 0-1,1 0 1,-1 0-1,0 0 1,1 0-1,-1 0 0,0 0 1,0 0-1,1 0 1,-1 0-1,0 0 1,0 1-1,1-1 1,-1 0-1,0 0 0,0 0 1,1 0-1,-1 0 1,0 0-1,0 1 1,0-1-1,1 0 1,-1 0-1,0 0 0,0 1 1,0-1-1,1 0 1,-1 0-1,0 0 1,0 1-1,0-1 1,0 0-1,0 0 1,0 1-1,0-1 0,1 0 1,-1 1-1,0-1 1,0 0-1,0 0 1,0 1-1,4 25-26,-3-16 26,1 2-13,1 0 0,1 1 0,0-2-1,1 1 1,0 0 0,0-1 0,2 0 0,8 13-1,-13-21 20,1 1 0,-1-1-1,1 0 1,0 0-1,0 0 1,0 0-1,0-1 1,0 1 0,1-1-1,-1 0 1,1 0-1,-1 0 1,1 0-1,0-1 1,0 0-1,0 1 1,0-1 0,0-1-1,0 1 1,0 0-1,0-1 1,0 0-1,0 0 1,0 0 0,0-1-1,0 1 1,0-1-1,8-2 1,-5-1 108,0 1 1,0-1 0,-1 0-1,1-1 1,-1 1 0,0-1-1,0-1 1,-1 1 0,1-1-1,-1 0 1,0 0 0,-1 0-1,0-1 1,0 0 0,0 0-1,-1 0 1,0 0 0,0 0-1,-1-1 1,0 1 0,2-12-1,-2 11 1,-1 1 0,0-1-1,0 1 1,-1-1 0,0 0-1,0 1 1,-1-1 0,0 0-1,0 1 1,-1-1 0,0 1-1,0-1 1,-1 1 0,0 0-1,0 0 1,0 0 0,-1 0-1,0 1 1,-1 0 0,1 0-1,-11-11 1,13 16-81,0-1-1,0 1 1,0-1 0,0 1-1,0 0 1,-1-1 0,1 1-1,0 0 1,-1 1 0,1-1-1,-1 0 1,1 1 0,-1-1-1,1 1 1,-1 0 0,1 0 0,-1 0-1,-4 1 1,3 0 62,-1 0 1,1 0-1,0 1 0,0 0 0,0 0 1,0 0-1,0 0 0,0 0 1,-6 7-1,0-1 89,2 1 0,-1 1 0,1 0 0,0 0 0,1 0 0,-10 20 0,12-20-985,0 0 0,2 1 0,-1 0 0,1-1 0,0 1 0,-1 20 0,3-27 610,1-1 1,0 0-1,0 1 1,0-1-1,0 0 1,0 1-1,1-1 1,0 0-1,0 0 1,-1 1-1,2-1 1,-1 0-1,0 0 1,1 0-1,-1 0 1,1-1-1,0 1 1,0 0-1,0-1 1,0 1-1,1-1 1,-1 0-1,0 1 1,1-1-1,0 0 1,0-1-1,4 4 1,-2-4 187,0 0-1,0 0 1,0 0-1,0 0 1,0-1-1,1 0 1,-1 0-1,0 0 1,0-1-1,0 0 1,0 0-1,0 0 1,0 0-1,0-1 1,8-4-1,4-1 912,-1-2 0,1 0 0,15-12 0,-12 5-225,17-9 726,-37 24-1340,1 1 0,-1 0 0,1 0 0,-1 0 0,1 0 0,-1-1 0,1 1 0,0 0 0,-1 0 0,1 0 0,-1 0 0,1 0 0,-1 1 0,1-1 0,-1 0 1,1 0-1,0 0 0,-1 0 0,1 1 0,-1-1 0,1 0 0,-1 0 0,1 1 0,-1-1 0,0 0 0,1 1 0,-1-1 0,1 0 0,-1 1 0,0-1 0,1 1 0,-1-1 0,0 1 0,1-1 0,-1 1 1,0-1-1,0 1 0,1-1 0,-1 1 0,0-1 0,0 1 0,0-1 0,0 1 0,0 0 0,0 0 0,5 36 3547,-3-21-2720,-1-13-883,0 0 0,-1 0 0,2 0 0,-1 0 0,0 0 0,1 0 0,-1 0 0,1 0 0,0-1 0,0 1 0,0-1 0,0 1 0,0-1 0,4 3 0,-5-4 0,1 0 0,-1-1 0,0 1 0,1-1 0,-1 1 0,1-1 0,-1 1 0,1-1 0,-1 0 0,1 0 0,-1 0 0,1 0 0,-1 0 0,1 0 0,-1 0 0,1 0 0,-1-1 0,1 1 0,-1 0 0,1-1 0,-1 1 0,1-1 0,-1 0 0,0 0 0,1 1 0,-1-1 0,0 0 0,0 0 0,0 0 0,1 0 0,0-2 0,8-7-299,0-1 0,-1-1 0,0 0 0,-1 0 0,-1 0 0,0-1 0,0 0-1,-1-1 1,-1 1 0,0-1 0,3-15 0,0-7-940,-2 0 1,-1-1-1,-1-46 0,-8-55-483,2 120 1662,-1 0 0,-1 0 1,0 0-1,-1 0 1,-11-24-1,16 41 85,-1 0 0,1 0 0,-1 0-1,1 0 1,-1 0 0,1 0 0,-1 0 0,0 1 0,1-1 0,-1 0-1,0 0 1,1 1 0,-1-1 0,-1 0 0,1 0 3,1 1 0,0 0 1,-1 0-1,1 0 0,0 0 1,-1 0-1,1 0 0,0 0 0,-1 0 1,1 0-1,0 0 0,-1 1 1,1-1-1,0 0 0,-1 0 1,1 0-1,0 0 0,-1 0 0,1 1 1,0-1-1,0 0 0,-1 0 1,1 0-1,0 1 0,0-1 0,-1 0 1,1 0-1,0 1 0,-2 1 92,1 1-1,0-1 0,0 1 1,0-1-1,0 1 0,0 0 1,0-1-1,1 1 0,-1 4 1,0 20-285,1 0 0,2 0 0,6 42 0,25 83-1210,-19-95 840,33 130-1985,-33-137 7656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3:58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24575,'4'2'0,"3"1"0,-1-1 0,-4 2 0,-3 2 0,0 4 0,-2 4 0,-1 5 0,-4 14 0,-2 9 0,-9 22-6784,-2 1 5377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3:59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14 24575,'0'-1'5,"0"0"0,-1 0 0,0 0-1,1 0 1,-1 0 0,1 0 0,-1 0 0,0 0 0,0 0-1,0 1 1,1-1 0,-1 0 0,-2-1 0,3 2-4,0 0 1,0 0 0,-1 0 0,1 0 0,0 0 0,-1 0 0,1 1 0,0-1 0,0 0 0,-1 0 0,1 0 0,0 0 0,0 0-1,0 0 1,-1 0 0,1 0 0,0 1 0,0-1 0,-1 0 0,1 0 0,0 0 0,0 0 0,0 1 0,0-1 0,-1 0 0,1 0-1,0 1 1,0-1 0,0 0 0,0 0 0,0 1 0,0-1 0,0 0 0,0 1 0,-2 2-98,2 1 0,-1 0-1,0 0 1,1-1 0,0 1 0,0 6 0,2 14-779,7 39 0,-7-54 758,0-1-1,0 1 0,1-1 0,1 1 1,-1-1-1,1 0 0,9 13 0,-13-21 118,1 1 0,-1 0 0,0-1 0,0 1 0,1-1 0,-1 1 0,0-1 0,1 1 0,-1-1 0,0 0 0,1 1 0,-1-1 0,1 1 0,-1-1 0,0 0 0,1 1 0,-1-1 0,1 0 0,-1 1 0,1-1 0,0 0 0,-1 0 0,1 0 0,-1 0 0,1 1 0,-1-1 0,1 0 0,0 0 0,-1 0 0,1 0 0,-1 0 0,1 0 0,-1 0 0,1-1 0,0 1 0,-1 0 0,1 0 0,-1 0 0,1-1 0,-1 1 0,1 0 0,-1 0 0,1-1 0,-1 1 0,1 0 0,-1-1 0,0 1 0,1-1 0,-1 1 0,1 0 0,-1-1 0,0 1 0,1-1 0,-1 1 0,0-1 0,0 0 0,1 1 0,-1-2 0,3-4 0,-1-1 0,0 1 0,3-14 0,-4 14 0,15-64 0,-16 70 11,0-1-1,0 1 1,0 0-1,0 0 0,0-1 1,1 1-1,-1 0 1,0-1-1,0 1 1,0 0-1,0 0 0,0-1 1,1 1-1,-1 0 1,0 0-1,0 0 0,0-1 1,1 1-1,-1 0 1,0 0-1,0 0 1,1 0-1,-1-1 0,0 1 1,0 0-1,1 0 1,-1 0-1,0 0 1,1 0-1,-1 0 0,0 0 1,0 0-1,1 0 1,-1 0-1,0 0 0,1 0 1,-1 0-1,0 0 1,1 0-1,11 10 946,12 25 810,-20-29-1675,71 115-5979,-56-91 3585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3:59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127 144 24575,'2'-15'-94,"6"-44"-1017,-7 54 1053,-1 1 1,0-1-1,0 1 1,-1 0-1,1-1 1,-1 1 0,0 0-1,0 0 1,-1-1-1,-1-5 1,2 9 60,0 0 0,1 0 0,-1 0 0,0 0 1,0 0-1,1 1 0,-1-1 0,0 0 0,0 0 0,0 0 1,0 1-1,0-1 0,0 0 0,0 1 0,0-1 0,0 1 0,-1-1 1,1 1-1,0 0 0,0-1 0,0 1 0,0 0 0,-1 0 1,1 0-1,0 0 0,0 0 0,-1 0 0,1 0 0,0 0 0,0 1 1,0-1-1,0 0 0,-1 1 0,1-1 0,0 1 0,0-1 1,0 1-1,0 0 0,0-1 0,0 1 0,0 0 0,0 0 0,-1 1 1,-3 2 5,0 1 0,0 0 0,0 0 0,0 0 0,1 1 0,-4 6 0,1 1-33,0 0 0,2 1 0,-1-1 0,2 1 1,0 0-1,1 0 0,-4 30 0,6-27-726,0 1 0,1-1-1,1 1 1,1-1-1,0 1 1,7 22 0,-7-32 551,1 0 0,0 0 1,0 0-1,1 0 0,-1 0 1,2-1-1,-1 0 1,1 0-1,1 0 0,-1-1 1,1 1-1,0-1 1,0-1-1,1 1 0,11 6 1,-11-8-49,0 0-1,0-1 1,0 0 0,1-1 0,-1 0 0,1 0 0,0 0 0,-1-1-1,1-1 1,0 1 0,0-1 0,0 0 0,0-1 0,0 0 0,-1 0 0,1-1-1,9-2 1,2-3 831,1-1 0,-1-1 1,-1 0-1,30-20 0,-16 7 3009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3:59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150 449 24575,'7'-11'-126,"0"1"0,-1-1 0,0 0-1,-1 0 1,4-13 0,-8 22 106,0 0-1,0 0 1,-1 0-1,1 0 1,-1 0-1,0-1 1,0 1-1,1 0 1,-1 0-1,-1 0 1,1 0-1,0-1 1,0 1-1,-1 0 1,1 0 0,-1 0-1,0 0 1,0 0-1,0 0 1,0 0-1,0 0 1,0 0-1,0 0 1,0 1-1,-1-1 1,1 0-1,-1 1 1,0-1 0,1 1-1,-1-1 1,0 1-1,0 0 1,1 0-1,-1 0 1,0 0-1,-5-1 1,5 1 20,-1 1 0,1-1 0,-1 1 0,1 0 0,-1 0 0,1 0 0,-1 0 0,0 0 0,1 0 0,-1 1 0,1-1 0,-1 1 0,1 0 0,-1 0 0,1 0 0,0 0 0,-1 0 0,1 0 0,0 1 0,0-1 0,0 1 0,0 0 0,0-1 0,0 1 0,1 0 0,-3 3 0,-4 4 0,1 1 0,0 0 0,1 0 0,-7 14 0,1 1-1302,2 0 1,-10 30-1,18-46 912,-1 1 0,1-1-1,1 0 1,0 1-1,0 0 1,1-1-1,0 1 1,0 0 0,4 15-1,-4-23 411,1 0-1,0 0 1,-1 1-1,1-1 1,0 0-1,0 0 1,0 0-1,0 0 1,1 0-1,-1 0 0,1 0 1,-1 0-1,1-1 1,0 1-1,-1-1 1,1 1-1,0-1 1,0 1-1,0-1 1,0 0-1,0 0 1,0 0-1,0 0 1,1-1-1,-1 1 1,0 0-1,1-1 1,-1 0-1,0 1 1,1-1-1,-1 0 1,0 0-1,1 0 1,-1-1-1,0 1 1,1 0-1,3-2 1,3-1 133,0 0-1,0 0 1,-1 0 0,1-1 0,-1 0 0,0-1-1,0 0 1,10-9 0,-2 1 748,-1-2 0,-1 0 0,0-1 0,-1-1 0,0 1-1,-2-2 1,19-35 0,-34 62-901,1 0 0,1 0 0,-1 1 0,-1 18 0,4-22 0,-1 0 0,1-1 0,0 1 0,1 0 0,-1-1 0,1 1 0,0-1 0,1 1 0,3 10 0,-5-16 0,1 1 0,-1 0 0,0 0 0,1 0 0,-1-1 0,1 1 0,0 0 0,-1 0 0,1-1 0,0 1 0,-1 0 0,1-1 0,0 1 0,-1-1 0,1 1 0,0-1 0,0 1 0,0-1 0,0 0 0,0 1 0,-1-1 0,1 0 0,0 0 0,1 1 0,0-2 0,-1 1 0,1 0 0,0 0 0,-1-1 0,1 1 0,-1-1 0,1 1 0,-1-1 0,1 0 0,-1 0 0,1 0 0,1-1 0,3-3 0,-1 0 0,0 0 0,0 0 0,-1 0 0,7-11 0,1-5-82,-2 0-1,-1 0 0,0-1 0,-2 0 1,0 0-1,-2-1 0,0 1 1,-2-1-1,2-33 0,-5 20-55,0 0 1,-3 0-1,-1 0 0,-1 1 0,-15-51 0,14 69 138,6 17 0,0 0 0,0 1 0,0-1 0,0 0 0,0 0 0,0 0 0,0 0 0,0 0 0,0 0 0,0 0 0,0 0 0,0 0 0,0 0 0,0 0 0,0 0 0,0 1 0,0-1 0,0 0 0,0 0 0,0 0 0,0 0 0,0 0 0,0 0 0,0 0 0,0 0 0,0 0 0,-1 0 0,1 0 0,0 0 0,0 0 0,0 0 0,0 1 0,0-1 0,0 0 0,0 0 0,0 0 0,0 0 0,0 0 0,0 0 0,0 0 0,0 0 0,0 0 0,-1 0 0,1 0 0,0 0 0,0 0 0,0 0 0,0 0 0,0 0 0,0 0 0,0 0 0,0 0 0,0 0 0,0 0 0,0 0 0,-1 0 0,1 0 0,0 0 0,0 0 0,0 0 0,0-1 0,0 1 0,0 0 0,0 0 0,0 0 0,3 32 0,32 85 1473,32 50-8310,-46-119 5664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4:00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53 220 24575,'-4'-3'0,"-3"-4"0,-2-3 0,-2 1 0,1 0 0,2-1 0,5 0 0,4-1 0,14-4 0,11-4 0,14-4 0,6 0 0,1 0 0,3-2 0,-8 3-8191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4:00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14 24575,'0'-1'0,"-1"1"0,1-1 0,0 0 0,-1 0 0,1 1 0,-1-1 0,1 0 0,0 1 0,-1-1 0,1 1 0,-1-1 0,0 0 0,1 1 0,-1-1 0,1 1 0,-1 0 0,0-1 0,0 1 0,1-1 0,-1 1 0,0 0 0,1 0 0,-1-1 0,0 1 0,0 0 0,0 0 0,1 0 0,-2 0 0,0 0 0,1 1 0,0-1 0,-1 1 0,1-1 0,0 1 0,-1 0 0,1 0 0,0-1 0,0 1 0,-1 0 0,1 0 0,0 0 0,0 0 0,-1 2 0,-1 0 0,1 1 0,-1 0 0,1 0 0,-1 0 0,1 0 0,0 0 0,1 0 0,-1 1 0,-1 7 0,2-11 0,1 0 0,0 0 0,0 0 0,0 0 0,0 0 0,-1 1 0,1-1 0,1 0 0,-1 0 0,0 0 0,0 0 0,0 0 0,0 0 0,1 0 0,-1 0 0,0-1 0,1 1 0,-1 0 0,1 0 0,-1 0 0,1 0 0,0 0 0,-1-1 0,1 1 0,0 0 0,-1 0 0,1-1 0,0 1 0,0 0 0,0-1 0,0 1 0,0-1 0,-1 0 0,1 1 0,0-1 0,1 1 0,0-1 0,1 0 0,-1-1 0,0 1 0,0 0 0,0-1 0,0 1 0,0-1 0,0 0 0,0 1 0,0-1 0,0 0 0,-1 0 0,1 0 0,0-1 0,0 1 0,2-3 0,15-17 0,-16 17 0,0 0 0,0 0 0,0 1 0,1-1 0,6-4 0,-10 8 0,1 0 0,0-1 0,0 1 0,-1 0 0,1 0 0,0 0 0,-1 0 0,1 0 0,0 0 0,0 0 0,-1 0 0,1 1 0,0-1 0,0 0 0,-1 0 0,1 0 0,0 1 0,-1-1 0,1 0 0,-1 1 0,1-1 0,0 1 0,-1-1 0,1 1 0,-1-1 0,1 1 0,-1-1 0,1 1 0,-1-1 0,0 1 0,1 0 0,-1-1 0,0 1 0,1 0 0,-1-1 0,0 2 0,13 30 0,-11-28 0,19 66-1365,-11-39-5461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4:01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9 24575,'-1'0'0,"0"-1"0,0 1 0,0-1 0,0 1 0,0-1 0,0 1 0,0-1 0,0 1 0,0 0 0,-1 0 0,1-1 0,0 1 0,0 0 0,0 0 0,0 0 0,0 0 0,0 0 0,0 1 0,-1-1 0,1 0 0,0 0 0,0 1 0,0-1 0,0 1 0,0-1 0,0 1 0,0-1 0,0 1 0,0 0 0,0-1 0,1 1 0,-1 0 0,0 0 0,0 0 0,-4 4 0,1-1 0,0 0 0,0 1 0,-7 9 0,9-9-301,0-1 0,0 1 0,0-1 0,1 1 1,-1 0-1,0 8 0,2-13 264,-1 1 0,1 0 0,0-1 0,0 1 0,0 0 0,0-1 0,0 1 0,0 0 0,0-1 0,0 1 0,0 0 0,0 0 0,0-1 0,0 1 0,1 0 0,-1-1 0,0 1 0,1 0 0,-1-1 0,0 1 0,1-1 1,-1 1-1,0-1 0,1 1 0,-1 0 0,1-1 0,-1 1 0,1-1 0,0 0 0,-1 1 0,1-1 0,-1 1 0,1-1 0,0 0 0,-1 0 0,1 1 0,0-1 0,-1 0 0,1 0 0,0 0 0,-1 0 0,1 0 0,0 0 0,-1 0 1,1 0-1,0 0 0,0 0 0,-1 0 0,1 0 0,0 0 0,-1 0 0,1-1 0,0 1 0,-1 0 0,1-1 0,0 1 0,7-3 227,0-1 1,0 0-1,-1 0 1,0 0-1,13-10 1,-16 12-120,-1-1 1,0 1-1,-1-1 1,1 0-1,0 0 1,-1 0-1,1 0 0,-1 0 1,0 0-1,0-1 1,0 1-1,-1-1 1,1 1-1,-1-1 1,1-4-1,-1 8-71,-1-1 0,0 0 0,0 1 0,0-1 0,0 1 0,0-1 0,0 1 0,0-1 0,0 0 0,0 1 0,0-1 0,0 1 0,0-1 0,0 0 0,0 1 0,-1-1 0,1 1 0,0-1 0,0 1 0,-1-1 0,1 1 0,0-1 0,-1 1 0,1-1 0,-1 1 0,1-1 0,0 1 0,-1 0 0,1-1 0,-1 1 0,1 0 0,-1-1 0,1 1 0,-1 0 0,1 0 0,-1-1 0,0 1 0,1 0 0,-1 0 0,1 0 0,-1 0 0,1 0 0,-1 0 0,0 0 0,1 0 0,-2 0 0,0 0 0,0 1 0,0-1 0,0 1 0,0 0 0,0 0 0,0 0 0,0 0 0,0 0 0,0 0 0,0 0 0,-2 2 0,-3 5-253,0-1 0,1 1 0,0 0 0,0 0 0,1 1 0,0 0 0,0 0 0,1 0 0,-6 19 0,4-5-3481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4:0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24575,'0'4'0,"0"0"0,0-1 0,1 1 0,-1-1 0,1 1 0,0-1 0,0 1 0,0-1 0,1 1 0,-1-1 0,1 0 0,0 0 0,4 6 0,-5-8 0,0 0 0,0 0 0,0 0 0,0 0 0,1 0 0,-1 0 0,0 0 0,1-1 0,-1 1 0,1 0 0,-1-1 0,1 1 0,-1-1 0,1 0 0,-1 1 0,1-1 0,0 0 0,-1 0 0,1 0 0,-1 0 0,1 0 0,0 0 0,-1-1 0,1 1 0,-1 0 0,1-1 0,-1 1 0,1-1 0,-1 0 0,1 1 0,-1-1 0,0 0 0,2-1 0,33-23 0,-34 23 0,1 0 0,-1 0 0,0 0 0,0 0 0,0 0 0,0 0 0,0-1 0,-1 1 0,1-1 0,-1 0 0,1 1 0,0-4 0,-2 5 9,0 0-1,0 1 0,0-1 1,0 0-1,0 0 0,0 1 1,0-1-1,0 0 0,0 1 1,-1-1-1,1 0 0,0 1 0,-1-1 1,1 0-1,0 1 0,-1-1 1,1 0-1,0 1 0,-1-1 1,1 1-1,-1-1 0,1 1 1,-1-1-1,1 1 0,-1-1 1,0 1-1,1 0 0,-1-1 1,0 1-1,1 0 0,-1-1 1,0 1-1,1 0 0,-1 0 1,0 0-1,1 0 0,-1 0 1,0 0-1,0 0 0,0 0 1,-31 0-1716,1 5-5119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4:01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31 115 24575,'-5'-7'0,"1"-1"0,0 1 0,0-1 0,0 0 0,-3-11 0,6 17 0,1 1 0,-1-1 0,1 1 0,0-1 0,-1 1 0,1-1 0,0 0 0,0 1 0,0-1 0,0 1 0,0-1 0,1 0 0,-1 1 0,0-1 0,1 1 0,-1-1 0,1 1 0,0-1 0,-1 1 0,1-1 0,0 1 0,0-1 0,0 1 0,0 0 0,0 0 0,0 0 0,0-1 0,0 1 0,0 0 0,1 0 0,-1 0 0,1 1 0,-1-1 0,0 0 0,1 0 0,1 0 0,3-1 0,1 1 0,-1-1 0,1 1 0,0 0 0,-1 1 0,1 0 0,0 0 0,-1 0 0,1 1 0,0 0 0,-1 0 0,1 1 0,-1-1 0,11 6 0,-11-5 0,-1 0 0,0 1 0,0 0 0,0 0 0,-1 0 0,1 0 0,-1 1 0,1-1 0,-1 1 0,-1 1 0,1-1 0,0 0 0,-1 1 0,0 0 0,0-1 0,0 1 0,3 10 0,-3-1-549,-1 0-1,0 0 0,-1 0 1,0 1-1,-1-1 0,-1 1 1,-3 20-1,1-14-1001,2 0-1,1 28 0,0-41 1346,1-1 0,0 0 0,1 0-1,0 0 1,0 0 0,0 0 0,1 0-1,0-1 1,0 1 0,8 10 0,35 36-1623,-36-43 2129,0 0 0,-1 1 1,0 0-1,-1 1 0,12 20 1,-19-28-9,1 0 0,-1 1 0,1-1-1,-1 1 1,-1-1 0,1 1 0,0-1 0,-1 1 0,0-1 0,0 1 0,-1-1 0,1 1 0,-1 0 0,0-1 0,0 0 0,-1 1 0,1-1 0,-1 0 0,0 1-1,0-1 1,0 0 0,-3 4 0,-5 4-361,1 0-1,-1 0 0,-1-1 0,0 0 1,-1-1-1,0 0 0,0-1 1,-1 0-1,0-1 0,-1-1 0,-26 11 1,7-6-2653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4:02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24575,'8'0'0,"5"0"0,-1 2 0,-1 3 0,-6 4 0,0 4 0,-4 14 0,-2 9 0,-5 11 0,-5 5 0,-4 3 0,-5 1 0,3-9-8191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7:15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47 881 24575,'3'-47'0,"13"-77"0,-8 74 0,15-91-1937,23-199-6690,-45 329 8360,3-67-1587,-4 72 1587,-1 0 0,1 0 0,-1 0 1,0 0-1,-1 0 0,1 0 0,-1 0 0,0 0 1,-1 0-1,-2-5 0,4 10 296,0 0 0,0-1 0,0 1 0,0 0 0,0 0 0,0 0 0,0-1 0,-1 1 0,1 0 0,0 1 0,-1-1 0,1 0 0,0 0-1,-1 1 1,1-1 0,-1 0 0,1 1 0,-1 0 0,0-1 0,1 1 0,-1 0 0,1 0 0,-1 0 0,0 0 0,1 0 0,-1 0 0,1 0 0,-1 0 0,1 1 0,-1-1 0,0 1 0,1-1 0,-1 1 0,1 0 0,0-1-1,-1 1 1,1 0 0,0 0 0,-1 0 0,-1 2 0,-3 2 37,0 0 0,1 0 0,0 1 0,-1 0 0,2 0 0,-1 0 0,-4 8 0,5-7 188,1 0-1,0 0 0,0 1 0,0 0 0,1-1 1,0 1-1,0 0 0,1 0 0,0 0 0,0 0 1,1 0-1,0 1 0,1-1 0,0 0 0,0 0 1,0 0-1,5 13 0,0-6-234,1-1 0,0 0 0,1 0-1,0 0 1,1-1 0,1-1 0,0 0 0,14 14 0,73 63-2945,-60-57 2954,-1 2 0,32 39-1,-58-61 550,-1 1 0,0 0 0,-1 0 0,0 1 0,-1 0 0,-1 0 0,0 1 0,-1 0 0,0 0 0,3 24 0,-8-39-577,0 1 0,0 0 0,0 0 0,0 0 0,0 0 0,0 0 0,0-1 0,1 1 0,-1 0 0,0 0 0,1 0 0,-1-1 0,1 1 0,-1 0 0,0-1 0,1 1 0,0 0 0,0 1 0,0-2 0,-1-1 0,1 1 0,-1 0 0,0 0 0,1 0 0,-1 0 0,1 0 0,-1 0 0,1-1 0,-1 1 0,0 0 0,1 0 0,-1-1 0,0 1 0,1 0 0,-1-1 0,0 1 0,1 0 0,-1-1 0,0 1 0,0 0 0,1-1 0,-1 1 0,0 0 0,0-1 0,18-39 0,-14 30 0,111-267 156,-115 276-131,1 0-1,-1 0 1,1 0 0,-1-1 0,1 1-1,-1 0 1,1 0 0,0 0-1,0 0 1,-1 0 0,1 0 0,0 0-1,0 1 1,2-3 0,-2 3 4,-1 1 1,0-1 0,1 0-1,-1 0 1,0 0 0,1 0-1,-1 0 1,0 0 0,1 0-1,-1 1 1,0-1 0,1 0-1,-1 0 1,0 0 0,1 1-1,-1-1 1,0 0 0,0 1-1,0-1 1,1 0 0,-1 0-1,0 1 1,0-1 0,0 0-1,1 1 1,-1-1 0,0 0-1,0 1 1,0-1 0,0 0-1,0 1 1,7 43 2625,-6-35-2032,8 89-2637,-6-50-1482,2 1 1,18 78-1,-22-124 3611,0 1 0,1-1 0,-1 0 0,0 1 0,1-1 0,0 0 0,3 4-1,-5-6-73,1-1 0,-1 1-1,1-1 1,-1 1-1,1-1 1,-1 0-1,1 1 1,-1-1-1,1 0 1,0 1-1,-1-1 1,1 0-1,0 0 1,-1 1-1,1-1 1,0 0-1,-1 0 1,1 0-1,0 0 1,-1 0-1,1 0 1,0 0-1,-1 0 1,1 0-1,0 0 1,-1-1-1,1 1 1,0 0-1,-1 0 1,1-1-1,0 1 1,-1 0-1,1-1 1,-1 1-1,1-1 1,-1 1-1,1 0 1,-1-1 0,1 1-1,-1-1 1,1-1-1,9-9 2568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31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10 272 24575,'-2'-6'0,"0"1"0,1-1 0,-1 0 0,1 0 0,1 0 0,-1 0 0,1 0 0,0 0 0,0 0 0,2-7 0,-1 9 0,0 0 0,1 0 0,-1 0 0,1 0 0,0 1 0,0-1 0,0 0 0,1 1 0,-1-1 0,1 1 0,0 0 0,0 0 0,0 0 0,7-5 0,49-35 0,96-54 0,-155 97-6,0 0 0,0 0 0,0-1 0,1 1 0,-1 0 0,0 0 0,0 0 0,1 0 0,-1 0 0,0 0 0,0 0 0,1 0 0,-1-1-1,0 1 1,0 0 0,1 0 0,-1 0 0,0 0 0,1 0 0,-1 0 0,0 0 0,0 1 0,1-1 0,-1 0 0,0 0 0,0 0 0,1 0 0,-1 0 0,0 0 0,0 0 0,1 1-1,-1-1 1,0 0 0,1 0 0,0 12-539,-8 20-1007,5-26 1080,-15 80 188,10-42-2246,2 1 0,2 73 0,9-46 3695,-5-66-1147,0 0-1,0 0 1,0-1 0,1 1-1,0 0 1,0-1-1,0 0 1,6 9 0,-7-12 47,0-1 0,0 0 0,0 1 0,0-1 0,1 0 0,-1 0 0,1 0 0,-1 0 0,1 0 0,-1 0 1,1 0-1,-1 0 0,1 0 0,0-1 0,-1 1 0,1-1 0,0 0 0,0 1 0,-1-1 0,1 0 0,0 0 0,0 0 1,0 0-1,-1 0 0,1 0 0,0-1 0,0 1 0,-1-1 0,1 1 0,0-1 0,-1 1 0,3-2 0,3-2-16,1 0 0,-1 0 0,0-1-1,-1 0 1,1 0 0,-1 0-1,0-1 1,7-8 0,40-57-123,-36 45 109,-5 7-35,-9 14 0,0 0 0,-1 1 0,1-1 0,1 1 0,-1 0 0,1 0 0,0 0 0,5-5 0,-9 9 0,1 0 0,-1 0 0,1 0 0,-1 0 0,1 0 0,-1 0 0,0 0 0,1 0 0,-1 0 0,1 0 0,-1 0 0,1 0 0,-1 1 0,0-1 0,1 0 0,-1 0 0,1 0 0,-1 0 0,0 1 0,1-1 0,-1 0 0,0 1 0,1-1 0,-1 0 0,0 0 0,1 1 0,-1-1 0,0 1 0,0-1 0,1 0 0,-1 1 0,0-1 0,0 0 0,0 1 0,0-1 0,0 1 0,1-1 0,-1 1 0,6 20 0,-6-20 0,13 47-996,18 48 0,-23-76 1154,1 0-1,1-1 1,1 0 0,25 33 0,-19-32-362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4:03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34 24575,'0'-4'0,"0"2"0,-1 0 0,1 1 0,0-1 0,0 1 0,0-1 0,0 0 0,0 1 0,0-1 0,1 0 0,-1 1 0,1-1 0,-1 1 0,1-1 0,-1 1 0,1-1 0,1-1 0,-1 3 0,0 1 0,-1-1 0,1 1 0,0-1 0,-1 1 0,1 0 0,-1-1 0,1 1 0,0 0 0,-1-1 0,1 1 0,-1 0 0,0 0 0,1 0 0,-1-1 0,0 1 0,1 0 0,-1 0 0,0 0 0,0 1 0,1 1 0,127 388-11826,-1-8 9096,-31 5 6346,-82-290-3172,-12-66 1861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4:04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24575,'16'79'0,"-15"-76"0,1 1 0,-1 0 0,1-1 0,-1 0 0,1 1 0,3 4 0,-5-8 0,1 0 0,-1 1 0,0-1 0,0 0 0,0 0 0,1 0 0,-1 1 0,0-1 0,0 0 0,1 0 0,-1 0 0,0 0 0,0 1 0,1-1 0,-1 0 0,0 0 0,1 0 0,-1 0 0,0 0 0,1 0 0,-1 0 0,0 0 0,0 0 0,1 0 0,-1 0 0,0 0 0,1 0 0,-1 0 0,0 0 0,1 0 0,0-1 0,0 0 0,0 0 0,-1 0 0,1 0 0,0 0 0,-1 0 0,1 0 0,0 0 0,-1 0 0,1 0 0,-1 0 0,0 0 0,1-2 0,3-12 0,0-1 0,0-15 0,4-13 0,-3 34 0,1 14 0,5 22 0,-9-20 0,0 0-31,19 47-4681,34 64 1,-36-85 5974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4:04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190 353 24575,'-15'-20'-746,"0"0"0,2 0 0,0-1-1,2-1 1,-13-30 0,22 45 460,0 1 0,1-1 0,0 1-1,0-1 1,0 0 0,0 1 0,1-1 0,1 0 0,-1 1 0,3-12-1,-2 13 189,1 0-1,0 0 1,0 0-1,0 1 1,1-1-1,0 0 1,0 1-1,0 0 1,0 0-1,1 0 1,-1 0-1,1 0 1,0 1-1,0-1 1,6-2-1,-1 0-178,1 0 1,-1 1-1,1 1 1,0 0-1,1 0 1,-1 1-1,1 0 1,-1 1-1,16-2 0,-22 3 243,-1 1-1,1 0 0,0 0 1,-1 0-1,1 0 0,-1 0 0,1 1 1,-1 0-1,1-1 0,-1 1 1,1 1-1,-1-1 0,1 0 0,-1 1 1,0 0-1,0 0 0,0 0 0,0 0 1,0 0-1,0 0 0,-1 1 1,1-1-1,-1 1 0,0 0 0,1 0 1,-1 0-1,-1 0 0,1 0 1,0 0-1,-1 1 0,3 6 0,-3-2-78,0 0 0,0 0 0,0 0-1,-1-1 1,0 1 0,-1 0-1,0 0 1,0 0 0,-1 0 0,0 0-1,0-1 1,-1 1 0,0-1 0,-5 11-1,-6 8 255,-1-2 0,-29 38 0,2-12 3075,-77 71-1,34-37-6185,82-81 3193,1-2-22,1 1-1,-1 0 1,0 0-1,1 0 1,-1 0 0,1 0-1,0 0 1,-1 0-1,0 3 1,2 1 272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4:05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299 423 24575,'-2'-5'-125,"-1"0"-1,1 0 0,-1 1 1,0-1-1,-1 1 0,1 0 1,-1 0-1,0 0 1,0 0-1,0 1 0,0 0 1,-1 0-1,1 0 0,-1 0 1,0 0-1,0 1 1,0 0-1,0 0 0,0 1 1,0-1-1,0 1 0,-1 0 1,1 0-1,0 1 1,-1 0-1,-6 0 0,5 1-43,0 0-1,0 0 0,0 1 1,0 0-1,0 0 1,0 0-1,1 1 0,-1 0 1,1 1-1,0-1 1,0 1-1,0 0 0,0 1 1,1 0-1,-1 0 1,1 0-1,0 0 0,1 1 1,-6 7-1,3-1-53,0 1 0,1 0-1,0 0 1,1 1 0,1 0-1,-5 19 1,8-26 43,-1 0 0,1 0 0,1 0 0,-1 0 0,1 0 0,0 0 0,1 0 0,0 0 0,0 0 0,1 0 0,-1 0 0,1 0 0,1-1 0,5 13 0,-7-17 245,1 0 0,-1 0 0,1 0 0,-1-1 0,1 1 0,0 0 0,-1-1 0,1 1-1,0-1 1,0 0 0,0 1 0,0-1 0,1 0 0,-1 0 0,0-1 0,0 1 0,1 0 0,-1-1-1,0 1 1,1-1 0,-1 0 0,0 0 0,1 0 0,-1 0 0,1 0 0,-1 0 0,0 0-1,1-1 1,-1 0 0,0 1 0,0-1 0,1 0 0,-1 0 0,0 0 0,3-2 0,4-2 227,-1 0 0,0-1 0,0 0 0,0 0 0,-1-1 0,0 1 0,8-11 0,-4 3-1117,-1 0 1,13-23 0,-20 31 549,0-1 0,0 1 0,0-1 1,-1 0-1,0 0 0,0 0 0,-1 0 0,1-12 1,-3 9 274,-3 19 0,-2 19 0,6-24 0,0 0 0,0 0 0,1 0 0,-1 0 0,1 0 0,-1 0 0,1-1 0,1 1 0,-1 0 0,0-1 0,1 1 0,0-1 0,2 4 0,-3-5 0,0-1 0,1 0 0,-1 1 0,0-1 0,1 0 0,-1 0 0,1 0 0,0 0 0,-1 0 0,1 0 0,0 0 0,0 0 0,-1-1 0,1 1 0,0-1 0,0 0 0,0 1 0,0-1 0,0 0 0,0 0 0,0 0 0,-1 0 0,1 0 0,0-1 0,0 1 0,0 0 0,0-1 0,2-1 0,4-1 216,1-1 0,-1 0 1,0-1-1,0 0 1,-1 0-1,13-11 0,-6 4 2806,-13 12-3022,-1 0 0,1 0 0,-1-1 0,1 1 0,-1 0 0,0 0 0,1 0 0,-1-1 0,1 1 0,-1 0 0,1 0 0,-1 0 0,1 0 0,-1 0 0,1 0 0,-1 0 0,1 0 0,0 0 0,-1 0 0,0 0 0,1 1 0,-1-1 0,1 0 0,-1 0 0,1 0 0,-1 1 0,1-1 0,-1 0 0,1 0 0,-1 1 0,0-1 0,1 0 0,-1 1 0,0-1 0,1 1 0,-1-1 0,0 0 0,1 1 0,-1-1 0,0 1 0,1 0 0,11 27 0,-7-15 0,-2-8 309,0 0-1,0 0 0,1 0 1,-1 0-1,1-1 0,0 1 1,0-1-1,1 0 1,-1 0-1,7 4 0,-7-6-96,0 0 0,-1-1 0,1 1 0,0-1 0,0 0 0,0 0 0,0 0 0,0-1 0,0 1 0,0-1 0,0 0 0,0 0 0,1-1 0,-1 1 0,7-3 0,9-3-1877,-1 0-1,0-2 0,0-1 1,0 0-1,28-20 1,20-10-1560,-60 34 3192,1 0 0,0 0 0,-1-1 0,0 0 0,-1-1 0,1 1 0,-1-1 0,0-1 0,-1 1 0,0-1 0,0 0 0,5-12 0,-6 14 84,-2-1 1,1 1-1,-1-1 1,0 0-1,0 1 1,-1-1-1,0 0 1,0 0-1,0 0 1,-1 0-1,0 0 1,-1 0-1,1 0 1,-1 0-1,-1 0 1,-3-13-1,4 17-115,-1 1-1,1-1 1,0 0-1,-1 1 0,1-1 1,-1 1-1,0 0 1,0-1-1,0 1 0,0 0 1,0 0-1,-1 0 1,1 1-1,-1-1 0,1 0 1,-1 1-1,1 0 1,-6-2-1,4 2 161,0 0 1,0 0-1,0 1 0,-1 0 1,1 0-1,0 0 1,0 0-1,0 1 0,0-1 1,0 1-1,0 0 0,-5 2 1,1 0 374,0 0 0,0 1-1,0 0 1,1 1 0,-1 0 0,1 0 0,0 0 0,1 1 0,-1 0 0,1 0 0,-10 14 0,10-10-662,1 0 0,0 0 1,0 0-1,1 1 1,1 0-1,0 0 0,0 0 1,-1 14-1,4-20 113,-1 1 0,1 0 0,0-1 0,1 1 0,0-1-1,0 1 1,0 0 0,2 6 0,-1-9 60,-1 0 0,0 0 0,1 0 0,0 0 0,-1 0 0,1-1 0,1 1 1,-1-1-1,0 1 0,0-1 0,1 0 0,-1 0 0,1 0 0,0 0 0,3 1 0,-3-2 160,-1 0-1,1 0 1,0 0-1,0 0 0,0-1 1,0 0-1,0 1 1,0-1-1,0 0 1,0-1-1,0 1 1,0 0-1,0-1 1,0 0-1,-1 0 0,1 1 1,0-2-1,0 1 1,-1 0-1,1 0 1,0-1-1,-1 0 1,0 1-1,1-1 0,-1 0 1,0 0-1,2-3 1,4-3 585,0 0 0,-1-1 0,0 1 0,-1-1-1,0-1 1,5-10 0,-2 1-618,-1-1 0,-1-1 0,-1 1 0,-1-1-1,-1 0 1,0 0 0,0-37 0,-4 29-1328,-5-47 0,0 46-2408,-11-41 1,16 70 3546,-1-4-259,-1 0 0,1 0-1,-1 1 1,0-1-1,-3-5 1,5 10 331,0 0 0,0 0 1,0 0-1,0 0 1,0 0-1,0 0 0,0 1 1,0-1-1,0 0 0,0 0 1,0 0-1,0 0 0,0 0 1,0 0-1,0 0 1,0 0-1,0 0 0,0 0 1,0 0-1,0 0 0,0 0 1,-1 0-1,1 0 0,0 0 1,0 0-1,0 0 1,0 1-1,0-1 0,0 0 1,0 0-1,0 0 0,0 0 1,0 0-1,0 0 0,0 0 1,0 0-1,0 0 1,0 0-1,0 0 0,0 0 1,0 0-1,0 0 0,-1 0 1,1 0-1,0 0 0,0 0 1,0 0-1,0 0 0,0 0 1,0 0-1,2 9 86,20 60 493,3-1 1,3-1-1,52 90 0,-71-141-646,0-1 0,2 0 0,-1 0 0,2-1 0,0-1 1,16 14-1,-25-24 194,0 0 1,1 0-1,0 0 1,0-1-1,0 0 1,0 0-1,0 0 1,0 0-1,0 0 1,1-1-1,-1 0 1,0 0-1,1 0 1,-1-1-1,1 1 1,-1-1-1,1 0 1,-1 0-1,1-1 1,0 1-1,-1-1 1,0 0-1,1 0 1,-1-1-1,0 1 1,1-1-1,-1 0 1,0 0-1,5-4 1,-2 1-190,0 0 0,0-1 1,0 1-1,-1-1 0,0-1 0,0 0 0,0 1 0,-1-2 1,0 1-1,0-1 0,-1 1 0,0-1 0,-1 0 0,1-1 1,-2 1-1,1-1 0,-1 1 0,0-1 0,0-11 1,-1 10-277,-1 0 1,0 1 0,-1-1-1,0 1 1,-1-1 0,0 1-1,-1 0 1,1 0 0,-2 0-1,1 0 1,-8-12 0,11 20 294,-1 0 1,1 0-1,-1 0 1,1 0-1,-1 0 1,0 0-1,0 0 1,1 1-1,-1-1 1,0 0-1,0 0 0,0 1 1,0-1-1,0 1 1,0-1-1,0 1 1,0-1-1,0 1 1,0-1-1,0 1 1,0 0-1,0 0 1,0 0-1,0-1 1,0 1-1,-2 0 1,1 1 168,-1 0 1,1-1 0,-1 1 0,1 0-1,-1 0 1,1 0 0,0 0 0,-1 1-1,1-1 1,-4 4 0,-3 3 175,0 0-1,1 0 1,0 1-1,-8 13 1,-2 9-2384,13-22 2323,1 0 0,1 0 0,0 1 0,-3 13 0,5-19-55,0-1-1,1 1 0,0 0 1,0 0-1,0 0 0,0 0 1,0 0-1,1 0 0,0-1 1,1 6-1,-1-7-179,0 0 1,0 0-1,0 0 0,0 0 1,1 0-1,-1 0 1,1 0-1,-1 0 0,1-1 1,0 1-1,-1-1 0,1 1 1,0-1-1,0 0 1,0 0-1,0 0 0,0 0 1,4 1-1,-3-1-115,-1 0-1,1 0 1,0 0-1,0-1 1,0 1-1,0-1 1,0 0-1,0 0 1,0 0-1,0 0 1,0-1-1,0 1 1,0-1-1,0 0 1,0 0-1,5-2 1,-4 0 240,1 1-1,-1-1 1,0 0 0,0-1 0,0 1-1,-1-1 1,1 0 0,-1 1 0,4-7-1,-1 2 163,-1 0 0,-1-1-1,1 0 1,-1 0-1,-1 0 1,0 0-1,0 0 1,-1-1 0,0 1-1,1-11 1,-6 11 5037,1 33-3376,3-10-2056,2-1 1,0 1-1,0-1 1,1 0-1,1 0 1,0 0-1,1-1 1,1 0-1,-1 0 0,11 13 1,-8-13-6717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4:06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9 24575,'7'-9'0,"-12"11"0,-13 16 0,16-13 0,0 0 0,0 0 0,0 0 0,0 0 0,1 0 0,0 1 0,0-1 0,0 0 0,1 1 0,0-1 0,0 1 0,0-1 0,1 1 0,0-1 0,1 7 0,-1-10 0,-1 0 0,1 0 0,-1 0 0,1 0 0,0 0 0,0 0 0,0 0 0,0 0 0,1 0 0,-1 0 0,0-1 0,1 1 0,0 0 0,-1-1 0,1 1 0,0-1 0,-1 0 0,1 1 0,0-1 0,0 0 0,0 0 0,0 0 0,0-1 0,0 1 0,0 0 0,1-1 0,-1 1 0,0-1 0,0 0 0,0 0 0,1 0 0,-1 0 0,0 0 0,0 0 0,1-1 0,-1 1 0,0-1 0,4-1 0,1 0-403,0-1-1,0 0 0,0-1 1,-1 1-1,0-1 0,0-1 1,0 1-1,0-1 0,5-6 1,-2 2-405,0-1 1,-1 0 0,0-1-1,7-13 1,-2 99 3227,-3-40 2682,-2-13-5916,4 5-6012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4:06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72 24575,'-1'0'0,"0"0"0,0 0 0,0 0 0,0 0 0,0 0 0,0-1 0,0 1 0,0 0 0,0 0 0,1-1 0,-1 1 0,0-1 0,0 1 0,0-1 0,0 1 0,0-1 0,1 0 0,-1 1 0,0-1 0,1 0 0,-1 0 0,0 1 0,1-1 0,-1 0 0,1 0 0,-1 0 0,1 0 0,0 0 0,-1 0 0,1 0 0,0 1 0,-1-1 0,1 0 0,0 0 0,0 0 0,0 0 0,0 0 0,0 0 0,0 0 0,1-2 0,-1 2 0,0-1 0,0 1 0,0-1 0,-1 0 0,1 1 0,0-1 0,-1 1 0,1-1 0,-1 0 0,1 1 0,-1-1 0,0 1 0,0 0 0,1-1 0,-1 1 0,0-1 0,0 1 0,0 0 0,-1 0 0,1 0 0,0 0 0,0 0 0,-1 0 0,1 0 0,-2-1 0,-3 0 43,1 1 0,0-1-1,-1 1 1,1 0 0,-1 1-1,0-1 1,-10 2 0,14-2-112,0 1 1,0 1 0,0-1 0,0 0-1,1 0 1,-1 1 0,0-1-1,0 1 1,0 0 0,0-1 0,0 1-1,1 0 1,-1 0 0,0 0 0,1 0-1,-1 0 1,1 1 0,-1-1 0,1 0-1,-1 1 1,1-1 0,0 1-1,0 0 1,-2 2 0,1 5-6758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4:06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22 24575,'-2'13'0,"0"-1"0,3-11 0,-1 0 0,1-1 0,-1 1 0,1 0 0,0-1 0,-1 1 0,1-1 0,0 1 0,-1-1 0,1 0 0,0 1 0,-1-1 0,1 0 0,0 1 0,0-1 0,0 0 0,-1 0 0,1 0 0,1 1 0,1-1 0,0 0 0,0 0 0,0 0 0,-1 0 0,1-1 0,0 1 0,0-1 0,0 1 0,-1-1 0,1 0 0,0 0 0,2-2 0,-3 3 0,-1-1 0,1 0 0,-1 0 0,1 0 0,-1 0 0,1 0 0,-1 0 0,0 0 0,0 0 0,0-1 0,1 1 0,-1 0 0,0-1 0,-1 1 0,1-1 0,0 1 0,0-1 0,0 1 0,-1-1 0,1 0 0,-1-1 0,0 2 0,0 0 0,0 0 0,-1 0 0,1 0 0,-1 0 0,1 0 0,-1 0 0,1 0 0,-1 1 0,1-1 0,-1 0 0,0 0 0,1 1 0,-1-1 0,0 0 0,0 1 0,0-1 0,1 0 0,-1 1 0,0 0 0,0-1 0,0 1 0,0-1 0,0 1 0,0 0 0,0 0 0,0-1 0,0 1 0,0 0 0,0 0 0,0 0 0,-2 0 0,-35 0 0,27 2-800,0 1 0,0-1 0,1 2 0,-1-1 0,1 2 0,0-1 0,0 1 0,0 1 0,1 0 0,-11 8 0,7-3 1409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4:08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73 24575,'-9'-19'-372,"7"16"267,0-1 0,0 0 0,1 1 0,-1-1 0,1 0 0,0 0 0,0 1-1,0-1 1,0 0 0,1 0 0,0-5 0,0 8 114,0 1 0,0 0 0,1 0 0,-1-1 0,0 1 0,1 0 0,-1 0 1,0 0-1,1-1 0,-1 1 0,0 0 0,1 0 0,-1 0 0,0 0 0,1 0 0,-1 0 0,1 0 0,-1 0 0,0 0 1,1 0-1,-1 0 0,1 0 0,-1 0 0,0 0 0,1 0 0,-1 0 0,0 0 0,1 1 0,-1-1 0,0 0 0,1 0 1,-1 0-1,0 1 0,1-1 0,-1 0 0,0 0 0,1 1 0,-1-1 0,0 0 0,1 1 0,7 8-644,1 0 1,-1 1-1,-1 0 0,0 0 0,0 0 0,-1 1 0,8 20 1,-3-8 431,-2 2 0,0-1 0,-2 1 0,7 40 0,-11-47 180,-2-1 0,0 1-1,-1-1 1,0 1 0,-2-1 0,0 1-1,-7 29 1,5-39-626,-3 20-1493,7-27 2121,0 0 0,0-1-1,0 1 1,0 0 0,0-1 0,0 1 0,0 0 0,0-1 0,0 1 0,1 0 0,-1-1 0,0 1-1,0 0 1,1-1 0,-1 1 0,0-1 0,1 1 0,-1 0 0,0-1 0,1 1 0,-1-1 0,1 1-1,-1-1 1,1 0 0,-1 1 0,1-1 0,0 1 0,-1-1 0,1 0 0,-1 1 0,1-1 0,0 0-1,-1 0 1,1 0 0,1 1 0,2-1 140,1 0-1,0 0 1,0 0-1,-1 0 1,1-1 0,0 0-1,8-2 1,37-15-346,-44 16 71,114-50-1879,-71 28 6404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4:09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63 191 24575,'-12'-30'0,"-3"-6"0,-18-68 0,32 103 0,1 0 0,0-1 0,-1 1 0,1-1 0,0 1 0,0-1 0,0 1 0,0 0 0,0-1 0,0 1 0,0-1 0,1-1 0,-1 3 0,0 0 0,0 0 0,1 0 0,-1 0 0,0 0 0,0 0 0,1 0 0,-1-1 0,0 1 0,0 0 0,1 0 0,-1 0 0,0 0 0,0 0 0,1 0 0,-1 1 0,0-1 0,0 0 0,1 0 0,-1 0 0,0 0 0,0 0 0,1 0 0,-1 0 0,0 0 0,0 1 0,0-1 0,1 0 0,-1 0 0,0 0 0,0 0 0,0 1 0,0-1 0,1 0 0,-1 0 0,0 0 0,0 1 0,4 3 0,-1 0 0,0 1 0,0-1 0,0 1 0,3 6 0,5 20-2014,-1 1-1,-1 1 0,8 62 1,-10-49-481,15 49 0,-21-91 2511,-1-1-1,1 1 1,1-1 0,-1 0 0,0 1-1,1-1 1,0 0 0,0 0 0,0 0-1,0 0 1,0 0 0,0 0-1,1-1 1,0 1 0,-1-1 0,1 0-1,0 0 1,0 0 0,0 0 0,0 0-1,0 0 1,1-1 0,-1 0 0,1 1-1,-1-1 1,1-1 0,-1 1-1,1 0 1,-1-1 0,1 0 0,-1 0-1,1 0 1,0 0 0,-1 0 0,1-1-1,-1 0 1,1 0 0,5-2-1,-1 1 551,1-2-1,-1 1 0,0-1 0,0-1 0,0 1 0,-1-1 0,0-1 0,0 1 1,0-1-1,-1 0 0,7-9 0,-15 25 377,1-1 0,-1 1 1,1-1-1,1 1 0,1 15 0,2 32-1967,2 1 0,3-1 0,16 57 0,58 167-5167,-43-154 5164,-29-95 1080,48 182-178,-52-184 265,-1 0-1,-2 1 0,-1-1 0,-1 1 0,-4 36 1,2-56 502,-1-1 1,0 0-1,-1 0 1,-6 16-1,4-16-847,-1 1 0,0-1-1,0 0 1,-1-1 0,0 1 0,-13 12-1,9-11-196,-2 0 0,0-1 0,0-1 0,-1 0-1,0 0 1,0-1 0,-1-1 0,-18 6-1,-16 3 4643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4:11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19 24575,'-27'-1'0,"-42"-8"0,-7 0 0,77 10 0,-1-1 0,0 0 0,0 0 0,0 0 0,1 0 0,-1 1 0,0-1 0,0 0 0,0 0 0,1 0 0,-1 1 0,0-1 0,0 0 0,0 0 0,0 1 0,0-1 0,0 0 0,0 0 0,1 1 0,-1-1 0,0 0 0,0 1 0,0-1 0,0 0 0,0 0 0,0 1 0,0-1 0,0 0 0,-1 0 0,1 1 0,0-1 0,0 0 0,0 1 0,0-1 0,0 0 0,0 0 0,0 0 0,-1 1 0,1-1 0,0 0 0,0 0 0,0 1 0,0-1 0,-1 0 0,1 0 0,0 0 0,0 0 0,-1 1 0,1-1 0,0 0 0,0 0 0,-1 0 0,1 0 0,0 0 0,0 0 0,-1 0 0,1 0 0,0 0 0,-1 0 0,1 0 0,0 0 0,0 0 0,-1 0 0,1 0 0,0 0 0,0 0 0,-1 0 0,20 18 0,-17-16 0,337 241-8927,-256-188 7982,-11-8 2386,2 1-655,-27-15-3031,-45-31 2422,1-1 0,-1 1 0,1 0 0,-1 0-1,0 0 1,0 0 0,0 1 0,0-1-1,0 1 1,0-1 0,-1 1 0,1 0-1,-1-1 1,2 5 0,-3-5-180,0-1 1,0 1-1,0 0 1,-1 0-1,1 0 1,0 0-1,-1-1 0,1 1 1,-1 0-1,0 0 1,1-1-1,-1 1 1,0-1-1,0 1 0,0 0 1,0-1-1,0 1 1,-1-1-1,1 0 1,0 0-1,-1 1 1,1-1-1,-1 0 0,-1 1 1,-38 27-1780,-1-2 0,-61 29 0,30-17 1649,-202 106-1286,199-106 1770,112-50 2327,2 0-2827,134-44-1353,-103 33 6133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3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0 463 24575,'1'-17'0,"1"1"0,1 0 0,0 0 0,1 0 0,6-17 0,-4 16 0,-1 0 0,-1 0 0,4-33 0,-8 49 0,0 0 0,0 0 0,0 0 0,-1 0 0,1 1 0,0-1 0,0 0 0,0 0 0,-1 0 0,1 0 0,-1 1 0,1-1 0,0 0 0,-1 0 0,1 1 0,-1-1 0,0 0 0,-5 1 0,0 12 0,4 2-457,0-1-1,0 1 1,2 0-1,0 0 0,0-1 1,4 22-1,0-13-626,0 0 0,2-1-1,12 32 1,-15-46 773,0 0-1,0-1 0,1 1 1,0-1-1,0 0 1,1 0-1,-1-1 0,1 1 1,1-1-1,-1 0 1,1 0-1,0-1 0,11 8 1,-13-11 426,-1 1 1,1-1-1,-1 0 1,1 1 0,0-2-1,-1 1 1,1 0-1,0-1 1,0 1-1,0-1 1,0 0-1,-1-1 1,1 1-1,0-1 1,0 1 0,-1-1-1,1 0 1,0-1-1,-1 1 1,1 0-1,-1-1 1,1 0-1,-1 0 1,0 0-1,0 0 1,0-1 0,0 1-1,2-4 1,0 2 250,-1-1 0,-1 0 1,1 0-1,-1 0 1,0-1-1,0 1 1,0-1-1,-1 0 0,0 0 1,0 0-1,0 0 1,-1 0-1,0 0 0,0 0 1,-1-12-1,0-8 72,-1 0 1,-8-36-1,8 53-718,-33-134-6134,67 285 4609,3 12-144,-36-154 2021,0 1-1,0-1 0,0 1 0,0-1 0,0 1 0,0-1 0,0 1 0,1-1 1,-1 1-1,0-1 0,0 1 0,0-1 0,0 1 0,1-1 0,-1 0 0,0 1 1,1-1-1,-1 1 0,0-1 0,1 0 0,-1 1 0,0-1 0,1 0 1,-1 0-1,0 1 0,1-1 0,-1 0 0,1 0 0,-1 1 0,1-1 0,-1 0 1,1 0-1,-1 0 0,1 0 0,-1 0 0,1 0 0,-1 0 0,1 0 0,-1 0 1,0 0-1,1 0 0,-1 0 0,1 0 0,-1 0 0,1 0 0,-1-1 0,1 1 1,-1 0-1,1 0 0,-1 0 0,0-1 0,1 1 0,-1 0 0,1-1 1,-1 1-1,0 0 0,1-1 0,-1 1 0,0 0 0,1-1 0,-1 1 0,0-1 1,0 1-1,1-1 0,20-34-718,-17 29 959,16-33-1123,-4 10 3281,1 0 0,24-33 0,-41 62-2454,1-1 0,-1 0-1,1 1 1,-1-1-1,1 1 1,-1-1-1,1 0 1,0 1-1,-1-1 1,1 1-1,0-1 1,0 1-1,-1 0 1,1-1-1,1 1 1,-1 0-7,-1 0 0,0 0 0,1 0 0,-1 0 1,0 0-1,1 0 0,-1 0 0,0 1 0,1-1 0,-1 0 1,0 0-1,0 0 0,1 0 0,-1 1 0,0-1 0,0 0 1,0 0-1,1 1 0,-1-1 0,0 0 0,0 0 0,0 1 0,0-1 1,1 0-1,-1 1 0,0-1 0,0 1 0,4 30 373,-3-20-335,3 25-646,2 0 0,2 0 0,18 54 1,-26-89 598,1 1 0,-1-1 0,1 0 0,-1 0 0,1 0 0,-1 1 0,1-1 0,0 0 0,-1 0 0,1 0 0,0 0 0,0 0 0,0 0 0,0-1 0,0 1 0,0 0 0,0 0 0,0-1 0,0 1 0,0 0 0,0-1 0,2 1 0,-1-1 0,-1 0 0,0 0 0,0 0 0,1 0 0,-1-1 0,0 1 0,0-1 0,1 1 0,-1-1 0,0 1 0,0-1 0,0 1 0,0-1 0,0 0 0,0 0 0,0 0 0,0 1 0,1-3 0,4-4 0,-1 0 0,1 0 0,-1-1 0,7-15 0,5-20-2060,-3 7 1892,-11 36 481,2 8-302,4 15 29,-5-13 629,0-1-502,1-1-1,0 1 1,1-1 0,0 0-1,0 0 1,1-1 0,0 1 0,0-1-1,0-1 1,1 0 0,0 0-1,0 0 1,12 5 0,-15-8-113,1-1 1,-1 1 0,1-1-1,0 0 1,0-1-1,-1 1 1,1-1 0,1-1-1,-1 1 1,0-1 0,0 0-1,0 0 1,0 0 0,0-1-1,0 0 1,0 0-1,0-1 1,0 0 0,-1 0-1,1 0 1,-1-1 0,11-5-1,-12 4-133,1 0-1,-1 0 1,1-1-1,-1 1 1,-1-1 0,1 0-1,-1 0 1,0 0-1,0-1 1,0 1-1,-1-1 1,1 1 0,-2-1-1,1 0 1,0 0-1,-1 0 1,0 0-1,-1 0 1,1-8 0,-1 2-163,0 0 1,-1 0-1,0 0 1,-1 0-1,0 0 1,-1 0-1,0 1 0,-10-22 1,11 29 131,0 0 0,0 0 0,-1 0-1,1 1 1,-1-1 0,0 1 0,0-1 0,0 1 0,0 0 0,-1 1 0,1-1-1,-1 0 1,0 1 0,-6-3 0,7 4 62,0 0-1,0 0 1,0 0-1,0 0 1,0 1-1,0 0 1,0-1-1,-1 1 1,1 0-1,0 1 1,0-1-1,0 0 1,0 1-1,0 0 1,0 0-1,0 0 1,0 0-1,0 0 1,0 0-1,0 1 0,-3 2 1,-3 3 186,-1 0 0,1 1 0,1 0 0,0 1 0,0 0 0,1 0 0,0 1 0,0 0 0,-9 19 0,12-22-46,1 1 0,-1 0 0,2 0 0,-1 0 0,1 0 0,0 1 0,0-1 0,1 0 0,1 1 0,-1 0 0,1-1 0,1 1 0,-1-1 0,4 12-1,-4-18-165,1 1 0,0 0 0,0 0 0,0 0 0,0-1 0,0 1 0,0-1-1,1 1 1,0-1 0,-1 1 0,1-1 0,0 0 0,0 0 0,0 0-1,0 0 1,1 0 0,-1 0 0,1-1 0,-1 1 0,1-1 0,-1 1-1,1-1 1,0 0 0,-1 0 0,1 0 0,0-1 0,0 1 0,0-1-1,0 1 1,0-1 0,4 0 0,0-1-95,-1 0-1,1 0 1,-1-1-1,0 0 1,1 0-1,-1 0 1,0-1-1,-1 0 1,1 0-1,0-1 1,-1 1-1,0-1 1,7-6 0,10-13 169,-18 17 0,1 0 0,0 1 0,0 0 0,1 0 0,11-8 0,-17 13 7,1 0 1,-1 0 0,0 0 0,1 0 0,-1 0-1,1 0 1,-1 0 0,0 0 0,1 0 0,-1 0-1,1 0 1,-1 0 0,0 0 0,1 0 0,-1 0 0,0 0-1,1 0 1,-1 1 0,0-1 0,1 0 0,-1 0-1,0 1 1,1-1 0,-1 0 0,0 0 0,0 1-1,1-1 1,-1 0 0,0 1 0,0-1 0,1 0-1,-1 1 1,0-1 0,0 0 0,0 1 0,0-1 0,0 1-1,8 20 646,-5-12-200,-3-8-436,0 0 1,1 0-1,-1 0 0,1 0 1,-1 0-1,1-1 0,-1 1 1,1 0-1,-1 0 0,1-1 1,0 1-1,-1 0 1,1-1-1,0 1 0,0-1 1,-1 1-1,1-1 0,0 1 1,0-1-1,0 1 0,0-1 1,0 0-1,0 0 0,0 1 1,-1-1-1,1 0 1,0 0-1,1 0 0,0 0 148,0-1 1,0 0-1,0 1 0,0-1 0,0 0 0,0 0 0,0 0 0,-1 0 0,1-1 1,0 1-1,-1 0 0,3-3 0,3-4 30,1-1-1,-1 0 1,9-16 0,-5 3-932,0 0 0,-1 0 1,-2-1-1,0-1 0,-2 1 1,0-1-1,2-29 0,-4 13 1218,-1 0 0,-3-1 0,-7-62 1,10 189 4156,14 85-3853,21 83-4143,-31-216 706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4:11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208 102 24575,'-30'-25'-515,"20"15"179,0 1 1,-1 0-1,0 1 1,0 0-1,-1 1 1,0 0-1,0 1 1,-16-6-1,14 11 697,13 2-350,1-1-1,0 0 1,0 0-1,0 0 1,-1 0-1,1 1 1,0-1-1,0 0 0,0 0 1,0 0-1,0 1 1,-1-1-1,1 0 1,0 0-1,0 0 1,0 1-1,0-1 1,0 0-1,0 0 1,0 1-1,0-1 1,0 0-1,0 0 1,0 1-1,0-1 1,0 0-1,0 0 1,0 1-1,0-1 1,0 1-1,1 0 15,0 1 0,-1-1 0,1 1 0,0-1 0,0 1 0,0-1 0,0 1 0,0-1 0,1 0 0,-1 0 0,0 1 0,3 0 0,21 13-1844,1-2 1,0-1-1,49 16 0,-20-7-208,179 76-1673,-165-64 4286,86 54 0,-143-80-342,-1 1 0,0 0 0,0 1 0,-1 0 0,17 19 1,-25-25-183,1 0 1,-1 0 0,0 1 0,0-1-1,-1 1 1,1-1 0,-1 1 0,0 0-1,0-1 1,0 1 0,0 0 0,0 0-1,-1 0 1,0 0 0,0 0 0,0 0-1,0 0 1,0-1 0,-1 1 0,0 0-1,0 0 1,0 0 0,0-1 0,-4 8 0,-1 0-62,-1 0 1,0 0 0,-1 0 0,0-1 0,-1 0 0,0-1-1,-17 14 1,-79 52 579,82-59-312,-273 172-3882,61-39 3051,158-98 7002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4:18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34 234 24575,'-5'-17'0,"-3"-4"0,2 0 0,-7-40 0,12 56 0,1 0 0,-1 0 0,1 0 0,0 0 0,0 0 0,1-1 0,0 1 0,-1 0 0,2 0 0,-1 0 0,1 0 0,-1 1 0,1-1 0,1 0 0,-1 1 0,1-1 0,5-6 0,-6 9-42,0 0 0,0 0 0,0 1 1,0-1-1,0 1 0,1-1 0,-1 1 0,1 0 0,-1 0 0,1 0 0,-1 0 0,1 1 0,-1-1 0,1 1 0,0-1 0,-1 1 0,1 0 0,0 0 0,-1 0 1,1 0-1,0 1 0,-1-1 0,1 1 0,0 0 0,-1-1 0,1 1 0,-1 0 0,0 1 0,5 1 0,2 2-138,0 0 1,-1 1-1,1 0 0,-1 1 1,0 0-1,10 12 0,-4-3 267,-1 1 1,-1 0-1,-1 1 0,0 0 0,-1 1 1,-1 0-1,-1 1 0,-1-1 0,0 2 1,-2-1-1,0 1 0,-1-1 0,-1 1 1,-2 0-1,0 0 0,-1 0 0,0 1 1,-2-1-1,-1 0 0,-7 26 0,8-38-87,-19 57 0,19-60 0,-1 1 0,0-1 0,0 0 0,-1 0 0,1 0 0,-1 0 0,-9 8 0,13-14 0,0 0 0,0 1 0,0-1 0,0 0 0,0 0 0,-1 0 0,1 1 0,0-1 0,0 0 0,0 0 0,-1 0 0,1 0 0,0 0 0,0 1 0,0-1 0,-1 0 0,1 0 0,0 0 0,0 0 0,-1 0 0,1 0 0,0 0 0,0 0 0,-1 0 0,1 0 0,0 0 0,0 0 0,-1 0 0,1 0 0,0 0 0,0 0 0,-1 0 0,1 0 0,0 0 0,0 0 0,-1-1 0,1 1 0,0 0 0,0 0 0,-1 0 0,-2-13 0,4-20 0,17-105 21,24-71-9922,-41 204 9736,4-17-161,15-40 0,-19 57 330,1 0 0,0 1 0,1-1 0,-1 1 0,1 0 0,0 0 0,0 0 0,0 0 0,0 0 0,1 1 0,0-1 0,-1 1 0,1 0 0,9-5 1,-11 7-4,-1 1 0,1-1 1,0 1-1,0 0 1,0-1-1,0 1 1,0 0-1,0 0 1,0 0-1,0 0 1,-1 1-1,1-1 0,0 1 1,0-1-1,0 1 1,0-1-1,-1 1 1,1 0-1,0 0 1,0 0-1,-1 0 1,1 0-1,-1 0 0,1 0 1,-1 1-1,0-1 1,2 2-1,3 4-110,0 0 0,-1 0-1,0 1 1,7 12 0,-1 6-43,-1 1 0,-1 0 0,-1 1 0,-1 0 0,4 48-1,-2-17 155,-1-38 598,-8-21-543,0 1 0,1-1 1,-1 1-1,0-1 0,1 1 1,-1-1-1,1 0 0,-1 1 1,0-1-1,1 0 0,-1 0 1,1 1-1,-1-1 0,1 0 1,-1 0-1,1 0 0,-1 1 0,1-1 1,-1 0-1,1 0 0,0 0 1,0 0-1,1-1 63,0 1 0,0-1 0,0 0 0,0 0-1,-1 0 1,1 0 0,0-1 0,0 1 0,-1 0 0,1-1-1,-1 1 1,1-1 0,-1 0 0,0 1 0,2-4 0,12-16-1613,13-27 1,23-63 1591,9-15 1375,-60 126-1401,0-1-1,0 1 1,0-1-1,0 1 1,1 0 0,-1-1-1,0 1 1,0 0-1,0-1 1,1 1 0,-1 0-1,0-1 1,1 1-1,-1 0 1,0 0 0,0-1-1,1 1 1,-1 0-1,1 0 1,-1-1-1,0 1 1,1 0 0,-1 0-1,0 0 1,1 0-1,-1 0 1,1 0 0,-1 0-1,0 0 1,1 0-1,-1 0 1,1 0 0,-1 0-1,0 0 1,1 0-1,10 14 650,5 32 1941,-14-38-161,6 20-2573,44 130 2154,-21-82-3037,8-3-4179,-20-43 2830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4:18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24575,'0'0'0,"0"0"0,0 0 0,0 0 0,0-1 0,0 1 0,0 0 0,0 0 0,0 0 0,0 0 0,0 0 0,0 0 0,0 0 0,0 0 0,0 0 0,0-1 0,0 1 0,0 0 0,0 0 0,0 0 0,0 0 0,0 0 0,1 0 0,-1 0 0,0 0 0,0 0 0,0 0 0,0 0 0,0 0 0,0 0 0,0 0 0,0 0 0,0 0 0,1 0 0,-1 0 0,0 0 0,0 0 0,0 0 0,0 0 0,0 0 0,0 0 0,0 0 0,0 0 0,0 0 0,1 0 0,-1 0 0,0 0 0,0 0 0,0 0 0,0 0 0,0 0 0,0 0 0,0 0 0,0 0 0,0 0 0,0 0 0,1 0 0,-1 0 0,0 1 0,0-1 0,0 0 0,0 0 0,0 0 0,0 0 0,4 12 0,2 24 0,-5-26 0,2 6-70,1 0 0,0 0 0,1 0 0,0-1 0,2 0 0,0 0 0,0 0 0,12 15 0,-16-25 26,1 0 1,-1-1-1,1 0 1,0 0 0,0 0-1,1 0 1,-1 0-1,1-1 1,0 0 0,0 0-1,0 0 1,0-1 0,0 1-1,0-1 1,1-1-1,-1 1 1,1-1 0,0 0-1,-1 0 1,1 0-1,0-1 1,-1 0 0,1 0-1,0 0 1,0-1 0,9-2-1,-6 0-343,1-1-1,-1 1 0,0-1 1,0-1-1,0 0 0,0 0 1,-1-1-1,0 0 1,0-1-1,-1 1 0,13-15 1,-13 12-24,1 0 0,-1-1 0,-1 0-1,1 0 1,-2-1 0,0 1 0,0-1 0,-1 0 0,5-20 0,-8 26 653,0 0 0,-1 0-1,0 0 1,0 0 0,-1 0 0,1 0-1,-2-5 1,2 9-158,0 0-1,-1 0 1,1 0-1,0 0 1,0 0 0,-1 0-1,1 0 1,0 0-1,-1 0 1,1 0-1,-1 0 1,1 0-1,-1 0 1,0 0 0,1 0-1,-1 1 1,0-1-1,0 0 1,1 0-1,-1 1 1,0-1-1,0 1 1,0-1 0,0 1-1,0-1 1,0 1-1,0-1 1,0 1-1,0 0 1,0-1-1,0 1 1,0 0 0,0 0-1,0 0 1,0 0-1,0 0 1,0 0-1,-2 0 1,2 1-215,-1 0 0,1 0 0,-1 0 0,1 0 0,-1 0 1,1 0-1,0 0 0,0 1 0,0-1 0,0 0 0,0 1 0,0-1 0,0 1 1,0-1-1,0 1 0,1-1 0,-1 1 0,0 0 0,1-1 0,0 1 0,-1 3 1,-5 42-1618,6-42 2380,-1 44-883,2-1-1,8 57 1,24 97-3478,58 199 2765,-17-90-110,-22 4 2607,-51-313-1531,10 158-27,-11-144 59,-1 0 1,0-1-1,-1 1 0,-1 0 1,-1-1-1,0 0 0,-11 28 0,13-38 42,-1-1 0,1 0 0,-1 1 0,0-1 0,0 0 0,0 0 0,0-1 0,-1 1 0,0-1 0,0 1 0,0-1 0,0 0 0,0-1 0,0 1 0,-7 2 0,5-3-172,0 0-1,-1 0 0,1-1 0,0 0 0,-1 0 0,1-1 0,0 0 1,-1 0-1,1 0 0,-13-3 0,6 0-32,0-1 0,0 0 0,0-1-1,1-1 1,-1 0 0,2 0 0,-1-1 0,0-1-1,1 0 1,-19-18 0,15 9 274,0 0 0,0-1-1,2-1 1,0-1 0,1 1-1,2-2 1,0 0 0,0 0 0,2-1-1,1 0 1,1 0 0,1 0 0,0-1-1,2 0 1,1 0 0,1 0 0,0 0-1,2 0 1,1 0 0,1 0-1,0 0 1,2 0 0,1 1 0,1 0-1,0 0 1,2 0 0,13-23 0,-6 18 228,1 1 0,2 1 0,0 1 0,1 0 1,43-37-1,-25 30-154,41-27 0,3 7-2896,-70 44 3696,0 1 1,23-9 0,-28 13-950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4:19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80 24575,'-182'-9'-6956,"208"5"9926,51-7-3944,72-6-4652,75-18 4404,-203 31 4839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4:19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398 569 24575,'-1'-1'0,"1"-1"0,-1 1 0,0-1 0,0 1 0,0 0 0,0-1 0,0 1 0,0 0 0,0 0 0,0 0 0,0 0 0,-1 0 0,1 0 0,-3-2 0,-1 0 0,-7-6-41,0 0 1,-1 1-1,1 0 0,-2 2 0,1-1 0,-1 1 1,0 1-1,0 1 0,-16-4 0,22 7 5,1 0 0,0 0 0,-1 1 0,1 0 0,0 0-1,-1 1 1,1-1 0,0 2 0,0-1 0,0 1 0,-1 0 0,2 1 0,-1-1 0,0 1 0,0 1-1,1-1 1,0 1 0,0 0 0,0 1 0,-10 9 0,9-6-540,-1 2-1,1-1 1,1 1 0,0 0-1,0 1 1,1-1-1,0 1 1,1 0 0,1 0-1,-1 1 1,2-1 0,-3 14-1,4-15 293,0-1 0,0 1-1,1 0 1,0 0 0,0 0 0,1-1-1,1 1 1,-1 0 0,2-1-1,-1 1 1,1-1 0,1 0 0,0 0-1,9 16 1,-10-21 321,-1 0 0,1-1-1,0 0 1,0 0 0,0 0 0,1 0-1,-1 0 1,1-1 0,-1 1 0,1-1 0,0 0-1,0 0 1,0 0 0,0-1 0,0 0 0,5 2-1,-3-3-95,0 1 0,0-1 0,0 0-1,0 0 1,0 0 0,0-1 0,0 0-1,0 0 1,0-1 0,8-3 0,-1 0 23,0-2 0,-1 1 0,0-1 0,-1-1 0,1 0 0,-1-1 0,-1 0 0,0 0 0,13-16 0,-13 13 21,-1-2-1,0 1 1,-1-1 0,-1-1 0,0 0-1,-1 0 1,8-26 0,-9 19-109,0-1 1,-2-1-1,-1 1 1,-1-39-1,-5 3 48,-3 2-1,-3-1 1,-23-77 0,-10-4 2604,41 135-2345,1 0 0,0 0 0,-1 1 0,0-1 0,0 1 0,-4-7 0,4 17 1111,5 20 417,21 103 3188,9 3-3469,16 28-3214,38 72-5283,-6-58 2061,-20-63 5056,-46-86 6777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4:20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205 319 24575,'0'-2'-14,"-1"0"0,0 1 0,0-1 1,0 0-1,0 1 0,0 0 0,0-1 0,0 1 0,0 0 0,0-1 0,-1 1 0,1 0 0,-1 0 0,1 0 0,-1 0 1,1 0-1,-1 0 0,1 1 0,-1-1 0,0 0 0,1 1 0,-4-1 0,2 1-36,0 0-1,1 0 1,-1 1 0,0-1-1,1 1 1,-1 0 0,0 0 0,1 0-1,-1 0 1,1 0 0,0 0-1,-1 1 1,-2 2 0,-3 3-97,0 0 1,0 0-1,1 1 1,0 0 0,0 0-1,-9 16 1,4-2-202,0 1-1,2 0 1,0 0 0,-10 41-1,18-55 327,0 0-1,0 0 0,1 0 0,0 0 0,1 0 0,0 0 0,0 0 1,1 0-1,0 1 0,1-1 0,0-1 0,1 1 0,-1 0 0,1 0 1,1-1-1,5 10 0,-7-15-252,0 1 1,1-1 0,-1 0-1,1 0 1,0 0-1,0 0 1,0-1-1,0 1 1,0-1-1,1 0 1,-1 1-1,1-2 1,-1 1-1,1 0 1,0-1 0,6 2-1,-4-2 99,1 0 1,-1 0-1,0-1 0,1 0 0,-1-1 1,0 1-1,1-1 0,-1 0 0,11-4 1,-1-1 39,1-1 0,-1 0 0,0-1 0,-1-1 0,0-1 0,23-18 0,-26 17 397,-1 0 0,0-1 0,0 0 0,-2-1 0,1 0 0,-2-1-1,1 0 1,-2 0 0,0-1 0,-1 0 0,0 0 0,-1 0-1,3-22 1,-2 3-350,-1 0 0,-2 0-1,-2-1 1,-1 1 0,-6-42 0,4 58-120,-2-1 0,-7-21 0,2 8-142,9 31 445,0 1 0,0 0 0,0-1 0,0 1 0,0 0 0,0-1 0,0 1 0,0-1 1,0 1-1,0 0 0,0-1 0,0 1 0,0 0 0,0-1 0,0 1 0,0 0 0,0-1 0,1 1 0,-1 0 0,0-1 0,0 1 0,0 0 0,1-1 0,-1 1 1,0 0-1,0-1 0,1 1 0,-1 0 0,0 0 0,0 0 0,1-1 0,-1 1 0,0 0 0,1 0 0,-1 0 0,0 0 0,1-1 0,0 1 0,-1 0 13,1 0 0,-1 0 0,0 0-1,1 0 1,-1 0 0,0-1-1,1 1 1,-1 0 0,0 0 0,0 0-1,1-1 1,-1 1 0,0 0-1,0 0 1,1-1 0,-1 1 0,0 0-1,0 0 1,1-1 0,-1 1-1,0 0 1,0-1 0,0 1 0,0 0-1,0-1 1,0 1 0,1 0-1,-1-1 1,0 1 0,0 0 0,0-1-1,0 1 1,0 0 0,0-1-1,-1 0 1,0-3 207,-1-1-1,1 0 1,-1 1-1,-1-1 1,-3-5-1,-1-4-1654,-2-3-5485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4:2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24575,'1'-2'0,"-1"1"0,1 0 0,0 0 0,0 0 0,-1 0 0,1 1 0,0-1 0,0 0 0,0 0 0,0 0 0,0 1 0,1-1 0,-1 1 0,0-1 0,0 1 0,0-1 0,0 1 0,1-1 0,-1 1 0,0 0 0,0 0 0,1 0 0,-1 0 0,0 0 0,1 0 0,-1 0 0,0 0 0,0 0 0,1 1 0,-1-1 0,2 1 0,-1 1 0,0 0 0,-1 0 0,1 1 0,0-1 0,-1 1 0,1-1 0,-1 1 0,0-1 0,1 1 0,-1 0 0,0 3 0,8 38 0,-6-25 0,6 39-420,-2 0 0,-2 59 0,4 40-2110,-6-138-1871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4:21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40 129 24575,'0'4'0,"3"18"0,-3-22 0,1 1 0,-1-1 0,1 1 0,-1-1 0,1 0 0,-1 1 0,1-1 0,-1 0 0,1 1 0,0-1 0,-1 0 0,1 0 0,-1 0 0,1 0 0,0 0 0,-1 1 0,1-1 0,-1 0 0,1 0 0,0 0 0,-1 0 0,1-1 0,-1 1 0,1 0 0,0 0 0,-1 0 0,1 0 0,-1-1 0,1 1 0,-1 0 0,1-1 0,0 1 0,-1 0 0,0-1 0,1 1 0,0-1 0,5-4 0,0 1 0,0-1 0,0 0 0,-1-1 0,0 0 0,0 1 0,0-2 0,-1 1 0,0 0 0,0-1 0,0 0 0,-1 0 0,0 0 0,-1 0 0,1 0 0,-1-1 0,-1 1 0,2-13 0,-3 19 0,0 1 0,0-1 0,0 0 0,0 0 0,0 0 0,0 0 0,0 0 0,-1 1 0,1-1 0,0 0 0,0 0 0,-1 0 0,1 0 0,0 1 0,-1-1 0,1 0 0,-1 1 0,1-1 0,-1 0 0,0 1 0,1-1 0,-1 0 0,1 1 0,-1-1 0,-1 0 0,0 1 0,1-1 0,-1 1 0,1-1 0,-1 1 0,1 0 0,-1 0 0,0 0 0,1 0 0,-1 0 0,1 0 0,-1 1 0,1-1 0,-3 1 0,-2 1 0,-1 0 0,1 1 0,-1 0 0,1 0 0,-7 5 0,8-4-65,0 1 0,0-1 0,0 1 0,1 0 0,-1 0 0,1 0 0,1 1 0,-1 0 0,1-1 0,0 1 0,0 1 0,0-1 0,1 0 0,0 0 0,1 1 0,-1 0 0,1-1 0,0 1 0,1-1 0,0 14 0,2 11-6761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4:21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95 24575,'-4'-27'0,"4"22"0,0 0 0,0 1 0,-1-1 0,0 0 0,0 0 0,0 1 0,0-1 0,-1 1 0,1-1 0,-1 1 0,-1 0 0,-3-7 0,6 11 0,0-1 0,-1 1 0,1 0 0,0 0 0,0 0 0,0 0 0,0 0 0,0 0 0,0 0 0,0 0 0,0 0 0,0 0 0,0 0 0,0 0 0,-1 0 0,1 0 0,0 0 0,0-1 0,0 1 0,0 0 0,0 0 0,0 0 0,0 0 0,0 0 0,-1 0 0,1 0 0,0 0 0,0 0 0,0 0 0,0 1 0,0-1 0,0 0 0,0 0 0,0 0 0,-1 0 0,1 0 0,0 0 0,0 0 0,0 0 0,0 0 0,0 0 0,0 0 0,0 0 0,0 0 0,0 0 0,0 0 0,0 1 0,0-1 0,-1 0 0,1 0 0,0 0 0,0 0 0,0 0 0,0 0 0,0 0 0,0 1 0,-1 9 0,2 12 0,5 42-373,22 201-5835,20-6 1469,-40-231 4739,1 1 0,17 37 0,-20-54 0,1 0 0,0 0 0,0-1 0,1 0 0,0 0 0,1-1 0,15 14 0,-21-22 72,0 0 1,0 1 0,0-1-1,0-1 1,1 1-1,-1 0 1,0-1 0,1 0-1,-1 1 1,1-2 0,0 1-1,-1 0 1,1-1 0,0 1-1,-1-1 1,1 0 0,0 0-1,-1-1 1,1 1 0,0-1-1,-1 1 1,1-1 0,0-1-1,-1 1 1,0 0 0,1-1-1,-1 1 1,0-1 0,0 0-1,1 0 1,4-5 0,17-15 731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4:2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122 117 24575,'-24'10'-518,"13"-4"-100,-1-1 0,-1-1 0,1 0 1,-1 0-1,-22 2 0,35-6 641,0 0 0,1 0 0,-1 0 0,0 0-1,0 0 1,0 0 0,0 0 0,0-1 0,0 1 0,0 0 0,0 0-1,0 0 1,0 0 0,0 0 0,0 0 0,1 0 0,-1-1 0,0 1-1,0 0 1,0 0 0,0 0 0,0 0 0,0 0 0,0-1 0,0 1-1,0 0 1,0 0 0,-1 0 0,1 0 0,0 0 0,0 0 0,0-1-1,0 1 1,0 0 0,0 0 0,0 0 0,0 0 0,0 0-1,0 0 1,0 0 0,0-1 0,-1 1 0,1 0 0,0 0 0,0 0-1,0 0 1,0 0 0,0 0 0,0 0 0,0 0 0,-1 0 0,1 0-1,0 0 1,0 0 0,0 0 0,0 0 0,-1 0 0,13-8 393,80-35-543,51-6-5187,-24 8 3751,-93 31 2859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32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1 196 24575,'0'-12'-76,"1"1"-1,1-1 1,0 1-1,0 0 1,1 0-1,1 0 1,0 0-1,0 0 1,1 1-1,0 0 1,10-15-1,-12 21 25,1 0-1,-1 0 1,1 0-1,0 0 1,0 1-1,0-1 0,0 1 1,1 0-1,-1 0 1,1 0-1,8-3 0,-9 5 37,0 0-1,0 0 0,0 1 0,1-1 0,-1 1 0,0 0 0,0 0 0,1 0 1,-1 0-1,0 1 0,0 0 0,0 0 0,0 0 0,0 0 0,0 1 0,6 2 1,-2 1 73,0 0 0,0 0 1,0 1-1,-1 0 0,0 1 1,0 0-1,-1 0 1,0 0-1,0 0 0,0 1 1,-1 0-1,0 1 0,-1-1 1,0 1-1,5 15 0,-2-4 96,-1 1 0,-1 0 0,-1 1 0,-1-1 0,0 41 0,-3-38-2449,-6 34-1,1-27-1301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4:23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69 24575,'15'-13'0,"-12"11"0,0-1 0,0 1 0,0-1 0,0 0 0,0 0 0,-1 0 0,1 0 0,-1 0 0,0 0 0,0-1 0,0 1 0,3-8 0,-5 10 0,0 1 0,0-1 0,-1 1 0,1 0 0,0-1 0,0 1 0,0-1 0,0 1 0,-1 0 0,1-1 0,0 1 0,0-1 0,-1 1 0,1 0 0,0-1 0,-1 1 0,1 0 0,0 0 0,-1-1 0,1 1 0,-1 0 0,1 0 0,0 0 0,-1-1 0,1 1 0,-1 0 0,1 0 0,-1 0 0,1 0 0,0 0 0,-1 0 0,1 0 0,-1 0 0,1 0 0,-1 0 0,1 0 0,-1 0 0,1 0 0,0 0 0,-1 0 0,0 1 0,-23 4 0,20-4 0,-50 14 0,1 3 0,-55 27 0,9-4 0,99-41 5,-1 0-1,0 1 1,0-1-1,1 0 1,-1 0-1,0 1 1,1-1-1,-1 0 1,0 1 0,1-1-1,-1 1 1,0-1-1,1 1 1,-1-1-1,1 1 1,-1-1-1,1 1 1,-1-1-1,1 1 1,0 0-1,-1-1 1,1 1-1,0 0 1,-1-1-1,1 1 1,0 0-1,0 0 1,-1-1-1,1 1 1,0 0 0,0 1-1,1 0-26,0 1 1,0-1-1,0 0 1,0 1-1,0-1 0,0 0 1,4 4-1,4 9-621,3 9-3191,14 44-1,0 31 1868,5 104 1717,-28-171-701,20 240 5372,5 40-1539,-25-293-2544,0 0 0,2 0 0,0-1-1,1 1 1,0-1 0,11 20 0,-13-31-380,1 0 0,-1 0 0,1 0-1,0 0 1,1-1 0,0 0 0,0 0 0,0 0 0,0-1 0,1 0 0,0 0 0,0 0-1,1-1 1,-1-1 0,1 1 0,11 3 0,33 4-3702,-33-9 3600,0-1 1,0 0-1,1-2 0,29-4 1,-27 1-1030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4:34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24575,'3'-3'0,"-1"0"0,1 0 0,0 0 0,0 1 0,0-1 0,0 1 0,0 0 0,7-3 0,-9 4 0,1 1 0,-1 0 0,0 0 0,1 0 0,-1 0 0,0 1 0,1-1 0,-1 0 0,0 0 0,1 1 0,-1-1 0,0 1 0,1-1 0,-1 1 0,0 0 0,0-1 0,0 1 0,0 0 0,0 0 0,0 0 0,0 0 0,0 0 0,0 0 0,0 0 0,0 0 0,0 0 0,-1 0 0,1 1 0,0 0 0,58 103-2229,-36-60 1623,0 6-287,-17-39-3570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4:34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66 24575,'0'-5'0,"0"0"0,-1-1 0,1 1 0,-1 0 0,0 0 0,-1 0 0,1 0 0,-1 0 0,0 0 0,0 1 0,-4-6 0,34 75 0,27 56-1880,31 60-478,-85-180 2902,4 7 2318,-5-8-2870,0 0 0,0 0 0,0 0 0,0 0-1,0 0 1,0 0 0,1 0 0,-1 1 0,0-1-1,0 0 1,0 0 0,0 0 0,0 0 0,0 0-1,1 0 1,-1 0 0,0 0 0,0 0-1,0 0 1,0 0 0,0 0 0,0 0 0,0 0-1,1 0 1,-1 0 0,0 0 0,0-1 0,0 1-1,0 0 1,0 0 0,0 0 0,0 0 0,1 0-1,-1 0 1,0 0 0,0 0 0,0 0 0,0 0-1,0 0 1,0-1 0,0 1 0,0 0 0,0 0-1,0 0 1,0 0 0,0 0 0,0 0-1,0 0 1,1-1 0,-1 1 0,0 0 0,0 0-1,0 0 1,0 0 0,0 0 0,0 0 0,0-1-1,-1 1 1,1 0 0,0 0 0,0 0 0,0 0-1,0 0 1,0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4:35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181 112 24575,'2'-8'0,"0"-1"0,0 1 0,0 0 0,-1 0 0,0-15 0,-1 21 0,0 0 0,0 0 0,0 0 0,0 0 0,0 0 0,0 1 0,-1-1 0,1 0 0,-1 0 0,1 0 0,-1 0 0,0 1 0,0-1 0,0 0 0,0 1 0,0-1 0,0 0 0,0 1 0,0-1 0,-1 1 0,1 0 0,0 0 0,-1-1 0,0 1 0,1 0 0,-1 0 0,1 0 0,-1 0 0,0 1 0,-2-2 0,1 2-63,1 0 0,0 0 0,0 1 0,0-1 0,0 0 0,0 1 0,0 0 0,0-1 0,0 1 0,0 0 0,0 0 0,0 0-1,0 0 1,1 0 0,-1 1 0,0-1 0,1 1 0,-1-1 0,1 1 0,-1-1 0,1 1 0,0 0 0,-2 2 0,-5 8-902,1 0 1,-7 16-1,12-25 698,-12 28-1870,1 0 0,-12 50 0,15-40 1086,2 1-1,2 0 1,-1 60-1,6-89 1120,1 0-1,1 0 0,1 0 0,-1-1 1,8 25-1,-8-34-18,0-1 1,0 1-1,0 0 1,0-1 0,0 1-1,1-1 1,-1 1-1,1-1 1,-1 0 0,1 0-1,0 0 1,0 0-1,0 0 1,1 0-1,-1 0 1,0 0 0,1-1-1,-1 0 1,0 1-1,1-1 1,0 0-1,-1 0 1,1 0 0,0 0-1,0-1 1,-1 1-1,1-1 1,0 0 0,0 1-1,0-1 1,0-1-1,4 0 1,1 0-41,-1 0 0,1-1 0,-1-1 0,0 1 0,0-1 0,0 0 0,0-1 0,8-5 0,-5 2 676,0-1 0,0 0-1,-1-1 1,10-10 0,-4 1 870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4:35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60 24575,'0'-2'0,"-1"1"0,1-1 0,0 1 0,0-1 0,-1 1 0,1-1 0,-1 1 0,1 0 0,-1-1 0,0 1 0,0 0 0,1-1 0,-1 1 0,0 0 0,0 0 0,0 0 0,0 0 0,0 0 0,-1 0 0,1 0 0,0 0 0,0 0 0,-1 1 0,1-1 0,0 0 0,-1 1 0,1-1 0,-1 1 0,1 0 0,-1-1 0,1 1 0,-1 0 0,1 0 0,-1 0 0,1 0 0,-1 0 0,1 0 0,0 0 0,-1 1 0,1-1 0,-1 0 0,1 1 0,-1-1 0,1 1 0,0 0 0,-1-1 0,1 1 0,0 0 0,0 0 0,-1 0 0,1 0 0,0 0 0,0 0 0,0 0 0,-1 2 0,-4 9-615,2-1-1,-1 1 1,1 0-1,1 0 0,0 0 1,1 1-1,0-1 1,1 1-1,0-1 1,1 1-1,1-1 0,3 26 1,-3-36 569,-1 1 0,1-1 0,-1 1 0,1 0-1,0-1 1,0 1 0,0-1 0,0 1 0,0-1 0,0 0 0,1 0 0,-1 1 0,1-1 0,0 0 0,0 0-1,0-1 1,0 1 0,0 0 0,4 2 0,-3-3 2,0 1-1,0-1 1,1 0-1,-1-1 1,0 1-1,1 0 1,-1-1-1,1 0 1,-1 0-1,0 0 1,1 0-1,-1-1 1,6 0-1,2-2-210,1-1 1,-1 0-1,0-1 1,0 0-1,0 0 0,-1-1 1,16-12-1,-17 11 512,-1 0-1,1-1 1,-2 0-1,1 0 1,-1-1-1,0 0 0,-1 0 1,0-1-1,6-13 1,-11 20-211,0 1 0,1-1 1,-1 0-1,0-1 0,-1 1 1,1 0-1,-1 0 0,1 0 0,-1 0 1,0-1-1,0 1 0,0 0 1,-1 0-1,1-1 0,-1 1 0,1 0 1,-1 0-1,0 0 0,-1 0 1,1 0-1,0 0 0,-1 0 0,1 1 1,-1-1-1,0 0 0,0 1 1,0-1-1,0 1 0,-1 0 0,1 0 1,-1 0-1,1 0 0,-1 0 1,0 0-1,-5-2 0,-1 0-57,0-1 1,-1 2-1,1-1 0,-1 1 0,1 1 1,-1 0-1,0 0 0,0 1 0,0 0 1,0 0-1,0 1 0,-17 3 0,10 2-687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4:35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0 184 24575,'3'-3'0,"0"-1"0,-1 1 0,0-1 0,0 0 0,0 0 0,0 1 0,1-7 0,-2 6 0,0 1 0,0 0 0,1 0 0,-1 0 0,1 0 0,0 0 0,0 0 0,0 0 0,4-4 0,-5 7 0,-1 0 0,0 0 0,1 0 0,-1 0 0,1 0 0,-1 0 0,0 1 0,1-1 0,-1 0 0,0 0 0,1 0 0,-1 1 0,0-1 0,1 0 0,-1 0 0,0 1 0,0-1 0,1 0 0,-1 1 0,0-1 0,0 0 0,1 1 0,-1-1 0,0 0 0,0 1 0,0-1 0,0 1 0,0-1 0,0 0 0,0 1 0,1-1 0,-1 1 0,0-1 0,-1 1 0,6 17 0,-3 1 0,-1 39 0,-1-46 0,-1 0 0,2 1 0,0-1 0,0 0 0,1 0 0,0 0 0,1 0 0,5 12 0,-8-23 0,1 1 0,0-1 0,-1 1 0,1-1 0,0 1 0,0-1 0,0 1 0,0-1 0,0 0 0,0 0 0,0 0 0,0 1 0,0-1 0,0 0 0,1 0 0,-1 0 0,1-1 0,-1 1 0,0 0 0,1-1 0,0 1 0,-1 0 0,1-1 0,-1 0 0,1 1 0,-1-1 0,1 0 0,0 0 0,-1 0 0,1 0 0,0 0 0,-1 0 0,1 0 0,-1-1 0,1 1 0,0-1 0,-1 1 0,1-1 0,-1 1 0,1-1 0,-1 0 0,0 0 0,1 0 0,1-1 0,7-6 0,-1 1 0,0-1 0,0-1 0,12-16 0,-16 19 0,1-1 0,-3 3 0,0 1 0,0-1 0,0 1 0,0 0 0,8-6 0,-11 9 0,1-1 0,0 1 0,-1 0 0,1 0 0,0-1 0,0 1 0,-1 0 0,1 0 0,0 0 0,0 0 0,-1 0 0,1 0 0,0 0 0,0 0 0,-1 0 0,1 0 0,0 0 0,0 0 0,-1 0 0,1 1 0,0-1 0,-1 0 0,1 1 0,0-1 0,-1 0 0,1 1 0,0-1 0,-1 1 0,1-1 0,-1 1 0,1-1 0,-1 1 0,1 0 0,-1-1 0,1 1 0,-1-1 0,0 1 0,1 0 0,-1 0 0,0-1 0,1 1 0,-1 1 0,3 4 0,0 0 0,0 0 0,1-1 0,-1 1 0,1-1 0,1 0 0,7 8 0,-10-11 0,-1-1 0,1 0 0,0-1 0,-1 1 0,1 0 0,0 0 0,0-1 0,-1 1 0,1-1 0,0 1 0,0-1 0,0 0 0,0 0 0,0 0 0,0 0 0,-1 0 0,1 0 0,0 0 0,0-1 0,0 1 0,0-1 0,0 1 0,-1-1 0,1 0 0,0 1 0,-1-1 0,1 0 0,0 0 0,-1 0 0,1-1 0,2-1 0,0-1-32,1 0-1,-1 0 1,0 0-1,0 0 1,-1-1-1,1 1 1,-1-1-1,0 0 1,0 0-1,0 0 1,-1-1-1,0 1 1,0 0-1,0-1 1,-1 0-1,1 1 1,-2-1-1,1 0 1,0 0-1,-1 1 0,0-1 1,-1 0-1,1 0 1,-3-10-1,0 4-34,-1 1-1,0 0 0,0 1 1,-1-1-1,0 1 0,-1 0 0,0 0 1,-1 1-1,0-1 0,0 2 0,-14-14 1,14 16-70,0 0 0,0 0 0,0 1 0,0-1 1,-1 2-1,0-1 0,-9-3 0,7 5-5334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4:36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 24575,'-1'-15'0,"1"14"0,0 3 0,0 26 0,3 26 0,-1-16 0,7 41 0,-9-78 0,0 1 0,1 0 0,-1-1 0,0 1 0,1 0 0,0-1 0,-1 1 0,1-1 0,0 1 0,0-1 0,0 1 0,0-1 0,1 2 0,-1-2 0,0-1 0,-1 0 0,1 0 0,0 1 0,0-1 0,-1 0 0,1 0 0,0 0 0,-1 0 0,1 0 0,0 0 0,-1 0 0,1 0 0,0 0 0,0 0 0,-1-1 0,1 1 0,0 0 0,-1 0 0,1-1 0,0 1 0,-1 0 0,1-1 0,-1 1 0,1 0 0,0-1 0,-1 1 0,1-1 0,-1 1 0,1-1 0,-1 1 0,0-1 0,1-1 0,13-13 0,-2-1 0,0-1 0,-1 0 0,-1-1 0,9-20 0,-18 36 0,12-19 0,-5 18 0,0 14 0,-1 11 134,7 37 0,-3-9-1767,-2-19-5193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4:36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97 199 24575,'-24'-22'0,"9"8"0,1-1 0,-22-27 0,35 40-50,0 1 0,1 0 0,-1 0 0,0-1 0,1 1 1,-1-1-1,0 1 0,1 0 0,0-1 0,-1 1 0,1-1 0,0 1 0,0-1 0,0 1 0,0-1 0,0 1 0,0-1 0,0 1 0,0-1 0,1 1 0,0-3 0,0 2-179,1-1-1,-1 1 1,1-1-1,-1 1 1,1 0-1,0 0 1,0 0-1,0 0 1,0 0-1,4-3 1,3 0-553,-1 0 1,1 0-1,0 1 1,1 0-1,13-3 0,1 2 315,1 1 0,0 1 0,0 1 0,1 1 0,29 3 0,-53-2 463,0 0 0,0 1 1,0-1-1,0 0 0,0 0 1,0 1-1,0-1 0,0 1 1,0 0-1,-1 0 0,1-1 1,0 1-1,0 0 0,-1 0 1,1 1-1,0-1 0,-1 0 1,1 1-1,1 2 0,0 0 100,-2 0 0,1 0 0,0 0 0,-1 0 0,0 1-1,0-1 1,1 6 0,0 0 287,38 145 5067,10 0-6916,4 11-3115,-7-3 2775,36 227 0,-79-364 1875,-1 0 0,-2 1 0,0-1 0,-6 42 0,4-59-58,0 0 0,-1 0 0,-1 0 0,1-1 0,-1 1 0,-1-1 0,0 1 0,0-1 0,0 0 0,-1 0-1,-1-1 1,1 0 0,-1 0 0,0 0 0,-1 0 0,-11 9 0,2-7 732,1 1 0,-2-2 0,1 0 0,-1-1 0,0-1-1,0-1 1,-29 6 0,7-5-1160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4:38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52 24575,'-4'-3'32,"1"0"-1,0 0 0,0 0 1,1-1-1,-1 0 1,1 1-1,0-1 1,-2-4-1,3 7-40,1 1-1,0-1 1,0 1-1,0 0 1,0-1-1,0 1 1,0-1 0,0 1-1,0-1 1,0 1-1,0-1 1,0 1-1,0-1 1,0 1 0,0-1-1,0 1 1,0 0-1,0-1 1,0 1-1,1-1 1,-1 1 0,0-1-1,0 1 1,1 0-1,-1-1 1,0 1 0,0 0-1,1-1 1,0 0-1,0 1-71,1-1 1,-1 1-1,1-1 0,0 1 0,-1 0 1,1 0-1,0 0 0,-1 0 0,1 0 1,-1 0-1,1 0 0,0 0 0,2 1 1,20 5-1846,0 0 1,-1 2 0,1 0 0,25 14-1,84 54 1363,-118-68 979,43 31 5410,-52-35-5281,-1 0-1,0 1 0,0 0 1,0 0-1,-1 0 1,1 0-1,5 11 0,-10-15-544,1 0 0,-1-1 0,0 1 0,1 0 0,-1 0 0,0 0 0,0 0 0,0 0 0,0 0 0,0 0 0,0 0 0,0 0 0,0-1 0,0 1 0,0 0 0,-1 0 0,1 0 0,0 0 0,-1 0 0,1 0 0,0-1 0,-1 1 0,1 0 0,-1 0 0,1 0 0,-1-1 0,0 1 0,1 0 0,-1-1 0,0 1 0,1-1 0,-2 2 0,-30 16 0,23-14 0,-113 51-2434,77-36 802,1 1-1,0 2 0,2 2 0,-44 34 1,83-57 1679,0 1 0,1 1 1,-1-1-1,1 0 1,0 0-1,0 1 0,0 0 1,0-1-1,0 1 1,-2 4-1,2 5 2561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4:39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46 24575,'-17'-9'-812,"-3"-1"-1908,1 0 0,-24-7 0,97 35 4835,111 32-2042,-113-38 1,-24-6-996,0 1 0,0 1 0,0 1 0,48 24 0,-75-32 908,1 0 0,-1-1 0,0 1 0,0 0 0,1 0 0,-1 0 0,0 0 1,0 0-1,0 0 0,0 0 0,-1 0 0,1 1 0,0-1 0,0 0 1,-1 0-1,1 1 0,-1-1 0,1 0 0,-1 1 0,1-1 0,-1 1 1,0 1-1,0-1 152,0 0 1,0 1 0,-1-1-1,1 0 1,-1 1 0,0-1 0,0 0-1,0 0 1,0 0 0,0 0-1,0 0 1,-2 3 0,-5 5 526,-1-1-1,0 0 1,0 0 0,-11 7 0,19-14-678,-84 59 245,-48 19-5865,20-13 3689,87-50 7623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32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15 24575,'-4'2'0,"-1"3"0,-2 0 0,-2 0 0,3-2 0,5-1 0,3-2 0,5-2 0,4-2 0,4-5 0,2-2 0,-8 0 0,-23 38 0,-12 25 0,0 11-6784,5-1 6784,9-6-1015,6-13 623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4:3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51 24575,'-1'-2'0,"1"0"0,-1-1 0,0 1 0,0 0 0,0 0 0,-1 0 0,1 0 0,0 0 0,-1 0 0,1 0 0,-1 1 0,0-1 0,0 1 0,1-1 0,-1 1 0,0-1 0,0 1 0,-4-1 0,-23-13 0,214 87-4813,-20-9-57,-153-58 4771,0 1 1,-1 0-1,0 1 1,0 0 0,-1 0-1,18 17 1,-26-21-11,1-1-1,-1 1 1,0 0 0,1 0 0,-1 0 0,-1 0 0,1 0-1,0 0 1,-1 0 0,1 0 0,-1 1 0,0-1 0,0 1-1,-1-1 1,1 1 0,-1-1 0,0 1 0,1-1-1,-2 1 1,1 0 0,0-1 0,-1 1 0,1-1 0,-1 1-1,0-1 1,0 1 0,-1-1 0,1 0 0,-3 4 0,-1 2-106,-1-1 1,0 0-1,-1 0 0,0 0 1,0-1-1,-1 0 1,-12 10-1,-68 39 555,61-40 659,-284 160-301,266-148 4438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4:41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217 105 24575,'-5'-10'0,"-1"0"0,1 0 0,-2 1 0,1 0 0,-1 1 0,-1-1 0,-13-11 0,19 18 0,-1 0 0,0 0 0,1 0 0,-1 1 0,0-1 0,0 1 0,0-1 0,0 1 0,-1 0 0,1 0 0,0 0 0,0 1 0,-1-1 0,1 1 0,-1 0 0,1 0 0,0 0 0,-1 0 0,1 1 0,0-1 0,-1 1 0,1 0 0,0 0 0,0 0 0,0 0 0,0 0 0,0 1 0,0 0 0,-3 1 0,2 0 0,0 0 0,0 0 0,0 1 0,0-1 0,1 1 0,-1-1 0,1 1 0,0 0 0,0 1 0,0-1 0,1 0 0,0 1 0,-1 0 0,-1 8 0,2-5 0,1-1 0,0 0 0,0 1 0,1-1 0,0 0 0,0 1 0,1-1 0,0 0 0,2 10 0,3 3 0,1 0 0,0-1 0,2 1 0,0-2 0,1 1 0,16 20 0,5 1-1180,2-1-1,2-2 1,1-2 0,42 31-1,25 26-594,-94-83 1414,1 0 1,-2 1-1,1 0 1,-1 0-1,8 15 1,-15-23 298,1 0 1,-1 1-1,0-1 1,0 1-1,0 0 1,0-1-1,0 1 1,-1 0-1,1-1 1,-1 1-1,0 0 1,0 0-1,0-1 1,0 1-1,0 0 1,0 0 0,-1 0-1,1-1 1,-1 1-1,0 0 1,0-1-1,0 1 1,0-1-1,-1 1 1,1-1-1,0 0 1,-1 1-1,0-1 1,0 0-1,-3 4 1,-1-1-51,-1 0 1,0-1-1,0 0 0,0 0 1,0 0-1,0-1 1,-1 0-1,0 0 1,1-1-1,-1 0 0,0 0 1,0-1-1,0 0 1,0 0-1,-1-1 1,-14-2-1,17 2 81,1-1 0,0 1 1,0-1-1,0-1 0,0 1 0,0-1 0,0 0 1,0 0-1,0 0 0,1-1 0,-1 1 0,1-1 1,-1 0-1,1-1 0,0 1 0,1-1 0,-1 1 1,0-1-1,1 0 0,0-1 0,0 1 0,0-1 1,1 1-1,-1-1 0,1 0 0,-3-9 0,3 1 40,0-1-1,0 0 0,2 0 0,-1-1 0,2 1 0,0 0 0,4-21 0,30-99-104,-23 94 83,4-16-108,-1 10-261,-3-1 0,-1 0 0,4-53 0,-14 93 475,-1 0 0,0 0 1,0 0-1,-1 0 0,0-1 1,0 1-1,-1 0 0,1 1 1,-1-1-1,-4-7 0,5 11 45,-1 1 1,0-1-1,0 0 0,0 1 0,0-1 0,0 1 0,0 0 1,-1 0-1,1 0 0,-1 0 0,0 0 0,1 0 0,-1 1 0,0-1 1,0 1-1,0 0 0,0 0 0,0 0 0,-1 0 0,1 0 0,0 1 1,0-1-1,-6 1 0,0 0 190,0 0 1,1 1-1,-1 0 1,0 1-1,0 0 1,1 0-1,-1 1 1,1-1-1,-11 7 0,5-2-278,1 1-1,0 0 1,0 1-1,-16 15 0,0 4 55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4:4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25 379 24575,'-1'0'-56,"0"0"0,0 0 0,0 0 0,0 0 0,0 0 0,0 0 0,0-1 0,0 1 0,0 0 0,1 0-1,-1-1 1,0 1 0,0 0 0,0-1 0,1 1 0,-1-1 0,0 1 0,0-1 0,1 0 0,-1 1 0,0-1 0,1 0 0,-1 1 0,1-1-1,-1 0 1,1 0 0,-1 1 0,1-1 0,-1 0 0,1 0 0,0 0 0,-1 0 0,1 0 0,0 1 0,0-1 0,0 0 0,0 0 0,0 0-1,0 0 1,0 0 0,0 0 0,0 0 0,0 0 0,0 1 0,1-1 0,-1-2 0,2-1-402,-1-1 1,1 0 0,0 0-1,0 1 1,0-1-1,1 1 1,4-7 0,8-6-211,0 1 1,1 1 0,1 0 0,0 2 0,33-21 0,-2 7-823,58-25 1,-39 24 1740,2 3-1,140-32 1,-175 50 4082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4:14:42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 0 24575,'-195'113'-8747,"35"-22"6559,5 5 3927,144-84 3874,22-14-2108,1-2-4557,107-45-6891,61-27 5341,41-19 3478,-145 64 1732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33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1 518 24575,'14'-6'0,"0"-1"0,-1-1 0,0 0 0,-1-1 0,1-1 0,-2 0 0,1 0 0,11-15 0,-24 27-81,-24 63-2133,20-51 1542,1 0 0,1 0 1,-1 0-1,0 18 1,4-28 441,0 0 0,0 0 0,0 0 1,0 1-1,1-1 0,0 0 0,0 0 0,0 0 1,0 0-1,1-1 0,0 1 0,-1 0 0,1-1 1,1 1-1,-1-1 0,0 1 0,1-1 0,0 0 1,-1 0-1,1 0 0,1-1 0,3 4 0,-2-3 123,1 0 0,-1-1-1,1 0 1,0 0 0,-1 0-1,1-1 1,0 0 0,0 0-1,0 0 1,0-1 0,0 0-1,0 0 1,0 0 0,10-3-1,1 0 234,0-1-1,0-2 1,0 1-1,-1-2 1,0 0-1,25-16 1,-30 16 237,0 0 0,-1 0 0,0-1 0,-1-1 0,0 1 0,0-2 1,0 1-1,-2-1 0,14-21 0,-19 27 54,-1 1-1,1-1 1,-1 0-1,0 0 1,0 0 0,0 0-1,-1 0 1,1 0 0,-1-4-1,0 7-404,0 0-1,0 1 1,0-1-1,0 0 1,0 0-1,0 1 1,-1-1 0,1 0-1,0 0 1,0 1-1,-1-1 1,1 0-1,0 1 1,-1-1-1,1 0 1,-1 1-1,1-1 1,-1 0 0,1 1-1,-1-1 1,1 1-1,-1-1 1,0 1-1,1-1 1,-1 1-1,1 0 1,-1-1-1,0 1 1,0 0 0,1-1-1,-1 1 1,0 0-1,0 0 1,1 0-1,-1 0 1,0 0-1,0 0 1,1 0-1,-1 0 1,0 0-1,0 0 1,1 0 0,-1 0-1,0 0 1,0 1-1,1-1 1,-1 0-1,0 0 1,-1 2-1,-4 1-366,-1 0-1,1 1 0,-1-1 0,1 2 1,1-1-1,-1 1 0,-9 9 0,12-11 137,-1 1 0,1-1 0,0 1 1,0 0-1,0 1 0,1-1 0,-1 0 0,1 1 0,0-1 0,0 1 0,1 0 0,-2 7 0,2-11 208,1 0 0,0 0 0,0 0 0,0-1 0,0 1 0,0 0 1,0 0-1,0 0 0,1 0 0,-1 0 0,0-1 0,0 1 0,1 0 0,-1 0 0,0 0 0,1-1 0,-1 1 0,1 0 0,-1 0 0,1-1 0,-1 1 0,1 0 0,0-1 0,-1 1 0,1-1 0,0 1 0,1 0 0,0 0-45,0-1 0,0 1 0,0-1 0,0 1-1,0-1 1,0 0 0,1 0 0,-1 0-1,0 0 1,0 0 0,3-1 0,3-1-141,1 0 1,-1-1 0,1 0-1,11-6 1,-9 3-206,0-1 1,-1 0-1,0-1 0,0 0 0,-1 0 0,14-16 1,-18 18 1047,-1 0 1,1 0-1,-1-1 1,-1 0-1,1 0 1,-1 0-1,3-8 1,-5 4-12,-4 8-477,2 4-170,0 0 0,0 0 0,0-1 0,0 1-1,0 0 1,0 0 0,0 0 0,0 0 0,0 0-1,1 0 1,-1 0 0,-1 2 0,-2 7 398,0 0 0,1 1 1,0-1-1,1 1 0,0-1 0,0 1 1,1 0-1,1 0 0,0 0 1,0-1-1,1 1 0,0 0 1,5 18-1,-6-28-427,1 0-1,-1 0 1,0 1 0,0-1 0,1 0-1,-1 0 1,1 0 0,-1 0 0,1 0-1,-1 0 1,1 0 0,-1 0-1,1 0 1,0 0 0,0-1 0,-1 1-1,1 0 1,0 0 0,0-1 0,0 1-1,0 0 1,0-1 0,0 1 0,0-1-1,0 1 1,0-1 0,0 1 0,1-1-1,-1 0 1,0 0 0,0 0 0,0 0-1,0 1 1,0-1 0,1-1 0,-1 1-1,0 0 1,0 0 0,0 0 0,0-1-1,0 1 1,0 0 0,0-1 0,0 1-1,0-1 1,0 1 0,0-1 0,0 0-1,0 1 1,0-1 0,0 0-1,1-1 1,5-4 73,1-1-1,-2 0 0,1-1 1,9-14-1,-2 1-656,-2-1 0,0 0 0,-1-1 0,12-38 0,18-101-2992,-8-26 1763,-26 116 4355,-22 466-4696,27-152 1021,13-82 3142,-17-121-1321,0-8 2589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39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1 776 24575,'6'-11'0,"0"0"0,-1 0 0,0-1 0,-1 1 0,5-22 0,8-63 0,-12 64 0,5-40-3272,2-115-1,-12 142 1447,-3 1 0,-1 0 0,-19-81 0,10 92 1624,13 33 243,0-1-1,0 1 0,0-1 0,0 1 0,0 0 0,-1-1 0,1 1 1,0-1-1,0 1 0,-1-1 0,1 1 0,0 0 0,0-1 0,-1 1 1,1 0-1,0-1 0,-1 1 0,1 0 0,-1 0 0,1-1 0,0 1 1,-1 0-1,1 0 0,-1 0 0,1 0 0,-1-1 0,1 1 1,0 0-1,-1 0 0,1 0 0,-1 0 0,1 0 0,-1 0 0,1 0 1,-1 0-1,1 0 0,-1 0 0,1 0 0,0 1 0,-1-1 0,1 0 1,-1 0-1,1 0 0,-1 1 0,1-1 0,0 0 0,-1 0 1,1 1-1,0-1 0,-1 0 0,1 1 0,0-1 0,-1 0 0,1 1 1,0-1-1,0 0 0,-1 1 0,1-1 0,0 1 0,0-1 0,0 1 1,0-1-1,-1 0 0,1 1 0,0-1 0,0 1 0,0 0 1,-3 8-288,0 0 1,0 1-1,1-1 1,0 1-1,1 0 1,-1 16-1,5 64-1480,-2-69 2146,2 33-920,3-1 0,13 58 1,-15-93 701,1 0-1,1 0 1,0-1 0,1 0 0,1 0-1,1-1 1,0 0 0,1-1 0,23 28-1,-27-37 15,0 0 1,1-1-1,-1 1 0,1-1 0,1-1 0,-1 0 1,1 0-1,-1 0 0,1-1 0,0 0 0,0 0 1,1-1-1,-1 0 0,1 0 0,-1-1 0,13 0 0,-9-1-335,0-1 0,-1 0 0,1-1-1,0 0 1,-1-1 0,1 0-1,-1-1 1,0 0 0,0-1 0,-1 0-1,14-9 1,-15 8 110,0-1 0,0 1 0,-1-2 0,0 1 1,0-1-1,0 0 0,-1-1 0,-1 0 0,1 0 0,-2 0 0,10-21 0,-12 23 434,0-1 0,-1 0 1,0 0-1,0 0 0,-1 0 0,0 0 0,-1 0 0,1 0 0,-2 0 0,1 0 0,-1-1 0,0 1 0,-1 0 0,0 0 0,0 1 0,-1-1 0,-5-10 0,7 14-285,-1 1 0,0 0 0,1-1 0,-2 1 0,1 0-1,0 0 1,-1 0 0,1 0 0,-1 1 0,0-1 0,0 1 0,0 0-1,0-1 1,0 1 0,0 1 0,-1-1 0,1 0 0,-1 1-1,-5-2 1,6 3-85,0-1 0,0 1-1,0 0 1,0 1 0,0-1 0,0 0-1,0 1 1,0 0 0,0-1-1,0 1 1,0 1 0,0-1 0,1 0-1,-1 1 1,0-1 0,1 1 0,-1 0-1,1 0 1,-1 0 0,1 0-1,0 0 1,0 0 0,0 1 0,-3 4-1,-2 4-98,1 1-1,0 0 0,0 0 1,2 0-1,-1 1 0,1-1 1,1 1-1,1 0 0,0 0 1,0 0-1,1 0 0,1 1 1,0-1-1,1 0 0,3 21 1,-1-22-18,-1-1 0,2 1 0,-1-1 0,1 0 1,1 0-1,0 0 0,12 19 0,-12-24 46,0 0-1,0 1 1,0-1-1,1-1 1,0 1-1,0-1 0,1 0 1,-1-1-1,1 0 1,0 0-1,0 0 1,9 3-1,-11-5-63,0 0-1,0-1 1,0 0 0,1 0 0,-1 0-1,0-1 1,0 0 0,0 0 0,1 0-1,-1-1 1,0 1 0,0-1-1,0 0 1,10-4 0,-7 2-118,-1-1 1,0 0-1,0 0 1,-1-1-1,1 1 1,-1-1-1,0-1 1,0 1-1,5-8 0,-1 1-508,-1-1 0,0-1 0,-1 1-1,0-1 1,-1-1 0,-1 1-1,0-1 1,-1-1 0,5-21-1,-9 28 619,0 0 0,0-1 0,-1-11 0,0 18 359,-1 0 0,1 0 0,0 0 0,-1 0 0,0 0 1,1 0-1,-1 0 0,-1 0 0,1 0 0,0 0 0,-1 1 0,1-1 1,-6-2 4623,5 12-3363,2 8-1531,2-7 340,0 0 0,0 0 0,0-1 0,1 0 1,0 1-1,5 7 0,-5-9-516,0-1-1,0 0 1,1 0-1,0-1 1,0 1-1,0-1 1,0 0-1,9 6 1,-2-3-6650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40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208 514 24575,'-9'-65'-762,"8"59"585,0 0 0,-1-1 0,0 1 0,-1 0 0,0 0 0,1 1 0,-8-11 0,9 14 165,0 1-1,0 0 0,0-1 0,-1 1 0,1 0 0,0 0 0,0 0 0,-1 0 0,1 0 0,-1 0 0,1 0 0,-1 1 0,1-1 0,-1 0 0,0 1 0,1-1 0,-1 1 0,0 0 0,1 0 0,-1-1 0,0 1 0,1 0 0,-1 0 0,0 0 0,0 1 0,1-1 0,-1 0 0,0 1 0,1-1 0,-1 1 1,1 0-1,-1-1 0,1 1 0,-1 0 0,1 0 0,-1 0 0,1 0 0,-2 2 0,-4 3 140,0 0 0,0 0 0,1 1 1,0 0-1,-9 13 0,5-5-852,1 1 1,1 0-1,0 0 0,1 1 1,-7 23-1,11-29 180,1 1-1,-1 0 1,2-1 0,0 1-1,0 0 1,1 0 0,1 0-1,0 0 1,2 13-1,-2-23 567,-1 0-1,1 1 0,-1-1 0,1 1 1,0-1-1,0 0 0,0 1 1,0-1-1,0 0 0,1 0 0,-1 0 1,1 0-1,-1 0 0,1 0 0,0 0 1,0 0-1,0-1 0,0 1 0,0-1 1,0 1-1,0-1 0,4 2 0,-3-3 32,0 1-1,0-1 0,0 0 1,0 0-1,0 0 0,-1 0 1,1 0-1,0-1 0,0 0 1,0 1-1,0-1 0,0 0 1,-1 0-1,1 0 0,0-1 1,-1 1-1,1-1 0,-1 1 1,4-4-1,10-9-106,0-1 0,-1 0 0,-1-1 0,0-1 0,-1-1-1,-1 0 1,-1 0 0,-1-1 0,13-31 0,-26 63 55,-1 0 0,2 0 0,-1 0 0,1 15 0,1-23 0,1 0 0,0 0 0,1 0 0,-1-1 0,1 1 0,0 0 0,0 0 0,1 0 0,-1-1 0,1 1 0,0 0 0,0-1 0,1 0 0,4 8 0,-6-11 2,1 1 0,-1-1 0,0 0 0,1 1 0,-1-1 0,1 0 0,0 0 0,-1 0 0,1 0 0,0 0 0,-1-1 0,1 1 0,0-1 0,0 1 0,0-1 0,-1 1 0,1-1 0,0 0 0,4 0 0,-2 0-13,0-1 0,0 0 0,0 0 0,0 0 1,0 0-1,0-1 0,0 0 0,6-3 0,4-4 186,-1-1 1,0-1-1,17-16 0,-30 27-152,9-9 768,-1 1 0,0-1 0,10-15 0,-16 20-865,-2 3 80,0 1-1,0-1 1,1 1 0,-1-1-1,0 1 1,0-1 0,1 1 0,-1-1-1,0 1 1,0-1 0,1 1 0,-1 0-1,1-1 1,-1 1 0,0 0 0,1-1-1,-1 1 1,1 0 0,-1-1 0,0 1-1,1 0 1,-1 0 0,1 0 0,-1-1-1,1 1 1,-1 0 0,1 0-1,-1 0 1,1 0 0,0 0 0,-1 0-1,1 0 1,-1 0 0,1 0 0,-1 0-1,1 0 1,-1 0 0,1 1 0,-1-1-1,1 0 1,-1 0 0,1 0 0,-1 1-1,0-1 1,1 0 0,-1 1-1,1-1 1,-1 0 0,0 1 0,1 0-1,21 13 2696,22 15-1813,-33-23-1658,0 1-1,0-2 1,0 0-1,18 5 1,-25-8 486,0-1-1,0 0 1,0-1-1,0 1 1,1-1-1,-1 0 1,0 0-1,1 0 1,-1-1-1,0 1 1,0-1-1,0 0 1,1 0-1,6-4 1,-7 3 297,0 0 1,0-1-1,0 0 1,-1 0 0,0 0-1,1 0 1,-1 0-1,0 0 1,0-1 0,3-5-1,-1 0-289,-1 1 0,0-1 0,0 0 0,-1 0-1,5-17 1,-3-5 2694,-6 30-1082,-2 9 449,-3 15 450,6-19-2252,-4 51-1563,3-50 1370,2 1 0,-1-1 0,1 0 0,-1 0-1,1 0 1,1 0 0,-1 0 0,4 7 0,-5-10 213,1-1 1,0 0-1,-1 0 1,1 0-1,0 0 1,0 0-1,0 0 1,0 0-1,0-1 1,0 1-1,0 0 1,0 0-1,0-1 1,0 1-1,0 0 1,0-1-1,1 0 1,-1 1-1,0-1 1,0 0-1,1 1 1,-1-1-1,0 0 1,0 0-1,1 0 1,1 0-1,4-1 868,0 0 1,-1-1-1,1 1 1,7-4-1,-10 3-509,0 0 0,1 1-1,-1 0 1,0 0 0,0 0 0,1 0 0,-1 1 0,9 0-1,-8 2-330,-1 0 1,1 0-1,-1 0 0,1 1 0,-1-1 0,0 1 0,0 0 0,0 1 0,-1-1 0,1 1 0,-1-1 0,5 8 1,-4-7 1,0 1 1,0-1 0,0 0 0,0 0 0,0 0 0,1 0 0,0-1 0,-1 0-1,1 0 1,8 3 0,-7-4-34,-1-1 0,1-1 0,0 1 0,0-1 0,-1 0 0,1 0 0,0-1 0,0 0 0,0 0 0,-1 0 0,1-1 0,-1 1 0,1-1 0,9-5 0,3-3 0,-1 0 0,31-23 0,-40 27 0,-1 0 0,0 0 0,0-1 0,0 0 0,5-9 0,-11 15 0,0 0 0,0 0 0,0 0 0,-1-1 0,1 1 0,-1 0 0,1-1 0,-1 1 0,1 0 0,-1-1 0,0 1 0,0-1 0,1 1 0,-1 0 0,0-1 0,0 1 0,-1-3 0,0 2 0,1 1 0,-1 0 0,0 0 0,0 0 0,0-1 0,0 1 0,0 0 0,0 0 0,0 0 0,0 1 0,0-1 0,-1 0 0,1 0 0,0 1 0,-1-1 0,1 0 0,0 1 0,-1-1 0,1 1 0,-1 0 0,-2-1 0,-1 1-213,-1-1-1,0 1 0,0 0 1,0 0-1,0 1 0,0 0 1,1 0-1,-1 0 0,0 1 1,1 0-1,-1 0 0,1 0 1,-1 1-1,1-1 0,-7 6 1,7-5-41,1 0 0,0 0 1,0 0-1,0 0 0,0 1 1,1-1-1,-1 1 0,1 0 1,0 0-1,0 1 0,0-1 1,1 0-1,-1 1 1,1 0-1,0 0 0,1-1 1,-1 1-1,0 6 0,2-8 124,0 0 0,0-1 0,0 1 0,0 0-1,1-1 1,-1 1 0,1-1 0,0 1 0,0-1 0,0 1-1,0-1 1,0 1 0,0-1 0,1 0 0,-1 0-1,1 0 1,0 1 0,0-2 0,-1 1 0,1 0 0,0 0-1,1-1 1,-1 1 0,0-1 0,0 1 0,1-1-1,-1 0 1,1 0 0,-1 0 0,6 1 0,2 1-232,0-1 0,0 0 0,0-1 0,0 0 0,1 0 0,17-2 1,4-3 122,0-1 1,0-2-1,-1-1 1,53-21-1,-36 8 540,-2-1 0,53-36 0,-89 52-320,0 0-1,-1-1 1,0-1-1,-1 0 1,0 0-1,0 0 1,0-1-1,-1 0 1,7-13-1,-11 16 162,0 0 1,0-1-1,0 1 0,-1-1 0,0 0 0,0 0 0,-1 1 1,0-1-1,0 0 0,-1-1 0,0 1 0,0 0 1,0 0-1,-1 0 0,0 0 0,-2-7 0,2 12 37,1 0 0,-1 0 0,1 1 1,-1-1-1,1 0 0,-1 0 0,0 0 0,0 1 0,0-1 0,0 0 0,0 1 0,0-1 0,-1 1 0,1-1 0,0 1 0,-1-1 0,1 1 0,-1 0 0,1 0 1,-1 0-1,0 0 0,0 0 0,1 0 0,-1 1 0,0-1 0,0 0 0,0 1 0,0-1 0,0 1 0,0 0 0,0 0 0,0 0 0,0 0 0,1 0 0,-1 0 1,0 0-1,0 1 0,0-1 0,0 1 0,-3 1 0,-4 1 461,1 0 0,0 1 0,0 0-1,1 1 1,-1 0 0,1 0 0,-12 11 0,9-7-537,1 1 1,1 0-1,0 1 0,-13 21 1,17-27-112,2 1 0,-1-1 0,1 1 0,-1 0 0,2 0 0,-1-1 0,1 1 0,0 0 0,0 0 0,0 1 0,1-1 0,0 12 0,0-17 8,1 0 0,-1 0 0,0 0 0,0 0 0,0 0 0,1 0 0,-1 0 0,0 1 0,1-1 0,-1 0 0,1 0 0,-1-1 0,1 1 0,0 0 0,-1 0 0,1 0 0,0 0 0,0 0 0,-1-1 0,1 1 0,0 0 0,0-1 0,0 1 0,0 0 0,0-1 0,1 1 0,0-1 0,0 0 0,0 0 0,0 0 0,0 0 0,0 0 0,0 0 0,0-1 0,0 1 0,0-1 0,-1 1 0,1-1 0,0 0 0,3-2 0,4-2 0,0-2 0,0 1 0,15-16 0,-11 9-404,-2 0 1,0-1-1,-1-1 0,0 0 0,-1 0 0,0-1 0,-2 0 0,0 0 1,0-1-1,-2 0 0,0 0 0,2-19 0,-3 15-121,-2-1 0,0 0 0,-2 1 0,0-1 0,-1 0 0,-1 0 0,-1 1 0,-2-1 0,-9-30 0,14 51 526,-14-33 823,14 33-725,-1-1 0,0 1 0,1 0 0,-1 0 0,0 0 0,1-1 0,-1 1 0,0 0-1,0 0 1,0 0 0,0 0 0,0 0 0,0 0 0,0 1 0,0-1 0,-1 0 0,1 1 0,0-1 0,0 0 0,-1 1 0,1 0 0,-2-1 0,2 1 128,0 0 0,0 1-1,1-1 1,-1 0 0,0 1-1,0-1 1,1 1 0,-1-1 0,0 1-1,1-1 1,-1 1 0,1-1-1,-1 1 1,1 0 0,-1-1-1,1 1 1,-1 0 0,1 0-1,-1-1 1,1 1 0,0 0 0,-1 1-1,-5 22-735,5-19 792,-9 48-1309,3 1 0,3 0 1,1 0-1,7 77 0,7-33-2422,-6-72 3496,0 0-1,2 0 0,16 37 0,-7-29 2561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41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8 24575,'0'-4'0,"0"1"0,-2 2 0,-2 4 0,-5 12 0,-3 8 0,-1 8-8503,0 5 8503,0 4-2356,2 1 2356,3 0 0,3-2 0,4-1 0,2-8 2668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41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44 24575,'-4'2'0,"-3"0"0,1 1 0,2-3 0,16-11 0,7-13 0,-13 9 0,-18 34 0,-6 14-8191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8:41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24575,'2'1'21,"0"-1"0,0 1 0,0-1 0,-1 1 0,1 0-1,0 0 1,-1 0 0,1 0 0,-1 0 0,1 0 0,-1 0 0,1 0 0,-1 1-1,0-1 1,1 1 0,1 2 0,16 27-1795,-5 2-4529,-3 18 7608,-1-5-1054,-10-45-218,1 0 0,-1 0 0,0 1 0,1-1 1,-1 0-1,1 0 0,-1 0 0,1 0 0,-1 0 0,1 0 0,0 0 0,-1 0 0,1 0 1,0 0-1,0 0 0,0 0 0,0 0 0,0 0 0,0-1 0,0 1 0,0 0 1,0-1-1,0 1 0,0-1 0,0 1 0,1-1 0,-1 0 0,0 1 0,0-1 1,0 0-1,1 0 0,-1 0 0,0 0 0,0 0 0,1 0 0,-1 0 0,0 0 0,0-1 1,0 1-1,1 0 0,1-2 0,5-1 26,0-1 0,0 0 1,0-1-1,12-10 0,-12 9 399,22-17 3173,13-13-3326,-16 12-1350,-26 23 808,0 0 1,0 0 0,0 1 0,0-1 0,0 0-1,0 1 1,0-1 0,0 1 0,0-1 0,1 1-1,-1-1 1,0 1 0,0 0 0,0 0 0,0 0-1,1-1 1,-1 1 0,0 0 0,0 0 0,1 1-1,-1-1 1,0 0 0,0 0 0,2 1 0,0 1 32,0-1 0,0 1 0,0 0 1,0 0-1,0 0 0,-1 1 0,4 3 1,14 16 677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C1A20-E642-F347-A89C-E093F8996D4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1505C-62D6-AB42-AEF7-53FE9E8A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728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hart" Target="../charts/chart6.xml"/><Relationship Id="rId7" Type="http://schemas.openxmlformats.org/officeDocument/2006/relationships/chart" Target="../charts/chart10.xml"/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1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chart" Target="../charts/chart1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4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3921" y="4653887"/>
            <a:ext cx="2057400" cy="273844"/>
          </a:xfrm>
        </p:spPr>
        <p:txBody>
          <a:bodyPr/>
          <a:lstStyle>
            <a:lvl1pPr>
              <a:defRPr>
                <a:solidFill>
                  <a:srgbClr val="E72D40"/>
                </a:solidFill>
              </a:defRPr>
            </a:lvl1pPr>
          </a:lstStyle>
          <a:p>
            <a:fld id="{33DCA076-0980-4BE4-B764-39ACC0A7AE2B}" type="datetime1">
              <a:rPr lang="en-IN" smtClean="0"/>
              <a:t>17-07-2022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6976" y="4012406"/>
            <a:ext cx="2057400" cy="273844"/>
          </a:xfrm>
        </p:spPr>
        <p:txBody>
          <a:bodyPr/>
          <a:lstStyle>
            <a:lvl1pPr>
              <a:defRPr>
                <a:solidFill>
                  <a:srgbClr val="E72D40"/>
                </a:solidFill>
              </a:defRPr>
            </a:lvl1pPr>
          </a:lstStyle>
          <a:p>
            <a:fld id="{273EEA2F-D825-49D3-9C25-497F06EFD3F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6BFC7-D5F1-408F-A79B-F51DF7A156FC}"/>
              </a:ext>
            </a:extLst>
          </p:cNvPr>
          <p:cNvSpPr/>
          <p:nvPr userDrawn="1"/>
        </p:nvSpPr>
        <p:spPr>
          <a:xfrm>
            <a:off x="0" y="0"/>
            <a:ext cx="9144000" cy="4653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BCB513-97E7-4376-B0F7-C82E10180F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22" y="571887"/>
            <a:ext cx="2057400" cy="54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80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" name="Rectangle 1"/>
          <p:cNvSpPr/>
          <p:nvPr/>
        </p:nvSpPr>
        <p:spPr>
          <a:xfrm>
            <a:off x="629841" y="2556933"/>
            <a:ext cx="7891859" cy="8266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BB13CD-9991-4DCA-82E0-1747F3F9BC06}"/>
              </a:ext>
            </a:extLst>
          </p:cNvPr>
          <p:cNvGrpSpPr/>
          <p:nvPr/>
        </p:nvGrpSpPr>
        <p:grpSpPr>
          <a:xfrm>
            <a:off x="994787" y="3020755"/>
            <a:ext cx="775019" cy="174751"/>
            <a:chOff x="1326382" y="4041646"/>
            <a:chExt cx="2597497" cy="653143"/>
          </a:xfrm>
          <a:solidFill>
            <a:srgbClr val="F5333F"/>
          </a:solidFill>
        </p:grpSpPr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EC574380-B5CC-42B5-85BC-EC9DBF89A138}"/>
                </a:ext>
              </a:extLst>
            </p:cNvPr>
            <p:cNvSpPr/>
            <p:nvPr userDrawn="1"/>
          </p:nvSpPr>
          <p:spPr>
            <a:xfrm>
              <a:off x="1326382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29" name="Star: 5 Points 28">
              <a:extLst>
                <a:ext uri="{FF2B5EF4-FFF2-40B4-BE49-F238E27FC236}">
                  <a16:creationId xmlns:a16="http://schemas.microsoft.com/office/drawing/2014/main" id="{99F9A9C9-93D1-4FA6-9D41-07B027178C6C}"/>
                </a:ext>
              </a:extLst>
            </p:cNvPr>
            <p:cNvSpPr/>
            <p:nvPr userDrawn="1"/>
          </p:nvSpPr>
          <p:spPr>
            <a:xfrm>
              <a:off x="1974500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1" name="Star: 5 Points 30">
              <a:extLst>
                <a:ext uri="{FF2B5EF4-FFF2-40B4-BE49-F238E27FC236}">
                  <a16:creationId xmlns:a16="http://schemas.microsoft.com/office/drawing/2014/main" id="{33048992-C900-4AEF-9138-0F86855FA5DB}"/>
                </a:ext>
              </a:extLst>
            </p:cNvPr>
            <p:cNvSpPr/>
            <p:nvPr userDrawn="1"/>
          </p:nvSpPr>
          <p:spPr>
            <a:xfrm>
              <a:off x="2622617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2" name="Star: 5 Points 31">
              <a:extLst>
                <a:ext uri="{FF2B5EF4-FFF2-40B4-BE49-F238E27FC236}">
                  <a16:creationId xmlns:a16="http://schemas.microsoft.com/office/drawing/2014/main" id="{64AA79B2-DB73-404E-8C90-6E74E5C9AA75}"/>
                </a:ext>
              </a:extLst>
            </p:cNvPr>
            <p:cNvSpPr/>
            <p:nvPr userDrawn="1"/>
          </p:nvSpPr>
          <p:spPr>
            <a:xfrm>
              <a:off x="3270737" y="4041646"/>
              <a:ext cx="653142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4E94D08-1C31-47C0-974A-8BAE27476E00}"/>
                </a:ext>
              </a:extLst>
            </p:cNvPr>
            <p:cNvSpPr/>
            <p:nvPr userDrawn="1"/>
          </p:nvSpPr>
          <p:spPr>
            <a:xfrm>
              <a:off x="3597306" y="4041650"/>
              <a:ext cx="326569" cy="653139"/>
            </a:xfrm>
            <a:custGeom>
              <a:avLst/>
              <a:gdLst>
                <a:gd name="connsiteX0" fmla="*/ 0 w 326570"/>
                <a:gd name="connsiteY0" fmla="*/ 0 h 653141"/>
                <a:gd name="connsiteX1" fmla="*/ 77091 w 326570"/>
                <a:gd name="connsiteY1" fmla="*/ 249480 h 653141"/>
                <a:gd name="connsiteX2" fmla="*/ 326570 w 326570"/>
                <a:gd name="connsiteY2" fmla="*/ 249478 h 653141"/>
                <a:gd name="connsiteX3" fmla="*/ 124736 w 326570"/>
                <a:gd name="connsiteY3" fmla="*/ 403663 h 653141"/>
                <a:gd name="connsiteX4" fmla="*/ 201831 w 326570"/>
                <a:gd name="connsiteY4" fmla="*/ 653141 h 653141"/>
                <a:gd name="connsiteX5" fmla="*/ 0 w 326570"/>
                <a:gd name="connsiteY5" fmla="*/ 498953 h 65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6570" h="653141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908F40-8F3C-4F4C-8007-3143C3B7A1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9406" y="2721203"/>
            <a:ext cx="846528" cy="249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Proxima Nova Rg" pitchFamily="50" charset="0"/>
              </a:defRPr>
            </a:lvl1pPr>
          </a:lstStyle>
          <a:p>
            <a:pPr lvl="0"/>
            <a:r>
              <a:rPr lang="en-IN" dirty="0"/>
              <a:t>Header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745C1E1-5162-42F6-91B6-6478A6B737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844" y="3016014"/>
            <a:ext cx="946585" cy="1842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">
                <a:latin typeface="Proxima Nova Rg" panose="02000506030000020004" pitchFamily="50" charset="0"/>
              </a:defRPr>
            </a:lvl1pPr>
          </a:lstStyle>
          <a:p>
            <a:pPr algn="ctr"/>
            <a:r>
              <a:rPr lang="en-US" sz="800" dirty="0">
                <a:latin typeface="Proxima Nova Rg" panose="02000506030000020004" pitchFamily="50" charset="0"/>
              </a:rPr>
              <a:t>Click to add text</a:t>
            </a:r>
          </a:p>
        </p:txBody>
      </p:sp>
      <p:sp>
        <p:nvSpPr>
          <p:cNvPr id="20" name="Text Placeholder 52">
            <a:extLst>
              <a:ext uri="{FF2B5EF4-FFF2-40B4-BE49-F238E27FC236}">
                <a16:creationId xmlns:a16="http://schemas.microsoft.com/office/drawing/2014/main" id="{4CEA3C57-1AF4-4B62-8E68-78FDAB21F2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68429" y="3714682"/>
            <a:ext cx="2471738" cy="1312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36742" y="4767263"/>
            <a:ext cx="2057400" cy="273844"/>
          </a:xfrm>
        </p:spPr>
        <p:txBody>
          <a:bodyPr/>
          <a:lstStyle/>
          <a:p>
            <a:fld id="{987169F4-DAE5-4E22-808F-256F75A2FF73}" type="datetime1">
              <a:rPr lang="en-IN" smtClean="0"/>
              <a:t>17-07-2022</a:t>
            </a:fld>
            <a:endParaRPr lang="en-IN" dirty="0"/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66042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629841" y="2535239"/>
            <a:ext cx="7939088" cy="8483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BB13CD-9991-4DCA-82E0-1747F3F9BC06}"/>
              </a:ext>
            </a:extLst>
          </p:cNvPr>
          <p:cNvGrpSpPr/>
          <p:nvPr userDrawn="1"/>
        </p:nvGrpSpPr>
        <p:grpSpPr>
          <a:xfrm>
            <a:off x="923664" y="3020755"/>
            <a:ext cx="775019" cy="174751"/>
            <a:chOff x="1326382" y="4041646"/>
            <a:chExt cx="2597497" cy="653143"/>
          </a:xfrm>
          <a:solidFill>
            <a:srgbClr val="F5333F"/>
          </a:solidFill>
        </p:grpSpPr>
        <p:sp>
          <p:nvSpPr>
            <p:cNvPr id="34" name="Star: 5 Points 4">
              <a:extLst>
                <a:ext uri="{FF2B5EF4-FFF2-40B4-BE49-F238E27FC236}">
                  <a16:creationId xmlns:a16="http://schemas.microsoft.com/office/drawing/2014/main" id="{EC574380-B5CC-42B5-85BC-EC9DBF89A138}"/>
                </a:ext>
              </a:extLst>
            </p:cNvPr>
            <p:cNvSpPr/>
            <p:nvPr userDrawn="1"/>
          </p:nvSpPr>
          <p:spPr>
            <a:xfrm>
              <a:off x="1326382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5" name="Star: 5 Points 28">
              <a:extLst>
                <a:ext uri="{FF2B5EF4-FFF2-40B4-BE49-F238E27FC236}">
                  <a16:creationId xmlns:a16="http://schemas.microsoft.com/office/drawing/2014/main" id="{99F9A9C9-93D1-4FA6-9D41-07B027178C6C}"/>
                </a:ext>
              </a:extLst>
            </p:cNvPr>
            <p:cNvSpPr/>
            <p:nvPr userDrawn="1"/>
          </p:nvSpPr>
          <p:spPr>
            <a:xfrm>
              <a:off x="1974500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6" name="Star: 5 Points 30">
              <a:extLst>
                <a:ext uri="{FF2B5EF4-FFF2-40B4-BE49-F238E27FC236}">
                  <a16:creationId xmlns:a16="http://schemas.microsoft.com/office/drawing/2014/main" id="{33048992-C900-4AEF-9138-0F86855FA5DB}"/>
                </a:ext>
              </a:extLst>
            </p:cNvPr>
            <p:cNvSpPr/>
            <p:nvPr userDrawn="1"/>
          </p:nvSpPr>
          <p:spPr>
            <a:xfrm>
              <a:off x="2622617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8" name="Star: 5 Points 31">
              <a:extLst>
                <a:ext uri="{FF2B5EF4-FFF2-40B4-BE49-F238E27FC236}">
                  <a16:creationId xmlns:a16="http://schemas.microsoft.com/office/drawing/2014/main" id="{64AA79B2-DB73-404E-8C90-6E74E5C9AA75}"/>
                </a:ext>
              </a:extLst>
            </p:cNvPr>
            <p:cNvSpPr/>
            <p:nvPr userDrawn="1"/>
          </p:nvSpPr>
          <p:spPr>
            <a:xfrm>
              <a:off x="3270737" y="4041646"/>
              <a:ext cx="653142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9" name="Freeform: Shape 36">
              <a:extLst>
                <a:ext uri="{FF2B5EF4-FFF2-40B4-BE49-F238E27FC236}">
                  <a16:creationId xmlns:a16="http://schemas.microsoft.com/office/drawing/2014/main" id="{44E94D08-1C31-47C0-974A-8BAE27476E00}"/>
                </a:ext>
              </a:extLst>
            </p:cNvPr>
            <p:cNvSpPr/>
            <p:nvPr userDrawn="1"/>
          </p:nvSpPr>
          <p:spPr>
            <a:xfrm>
              <a:off x="3597306" y="4041650"/>
              <a:ext cx="326569" cy="653139"/>
            </a:xfrm>
            <a:custGeom>
              <a:avLst/>
              <a:gdLst>
                <a:gd name="connsiteX0" fmla="*/ 0 w 326570"/>
                <a:gd name="connsiteY0" fmla="*/ 0 h 653141"/>
                <a:gd name="connsiteX1" fmla="*/ 77091 w 326570"/>
                <a:gd name="connsiteY1" fmla="*/ 249480 h 653141"/>
                <a:gd name="connsiteX2" fmla="*/ 326570 w 326570"/>
                <a:gd name="connsiteY2" fmla="*/ 249478 h 653141"/>
                <a:gd name="connsiteX3" fmla="*/ 124736 w 326570"/>
                <a:gd name="connsiteY3" fmla="*/ 403663 h 653141"/>
                <a:gd name="connsiteX4" fmla="*/ 201831 w 326570"/>
                <a:gd name="connsiteY4" fmla="*/ 653141 h 653141"/>
                <a:gd name="connsiteX5" fmla="*/ 0 w 326570"/>
                <a:gd name="connsiteY5" fmla="*/ 498953 h 65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6570" h="653141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</p:grp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EA908F40-8F3C-4F4C-8007-3143C3B7A19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8283" y="2721203"/>
            <a:ext cx="846528" cy="249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Proxima Nova Rg" pitchFamily="50" charset="0"/>
              </a:defRPr>
            </a:lvl1pPr>
          </a:lstStyle>
          <a:p>
            <a:pPr lvl="0"/>
            <a:r>
              <a:rPr lang="en-IN" dirty="0"/>
              <a:t>Header</a:t>
            </a:r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C745C1E1-5162-42F6-91B6-6478A6B737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50721" y="3016014"/>
            <a:ext cx="946585" cy="1842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">
                <a:latin typeface="Proxima Nova Rg" panose="02000506030000020004" pitchFamily="50" charset="0"/>
              </a:defRPr>
            </a:lvl1pPr>
          </a:lstStyle>
          <a:p>
            <a:pPr algn="ctr"/>
            <a:r>
              <a:rPr lang="en-US" sz="800" dirty="0">
                <a:latin typeface="Proxima Nova Rg" panose="02000506030000020004" pitchFamily="50" charset="0"/>
              </a:rPr>
              <a:t>Click to add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238" y="600075"/>
            <a:ext cx="6246812" cy="4439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21AE993-B717-0648-B9DF-B7E9EF87B7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8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orient="horz" pos="378" userDrawn="1">
          <p15:clr>
            <a:srgbClr val="FBAE40"/>
          </p15:clr>
        </p15:guide>
        <p15:guide id="11" orient="horz" pos="2210" userDrawn="1">
          <p15:clr>
            <a:srgbClr val="FBAE40"/>
          </p15:clr>
        </p15:guide>
        <p15:guide id="12" orient="horz" pos="2130" userDrawn="1">
          <p15:clr>
            <a:srgbClr val="FBAE40"/>
          </p15:clr>
        </p15:guide>
        <p15:guide id="13" orient="horz" pos="1597" userDrawn="1">
          <p15:clr>
            <a:srgbClr val="FBAE40"/>
          </p15:clr>
        </p15:guide>
        <p15:guide id="14" orient="horz" pos="2641" userDrawn="1">
          <p15:clr>
            <a:srgbClr val="FBAE40"/>
          </p15:clr>
        </p15:guide>
        <p15:guide id="15" pos="1134" userDrawn="1">
          <p15:clr>
            <a:srgbClr val="FBAE40"/>
          </p15:clr>
        </p15:guide>
        <p15:guide id="16" pos="433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Imeline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3CCD-171F-4E5E-AD7C-A73089DA45E4}" type="datetime1">
              <a:rPr lang="en-IN" smtClean="0"/>
              <a:t>17-07-2022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5483582-940A-481A-933F-C6D131CC96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32499" y="2973622"/>
            <a:ext cx="7691174" cy="667936"/>
          </a:xfrm>
          <a:prstGeom prst="rect">
            <a:avLst/>
          </a:prstGeom>
        </p:spPr>
      </p:pic>
      <p:sp>
        <p:nvSpPr>
          <p:cNvPr id="69" name="Text Placeholder 8">
            <a:extLst>
              <a:ext uri="{FF2B5EF4-FFF2-40B4-BE49-F238E27FC236}">
                <a16:creationId xmlns:a16="http://schemas.microsoft.com/office/drawing/2014/main" id="{3F742510-D20E-442D-8AC1-0D13D3D1C7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1750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0" name="Text Placeholder 8">
            <a:extLst>
              <a:ext uri="{FF2B5EF4-FFF2-40B4-BE49-F238E27FC236}">
                <a16:creationId xmlns:a16="http://schemas.microsoft.com/office/drawing/2014/main" id="{26AD9D85-FB3E-462E-987E-65C48224F3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1750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3" name="Text Placeholder 8">
            <a:extLst>
              <a:ext uri="{FF2B5EF4-FFF2-40B4-BE49-F238E27FC236}">
                <a16:creationId xmlns:a16="http://schemas.microsoft.com/office/drawing/2014/main" id="{1A6511F1-333C-4B23-8BCA-B86B841279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1750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2" name="Text Placeholder 8">
            <a:extLst>
              <a:ext uri="{FF2B5EF4-FFF2-40B4-BE49-F238E27FC236}">
                <a16:creationId xmlns:a16="http://schemas.microsoft.com/office/drawing/2014/main" id="{0DDA4ED5-8612-4FA4-99F8-749D0BA7F3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40487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02</a:t>
            </a:r>
          </a:p>
        </p:txBody>
      </p:sp>
      <p:sp>
        <p:nvSpPr>
          <p:cNvPr id="83" name="Text Placeholder 8">
            <a:extLst>
              <a:ext uri="{FF2B5EF4-FFF2-40B4-BE49-F238E27FC236}">
                <a16:creationId xmlns:a16="http://schemas.microsoft.com/office/drawing/2014/main" id="{15204162-2F4C-40DD-A64B-0D8DC99736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40487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7" name="Text Placeholder 8">
            <a:extLst>
              <a:ext uri="{FF2B5EF4-FFF2-40B4-BE49-F238E27FC236}">
                <a16:creationId xmlns:a16="http://schemas.microsoft.com/office/drawing/2014/main" id="{FA1DB162-A60E-4618-8561-C16A1435CA0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40487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8" name="Text Placeholder 8">
            <a:extLst>
              <a:ext uri="{FF2B5EF4-FFF2-40B4-BE49-F238E27FC236}">
                <a16:creationId xmlns:a16="http://schemas.microsoft.com/office/drawing/2014/main" id="{D40BE60F-F697-4211-B44A-1A967B778A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92297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03</a:t>
            </a:r>
          </a:p>
        </p:txBody>
      </p:sp>
      <p:sp>
        <p:nvSpPr>
          <p:cNvPr id="89" name="Text Placeholder 8">
            <a:extLst>
              <a:ext uri="{FF2B5EF4-FFF2-40B4-BE49-F238E27FC236}">
                <a16:creationId xmlns:a16="http://schemas.microsoft.com/office/drawing/2014/main" id="{F8F51522-F0EB-4350-97F8-9839C634496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92297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0" name="Text Placeholder 8">
            <a:extLst>
              <a:ext uri="{FF2B5EF4-FFF2-40B4-BE49-F238E27FC236}">
                <a16:creationId xmlns:a16="http://schemas.microsoft.com/office/drawing/2014/main" id="{72201633-C2F4-4C61-961D-08C5FE50D6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2297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1" name="Text Placeholder 8">
            <a:extLst>
              <a:ext uri="{FF2B5EF4-FFF2-40B4-BE49-F238E27FC236}">
                <a16:creationId xmlns:a16="http://schemas.microsoft.com/office/drawing/2014/main" id="{A9F5B501-BB61-457C-9B6D-E57B62AECD5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26899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04</a:t>
            </a:r>
          </a:p>
        </p:txBody>
      </p:sp>
      <p:sp>
        <p:nvSpPr>
          <p:cNvPr id="92" name="Text Placeholder 8">
            <a:extLst>
              <a:ext uri="{FF2B5EF4-FFF2-40B4-BE49-F238E27FC236}">
                <a16:creationId xmlns:a16="http://schemas.microsoft.com/office/drawing/2014/main" id="{5B29D73F-4CCA-4783-8947-96309D7883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26899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3" name="Text Placeholder 8">
            <a:extLst>
              <a:ext uri="{FF2B5EF4-FFF2-40B4-BE49-F238E27FC236}">
                <a16:creationId xmlns:a16="http://schemas.microsoft.com/office/drawing/2014/main" id="{19DFB435-36AD-4A25-AA45-C372BF19E3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26899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4" name="Text Placeholder 8">
            <a:extLst>
              <a:ext uri="{FF2B5EF4-FFF2-40B4-BE49-F238E27FC236}">
                <a16:creationId xmlns:a16="http://schemas.microsoft.com/office/drawing/2014/main" id="{661C36B0-6047-47A0-8876-EF95BD82A5C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35161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05</a:t>
            </a:r>
          </a:p>
        </p:txBody>
      </p:sp>
      <p:sp>
        <p:nvSpPr>
          <p:cNvPr id="109" name="Text Placeholder 8">
            <a:extLst>
              <a:ext uri="{FF2B5EF4-FFF2-40B4-BE49-F238E27FC236}">
                <a16:creationId xmlns:a16="http://schemas.microsoft.com/office/drawing/2014/main" id="{BAFF9636-D984-4BBC-929B-16568F63188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35161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10" name="Text Placeholder 8">
            <a:extLst>
              <a:ext uri="{FF2B5EF4-FFF2-40B4-BE49-F238E27FC236}">
                <a16:creationId xmlns:a16="http://schemas.microsoft.com/office/drawing/2014/main" id="{24C3FEFD-8CEA-49B4-B49A-8D40D3B5FEA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735161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11" name="Text Placeholder 8">
            <a:extLst>
              <a:ext uri="{FF2B5EF4-FFF2-40B4-BE49-F238E27FC236}">
                <a16:creationId xmlns:a16="http://schemas.microsoft.com/office/drawing/2014/main" id="{056294BB-42A3-47CE-B08C-3985AFA1252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4066" y="3531649"/>
            <a:ext cx="1324840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1</a:t>
            </a:r>
          </a:p>
        </p:txBody>
      </p:sp>
      <p:sp>
        <p:nvSpPr>
          <p:cNvPr id="114" name="Text Placeholder 8">
            <a:extLst>
              <a:ext uri="{FF2B5EF4-FFF2-40B4-BE49-F238E27FC236}">
                <a16:creationId xmlns:a16="http://schemas.microsoft.com/office/drawing/2014/main" id="{4CA25EE7-3AA6-4CF1-9AC9-97DE5CE0BE9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352802" y="3531649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2</a:t>
            </a:r>
          </a:p>
        </p:txBody>
      </p:sp>
      <p:sp>
        <p:nvSpPr>
          <p:cNvPr id="115" name="Text Placeholder 8">
            <a:extLst>
              <a:ext uri="{FF2B5EF4-FFF2-40B4-BE49-F238E27FC236}">
                <a16:creationId xmlns:a16="http://schemas.microsoft.com/office/drawing/2014/main" id="{9B86D469-ABD0-4367-A92C-FB891117796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29621" y="3531648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3</a:t>
            </a:r>
          </a:p>
        </p:txBody>
      </p:sp>
      <p:sp>
        <p:nvSpPr>
          <p:cNvPr id="116" name="Text Placeholder 8">
            <a:extLst>
              <a:ext uri="{FF2B5EF4-FFF2-40B4-BE49-F238E27FC236}">
                <a16:creationId xmlns:a16="http://schemas.microsoft.com/office/drawing/2014/main" id="{6C5EB094-EBF1-4B80-AAE7-EDAC4824FE1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06440" y="3531648"/>
            <a:ext cx="1324840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4</a:t>
            </a:r>
          </a:p>
        </p:txBody>
      </p:sp>
      <p:sp>
        <p:nvSpPr>
          <p:cNvPr id="118" name="Text Placeholder 8">
            <a:extLst>
              <a:ext uri="{FF2B5EF4-FFF2-40B4-BE49-F238E27FC236}">
                <a16:creationId xmlns:a16="http://schemas.microsoft.com/office/drawing/2014/main" id="{045CF520-5B24-4C21-BD9C-5EFEB7427B6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55176" y="3531647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5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5483582-940A-481A-933F-C6D131CC96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32499" y="2973622"/>
            <a:ext cx="7691174" cy="66793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8785690-927D-F34A-BDC7-9FECF1717AF2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5" name="Title 11">
            <a:extLst>
              <a:ext uri="{FF2B5EF4-FFF2-40B4-BE49-F238E27FC236}">
                <a16:creationId xmlns:a16="http://schemas.microsoft.com/office/drawing/2014/main" id="{67D95071-51BE-2A41-BDB5-586B180A9F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047B829-C5EF-1B46-B43C-4658802D36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90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ghnu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0D98-180D-42EB-ABF1-04FEB80914B3}" type="datetime1">
              <a:rPr lang="en-IN" smtClean="0"/>
              <a:t>17-07-2022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9EC69-1D9D-0B4C-9AE4-2C8D95B645C2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6AC7079D-55CD-5547-A1B7-6E231289DE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74D05A-508B-324C-B8C7-0C05F391BF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20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8BF7-21F1-431F-81ED-0834E83B85E5}" type="datetime1">
              <a:rPr lang="en-IN" smtClean="0"/>
              <a:t>17-07-2022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3C855C-51F1-4950-8B74-92750036E153}"/>
              </a:ext>
            </a:extLst>
          </p:cNvPr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FF7848F2-CD09-4AEB-9574-52DC26DB95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4743474"/>
              </p:ext>
            </p:extLst>
          </p:nvPr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1900AEB5-08DE-4ACC-BEF3-0AF9CF5140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650563"/>
              </p:ext>
            </p:extLst>
          </p:nvPr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696B8C1-96A7-4499-9EA2-0124BE8045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600199"/>
            <a:ext cx="3182128" cy="3006726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4A204BF-7B3D-4BAD-8452-C75017088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06779" y="3059187"/>
            <a:ext cx="671653" cy="35078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228FD4BC-869C-4228-9650-35487227AA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4111" y="3052728"/>
            <a:ext cx="671653" cy="325087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DAD07786-00E2-42E3-B1C2-67206A010E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06778" y="3559464"/>
            <a:ext cx="1077979" cy="2125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945F5F89-A906-431D-9648-FC127565509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99344" y="3813792"/>
            <a:ext cx="1077979" cy="79914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en-IN" sz="1050" b="0" kern="1200" dirty="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9D2914B-8781-42FD-AA7E-737FB71711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90089" y="3559464"/>
            <a:ext cx="1077979" cy="2125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05F26D4A-BDA5-4C23-811C-C2F526CD3E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82655" y="3813792"/>
            <a:ext cx="1077979" cy="79914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5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2" hasCustomPrompt="1"/>
          </p:nvPr>
        </p:nvSpPr>
        <p:spPr>
          <a:xfrm>
            <a:off x="5295900" y="1600200"/>
            <a:ext cx="3225800" cy="133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latin typeface="Proxima Nova Rg" pitchFamily="50" charset="0"/>
              </a:defRPr>
            </a:lvl1pPr>
          </a:lstStyle>
          <a:p>
            <a:r>
              <a:rPr lang="en-IN" dirty="0"/>
              <a:t>Click to add chart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3C855C-51F1-4950-8B74-92750036E153}"/>
              </a:ext>
            </a:extLst>
          </p:cNvPr>
          <p:cNvSpPr/>
          <p:nvPr userDrawn="1"/>
        </p:nvSpPr>
        <p:spPr>
          <a:xfrm>
            <a:off x="3170379" y="4105875"/>
            <a:ext cx="1512168" cy="41909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F7848F2-CD09-4AEB-9574-52DC26DB959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9252790"/>
              </p:ext>
            </p:extLst>
          </p:nvPr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1900AEB5-08DE-4ACC-BEF3-0AF9CF5140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816527579"/>
              </p:ext>
            </p:extLst>
          </p:nvPr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83685A8D-9C1D-8F4D-B517-50A6ADFE2DCA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2" name="Title 11">
            <a:extLst>
              <a:ext uri="{FF2B5EF4-FFF2-40B4-BE49-F238E27FC236}">
                <a16:creationId xmlns:a16="http://schemas.microsoft.com/office/drawing/2014/main" id="{6AD9A0F9-9A66-7648-8968-789E2E9F90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ED77A25-4444-4045-8D26-55D705A7641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33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orient="horz" pos="1008" userDrawn="1">
          <p15:clr>
            <a:srgbClr val="FBAE40"/>
          </p15:clr>
        </p15:guide>
        <p15:guide id="7" orient="horz" pos="2754" userDrawn="1">
          <p15:clr>
            <a:srgbClr val="FBAE40"/>
          </p15:clr>
        </p15:guide>
        <p15:guide id="8" pos="240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ghnut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5FF-6EBE-4BC8-8FB0-0D66AA4410FF}" type="datetime1">
              <a:rPr lang="en-IN" smtClean="0"/>
              <a:t>17-07-2022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D9785AA-43BB-4A88-B6A0-503B710C74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772305"/>
              </p:ext>
            </p:extLst>
          </p:nvPr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71E640A-9A51-4244-ADA6-E0903F44D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773295"/>
              </p:ext>
            </p:extLst>
          </p:nvPr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5083BD8-C120-49E5-81AF-1F59A747EF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8722481"/>
              </p:ext>
            </p:extLst>
          </p:nvPr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FCEEA61-5F34-4275-BAE7-53833C871B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86696" y="257175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529ABA7F-22CE-439E-837D-6A737783C53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696" y="293937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0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FCEEA61-5F34-4275-BAE7-53833C871BE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73335" y="257175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29ABA7F-22CE-439E-837D-6A737783C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73335" y="293937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0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DD9785AA-43BB-4A88-B6A0-503B710C742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949076987"/>
              </p:ext>
            </p:extLst>
          </p:nvPr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71E640A-9A51-4244-ADA6-E0903F44DD4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68794113"/>
              </p:ext>
            </p:extLst>
          </p:nvPr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65083BD8-C120-49E5-81AF-1F59A747EFD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72653777"/>
              </p:ext>
            </p:extLst>
          </p:nvPr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237ACA83-ED07-C54C-8AD7-6880B75591FB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3" name="Title 11">
            <a:extLst>
              <a:ext uri="{FF2B5EF4-FFF2-40B4-BE49-F238E27FC236}">
                <a16:creationId xmlns:a16="http://schemas.microsoft.com/office/drawing/2014/main" id="{F751A42D-8668-964A-9B5B-1F86921A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B91CEFC-BBB3-CC4C-8613-E0BCF613C0B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3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BA1C-4E8F-4439-99A5-2C957342536C}" type="datetime1">
              <a:rPr lang="en-IN" smtClean="0"/>
              <a:t>17-07-2022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151C0A2B-4A57-46A4-8F98-07396B2676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665507"/>
              </p:ext>
            </p:extLst>
          </p:nvPr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ED242560-BD01-4A68-8F4A-1D6199AC02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60" y="1581506"/>
            <a:ext cx="7431156" cy="2999208"/>
          </a:xfrm>
          <a:prstGeom prst="rect">
            <a:avLst/>
          </a:prstGeom>
        </p:spPr>
      </p:pic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52AD7FB-38A5-4D57-B3B1-E5169CAE334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63041" y="2104600"/>
            <a:ext cx="830454" cy="2920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348F839D-FB4E-4960-A65B-87299950552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70356" y="3778988"/>
            <a:ext cx="784195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2DD7B434-5B12-41F0-86AB-4468D0C7F9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30790" y="2108961"/>
            <a:ext cx="824532" cy="28768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A22206-E7E5-4EFE-AFBB-0C2EB10899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29642" y="3771033"/>
            <a:ext cx="745627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77257480-923C-4CD9-BB05-E50A696AE8B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04099" y="2107682"/>
            <a:ext cx="758842" cy="29204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CA10BF3A-FFE1-4B1C-9E2F-D8200CD851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23857" y="3762859"/>
            <a:ext cx="784195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5D04BA5-9D25-4BC9-A14D-CD4D55D183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56171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30F45AE8-F736-4167-8925-CE6F67654B2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156171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EC27E74D-2BCC-4A9A-A32F-F01EBFE0328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13908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1A4D5531-1318-4AA6-B70D-65F82645BEF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13908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1805FF35-5027-4FDF-AF10-EF6CCF50B43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20777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E910801B-EBF5-4A4F-8BE2-D487AB607B5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20777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6D96FACC-DEBD-4C30-9736-960EB66C835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5265" y="3791876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5" name="Text Placeholder 14">
            <a:extLst>
              <a:ext uri="{FF2B5EF4-FFF2-40B4-BE49-F238E27FC236}">
                <a16:creationId xmlns:a16="http://schemas.microsoft.com/office/drawing/2014/main" id="{6F3ECD85-470B-477C-94B6-B520AC4C6AA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95265" y="4057543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64A7419A-F416-412D-AE36-10A69D330D4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326285" y="377969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33026B9B-27A1-41CB-AF97-53526EA8017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326285" y="4045358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80179867-AF61-4DC2-8F65-16B14770AAF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599996" y="375897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50" name="Text Placeholder 14">
            <a:extLst>
              <a:ext uri="{FF2B5EF4-FFF2-40B4-BE49-F238E27FC236}">
                <a16:creationId xmlns:a16="http://schemas.microsoft.com/office/drawing/2014/main" id="{FA3CC884-D7D8-4D5F-B644-ACED67C175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599996" y="4024639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151C0A2B-4A57-46A4-8F98-07396B26767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970304331"/>
              </p:ext>
            </p:extLst>
          </p:nvPr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1" name="Picture 30">
            <a:extLst>
              <a:ext uri="{FF2B5EF4-FFF2-40B4-BE49-F238E27FC236}">
                <a16:creationId xmlns:a16="http://schemas.microsoft.com/office/drawing/2014/main" id="{ED242560-BD01-4A68-8F4A-1D6199AC02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60" y="1581506"/>
            <a:ext cx="7431156" cy="299920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C72F021-DF5D-4842-A4F5-F4FCCC9ECC0A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4" name="Title 11">
            <a:extLst>
              <a:ext uri="{FF2B5EF4-FFF2-40B4-BE49-F238E27FC236}">
                <a16:creationId xmlns:a16="http://schemas.microsoft.com/office/drawing/2014/main" id="{A6B6CAC2-7FD8-F443-AD79-FBF432563D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19772B6-6B92-264B-9636-FFC4E620141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52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D795-BEA7-4D88-9B81-E73F4E10F249}" type="datetime1">
              <a:rPr lang="en-IN" smtClean="0"/>
              <a:t>17-07-2022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pic>
        <p:nvPicPr>
          <p:cNvPr id="22" name="Picture 2" descr="C:\Users\diyajoseph\Desktop\New folder (3)\Infographics-01-01.png">
            <a:extLst>
              <a:ext uri="{FF2B5EF4-FFF2-40B4-BE49-F238E27FC236}">
                <a16:creationId xmlns:a16="http://schemas.microsoft.com/office/drawing/2014/main" id="{FA03FD7A-A58C-479F-A538-2007908C3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184" y="1331625"/>
            <a:ext cx="3644856" cy="36448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8B6DFED-00C2-46D9-990A-B8235EC07F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347788"/>
            <a:ext cx="3182128" cy="27717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19E86FD-334C-44F1-A086-354C94496C8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33953" y="1722104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B5960F0A-5695-442A-967D-0EE6BEE9283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33953" y="198777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3825CE6-84FB-489D-A633-C98AF34A7D2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28562" y="3026158"/>
            <a:ext cx="1182772" cy="3866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INFOGRAPHIC </a:t>
            </a:r>
            <a:br>
              <a:rPr lang="en-IN" dirty="0"/>
            </a:br>
            <a:r>
              <a:rPr lang="en-IN" dirty="0"/>
              <a:t>TEMPLATE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7FD9F0DE-E645-4CBE-A792-3CAF569EA7E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03447" y="278373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D3DAC3A5-6DED-4E2A-87C5-70094F7872F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009593" y="3303767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7594BC44-752A-468E-89CF-9CF1C82663D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009593" y="3569434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1C822DB8-48FD-4635-8D36-EAFE87AA2CB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33953" y="403431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B7AE3639-7778-4784-9158-E0E759C55E8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433953" y="4299978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19E86FD-334C-44F1-A086-354C94496C8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001132" y="2524953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8BA2B7-46B3-2F46-9772-0ECF22B2F2F6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E39B130-38D3-A742-A8F5-73D2F2F46D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65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orient="horz" pos="849" userDrawn="1">
          <p15:clr>
            <a:srgbClr val="FBAE40"/>
          </p15:clr>
        </p15:guide>
        <p15:guide id="7" orient="horz" pos="2663" userDrawn="1">
          <p15:clr>
            <a:srgbClr val="FBAE40"/>
          </p15:clr>
        </p15:guide>
        <p15:guide id="8" pos="25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6E0FF-4ACF-41A1-A1BC-4C5A9A6D8D95}" type="datetime1">
              <a:rPr lang="en-IN" smtClean="0"/>
              <a:t>17-07-2022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DC8C25AD-7C19-4C18-A993-06FFDA46ADB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84783" y="1316876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4" name="Text Placeholder 14">
            <a:extLst>
              <a:ext uri="{FF2B5EF4-FFF2-40B4-BE49-F238E27FC236}">
                <a16:creationId xmlns:a16="http://schemas.microsoft.com/office/drawing/2014/main" id="{21DADB31-D90F-41C1-9CC5-B11089520AF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84783" y="1496505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5" name="Text Placeholder 14">
            <a:extLst>
              <a:ext uri="{FF2B5EF4-FFF2-40B4-BE49-F238E27FC236}">
                <a16:creationId xmlns:a16="http://schemas.microsoft.com/office/drawing/2014/main" id="{2C73A256-D81A-42F8-B095-C98ACFE2B07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84783" y="1708544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6" name="Text Placeholder 14">
            <a:extLst>
              <a:ext uri="{FF2B5EF4-FFF2-40B4-BE49-F238E27FC236}">
                <a16:creationId xmlns:a16="http://schemas.microsoft.com/office/drawing/2014/main" id="{ADA465FE-01D4-4112-9587-CFA33EA7FCE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48313" y="2160534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7" name="Text Placeholder 14">
            <a:extLst>
              <a:ext uri="{FF2B5EF4-FFF2-40B4-BE49-F238E27FC236}">
                <a16:creationId xmlns:a16="http://schemas.microsoft.com/office/drawing/2014/main" id="{F7A48190-8BF9-4046-9C82-9306B982DBA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648313" y="2340163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8" name="Text Placeholder 14">
            <a:extLst>
              <a:ext uri="{FF2B5EF4-FFF2-40B4-BE49-F238E27FC236}">
                <a16:creationId xmlns:a16="http://schemas.microsoft.com/office/drawing/2014/main" id="{FD64CCC6-9C29-45BD-9D77-D0859CF04D6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48313" y="2552202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02</a:t>
            </a:r>
          </a:p>
        </p:txBody>
      </p:sp>
      <p:sp>
        <p:nvSpPr>
          <p:cNvPr id="79" name="Text Placeholder 14">
            <a:extLst>
              <a:ext uri="{FF2B5EF4-FFF2-40B4-BE49-F238E27FC236}">
                <a16:creationId xmlns:a16="http://schemas.microsoft.com/office/drawing/2014/main" id="{4B059615-57EE-4D0A-B36F-C74AB103481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670695" y="3113991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0" name="Text Placeholder 14">
            <a:extLst>
              <a:ext uri="{FF2B5EF4-FFF2-40B4-BE49-F238E27FC236}">
                <a16:creationId xmlns:a16="http://schemas.microsoft.com/office/drawing/2014/main" id="{913659FF-7BB5-4A8B-835B-404E162E144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670695" y="3293620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1" name="Text Placeholder 14">
            <a:extLst>
              <a:ext uri="{FF2B5EF4-FFF2-40B4-BE49-F238E27FC236}">
                <a16:creationId xmlns:a16="http://schemas.microsoft.com/office/drawing/2014/main" id="{DE3AFECD-C213-48FE-896B-CD329FBB235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670695" y="3505659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03</a:t>
            </a:r>
          </a:p>
        </p:txBody>
      </p:sp>
      <p:sp>
        <p:nvSpPr>
          <p:cNvPr id="82" name="Text Placeholder 14">
            <a:extLst>
              <a:ext uri="{FF2B5EF4-FFF2-40B4-BE49-F238E27FC236}">
                <a16:creationId xmlns:a16="http://schemas.microsoft.com/office/drawing/2014/main" id="{FADCE75D-D06D-4084-AD7E-2A226C6D17B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154251" y="3833167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3" name="Text Placeholder 14">
            <a:extLst>
              <a:ext uri="{FF2B5EF4-FFF2-40B4-BE49-F238E27FC236}">
                <a16:creationId xmlns:a16="http://schemas.microsoft.com/office/drawing/2014/main" id="{A7E1D4B6-E9BF-495F-96A2-6679C7BE999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154251" y="4012796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4" name="Text Placeholder 14">
            <a:extLst>
              <a:ext uri="{FF2B5EF4-FFF2-40B4-BE49-F238E27FC236}">
                <a16:creationId xmlns:a16="http://schemas.microsoft.com/office/drawing/2014/main" id="{ACCD4715-83DF-4CC9-9CBD-B67C04716E4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154251" y="4224835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04</a:t>
            </a:r>
          </a:p>
        </p:txBody>
      </p:sp>
      <p:sp>
        <p:nvSpPr>
          <p:cNvPr id="85" name="Text Placeholder 14">
            <a:extLst>
              <a:ext uri="{FF2B5EF4-FFF2-40B4-BE49-F238E27FC236}">
                <a16:creationId xmlns:a16="http://schemas.microsoft.com/office/drawing/2014/main" id="{22F2B4EF-48F6-4037-91C4-3FDD8CB6981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711844" y="1274684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6" name="Text Placeholder 14">
            <a:extLst>
              <a:ext uri="{FF2B5EF4-FFF2-40B4-BE49-F238E27FC236}">
                <a16:creationId xmlns:a16="http://schemas.microsoft.com/office/drawing/2014/main" id="{7163FACB-F4E2-4BC8-8117-EF44B8EE99E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711844" y="1454313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7" name="Text Placeholder 14">
            <a:extLst>
              <a:ext uri="{FF2B5EF4-FFF2-40B4-BE49-F238E27FC236}">
                <a16:creationId xmlns:a16="http://schemas.microsoft.com/office/drawing/2014/main" id="{2EB2A85A-8907-46AF-BFA6-781EFE0A976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711844" y="1666352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05</a:t>
            </a:r>
          </a:p>
        </p:txBody>
      </p:sp>
      <p:sp>
        <p:nvSpPr>
          <p:cNvPr id="91" name="Text Placeholder 14">
            <a:extLst>
              <a:ext uri="{FF2B5EF4-FFF2-40B4-BE49-F238E27FC236}">
                <a16:creationId xmlns:a16="http://schemas.microsoft.com/office/drawing/2014/main" id="{ED53CF1A-5776-4A45-8AAC-C52030D97F7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47590" y="2081713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2" name="Text Placeholder 14">
            <a:extLst>
              <a:ext uri="{FF2B5EF4-FFF2-40B4-BE49-F238E27FC236}">
                <a16:creationId xmlns:a16="http://schemas.microsoft.com/office/drawing/2014/main" id="{396FF3A9-ACBC-4245-86AC-6F8A0ABAEC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247590" y="2261342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3" name="Text Placeholder 14">
            <a:extLst>
              <a:ext uri="{FF2B5EF4-FFF2-40B4-BE49-F238E27FC236}">
                <a16:creationId xmlns:a16="http://schemas.microsoft.com/office/drawing/2014/main" id="{0F63F29D-2FAA-412F-99C1-93879660E7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47590" y="2473381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06</a:t>
            </a:r>
          </a:p>
        </p:txBody>
      </p:sp>
      <p:sp>
        <p:nvSpPr>
          <p:cNvPr id="94" name="Text Placeholder 14">
            <a:extLst>
              <a:ext uri="{FF2B5EF4-FFF2-40B4-BE49-F238E27FC236}">
                <a16:creationId xmlns:a16="http://schemas.microsoft.com/office/drawing/2014/main" id="{78A150EE-40B7-44FD-A09A-03CAE88E242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247590" y="3009669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5" name="Text Placeholder 14">
            <a:extLst>
              <a:ext uri="{FF2B5EF4-FFF2-40B4-BE49-F238E27FC236}">
                <a16:creationId xmlns:a16="http://schemas.microsoft.com/office/drawing/2014/main" id="{B494192B-BA24-41E2-974A-8FBA573DEA5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247590" y="3189298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6" name="Text Placeholder 14">
            <a:extLst>
              <a:ext uri="{FF2B5EF4-FFF2-40B4-BE49-F238E27FC236}">
                <a16:creationId xmlns:a16="http://schemas.microsoft.com/office/drawing/2014/main" id="{C1C2EAB0-AC94-4977-AC85-8154DC994D5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247590" y="3401337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07</a:t>
            </a:r>
          </a:p>
        </p:txBody>
      </p:sp>
      <p:sp>
        <p:nvSpPr>
          <p:cNvPr id="97" name="Text Placeholder 14">
            <a:extLst>
              <a:ext uri="{FF2B5EF4-FFF2-40B4-BE49-F238E27FC236}">
                <a16:creationId xmlns:a16="http://schemas.microsoft.com/office/drawing/2014/main" id="{C3F07C42-EA4D-48B8-BCBE-C242F0E27DF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11033" y="3827718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8" name="Text Placeholder 14">
            <a:extLst>
              <a:ext uri="{FF2B5EF4-FFF2-40B4-BE49-F238E27FC236}">
                <a16:creationId xmlns:a16="http://schemas.microsoft.com/office/drawing/2014/main" id="{AD904902-E1AA-456C-AB4B-C747D867E55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911033" y="4007347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9" name="Text Placeholder 14">
            <a:extLst>
              <a:ext uri="{FF2B5EF4-FFF2-40B4-BE49-F238E27FC236}">
                <a16:creationId xmlns:a16="http://schemas.microsoft.com/office/drawing/2014/main" id="{48698DEC-044E-4A63-9E51-D6C9F437B4C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911033" y="4219386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08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89A8122-AC80-40E3-96D5-121CDADFA065}"/>
              </a:ext>
            </a:extLst>
          </p:cNvPr>
          <p:cNvGrpSpPr/>
          <p:nvPr userDrawn="1"/>
        </p:nvGrpSpPr>
        <p:grpSpPr>
          <a:xfrm>
            <a:off x="3064089" y="1322496"/>
            <a:ext cx="3130304" cy="3130304"/>
            <a:chOff x="1725851" y="197234"/>
            <a:chExt cx="4799362" cy="4799363"/>
          </a:xfrm>
          <a:scene3d>
            <a:camera prst="orthographicFront">
              <a:rot lat="0" lon="0" rev="20399999"/>
            </a:camera>
            <a:lightRig rig="threePt" dir="t"/>
          </a:scene3d>
        </p:grpSpPr>
        <p:sp>
          <p:nvSpPr>
            <p:cNvPr id="125" name="Block Arc 124">
              <a:extLst>
                <a:ext uri="{FF2B5EF4-FFF2-40B4-BE49-F238E27FC236}">
                  <a16:creationId xmlns:a16="http://schemas.microsoft.com/office/drawing/2014/main" id="{8B4773C0-C0D3-47BC-9DA6-7814B27EBD8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3500000"/>
                <a:gd name="adj2" fmla="val 16200000"/>
                <a:gd name="adj3" fmla="val 3430"/>
              </a:avLst>
            </a:prstGeom>
            <a:noFill/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6" name="Block Arc 125">
              <a:extLst>
                <a:ext uri="{FF2B5EF4-FFF2-40B4-BE49-F238E27FC236}">
                  <a16:creationId xmlns:a16="http://schemas.microsoft.com/office/drawing/2014/main" id="{A81445D2-307B-4915-BE35-A0690B118478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0800000"/>
                <a:gd name="adj2" fmla="val 13500000"/>
                <a:gd name="adj3" fmla="val 3430"/>
              </a:avLst>
            </a:prstGeom>
            <a:solidFill>
              <a:srgbClr val="9D9D9D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7" name="Block Arc 126">
              <a:extLst>
                <a:ext uri="{FF2B5EF4-FFF2-40B4-BE49-F238E27FC236}">
                  <a16:creationId xmlns:a16="http://schemas.microsoft.com/office/drawing/2014/main" id="{040C25AE-24BA-45E6-A8BE-C902EA93A1E9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8100000"/>
                <a:gd name="adj2" fmla="val 10800000"/>
                <a:gd name="adj3" fmla="val 3430"/>
              </a:avLst>
            </a:prstGeom>
            <a:solidFill>
              <a:schemeClr val="tx1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8" name="Block Arc 127">
              <a:extLst>
                <a:ext uri="{FF2B5EF4-FFF2-40B4-BE49-F238E27FC236}">
                  <a16:creationId xmlns:a16="http://schemas.microsoft.com/office/drawing/2014/main" id="{5A9F5B74-98C4-4013-9696-A987424E2AA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5400000"/>
                <a:gd name="adj2" fmla="val 8100000"/>
                <a:gd name="adj3" fmla="val 3430"/>
              </a:avLst>
            </a:prstGeom>
            <a:solidFill>
              <a:srgbClr val="B4B4B4"/>
            </a:solidFill>
            <a:ln>
              <a:solidFill>
                <a:srgbClr val="A8A8A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129" name="Block Arc 128">
              <a:extLst>
                <a:ext uri="{FF2B5EF4-FFF2-40B4-BE49-F238E27FC236}">
                  <a16:creationId xmlns:a16="http://schemas.microsoft.com/office/drawing/2014/main" id="{BAC0A140-1667-4633-9DE6-FC1D5F8BB363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2700000"/>
                <a:gd name="adj2" fmla="val 5400000"/>
                <a:gd name="adj3" fmla="val 3430"/>
              </a:avLst>
            </a:prstGeom>
            <a:noFill/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Block Arc 129">
              <a:extLst>
                <a:ext uri="{FF2B5EF4-FFF2-40B4-BE49-F238E27FC236}">
                  <a16:creationId xmlns:a16="http://schemas.microsoft.com/office/drawing/2014/main" id="{CFC036EC-2AE3-45D4-ADE2-396AC55ADFB8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0"/>
                <a:gd name="adj2" fmla="val 2700000"/>
                <a:gd name="adj3" fmla="val 3430"/>
              </a:avLst>
            </a:prstGeom>
            <a:solidFill>
              <a:srgbClr val="F6323E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1" name="Block Arc 130">
              <a:extLst>
                <a:ext uri="{FF2B5EF4-FFF2-40B4-BE49-F238E27FC236}">
                  <a16:creationId xmlns:a16="http://schemas.microsoft.com/office/drawing/2014/main" id="{111D4FF4-3487-4B26-A5FB-4442CCE5AA6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8900000"/>
                <a:gd name="adj2" fmla="val 0"/>
                <a:gd name="adj3" fmla="val 3430"/>
              </a:avLst>
            </a:prstGeom>
            <a:solidFill>
              <a:srgbClr val="CCCCCC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2" name="Block Arc 131">
              <a:extLst>
                <a:ext uri="{FF2B5EF4-FFF2-40B4-BE49-F238E27FC236}">
                  <a16:creationId xmlns:a16="http://schemas.microsoft.com/office/drawing/2014/main" id="{B0D772E5-AFBD-4B14-9B45-D8C082D21DD1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6200000"/>
                <a:gd name="adj2" fmla="val 18900000"/>
                <a:gd name="adj3" fmla="val 3430"/>
              </a:avLst>
            </a:prstGeom>
            <a:solidFill>
              <a:srgbClr val="F6323E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" name="Freeform 31">
              <a:extLst>
                <a:ext uri="{FF2B5EF4-FFF2-40B4-BE49-F238E27FC236}">
                  <a16:creationId xmlns:a16="http://schemas.microsoft.com/office/drawing/2014/main" id="{84D681CB-D86E-4756-B454-2375714DDCEE}"/>
                </a:ext>
              </a:extLst>
            </p:cNvPr>
            <p:cNvSpPr/>
            <p:nvPr/>
          </p:nvSpPr>
          <p:spPr>
            <a:xfrm>
              <a:off x="3128723" y="1600108"/>
              <a:ext cx="1993614" cy="1993614"/>
            </a:xfrm>
            <a:custGeom>
              <a:avLst/>
              <a:gdLst>
                <a:gd name="connsiteX0" fmla="*/ 0 w 1993614"/>
                <a:gd name="connsiteY0" fmla="*/ 996807 h 1993614"/>
                <a:gd name="connsiteX1" fmla="*/ 996807 w 1993614"/>
                <a:gd name="connsiteY1" fmla="*/ 0 h 1993614"/>
                <a:gd name="connsiteX2" fmla="*/ 1993614 w 1993614"/>
                <a:gd name="connsiteY2" fmla="*/ 996807 h 1993614"/>
                <a:gd name="connsiteX3" fmla="*/ 996807 w 1993614"/>
                <a:gd name="connsiteY3" fmla="*/ 1993614 h 1993614"/>
                <a:gd name="connsiteX4" fmla="*/ 0 w 1993614"/>
                <a:gd name="connsiteY4" fmla="*/ 996807 h 19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3614" h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w="50800">
              <a:solidFill>
                <a:srgbClr val="4C4C4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7198" tIns="307198" rIns="307198" bIns="307198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200" kern="1200" dirty="0">
                <a:solidFill>
                  <a:srgbClr val="4C4C4C"/>
                </a:solidFill>
                <a:latin typeface="Roboto Cn" pitchFamily="2" charset="0"/>
                <a:ea typeface="Roboto Cn" pitchFamily="2" charset="0"/>
              </a:endParaRPr>
            </a:p>
          </p:txBody>
        </p:sp>
        <p:sp>
          <p:nvSpPr>
            <p:cNvPr id="134" name="Freeform 32">
              <a:extLst>
                <a:ext uri="{FF2B5EF4-FFF2-40B4-BE49-F238E27FC236}">
                  <a16:creationId xmlns:a16="http://schemas.microsoft.com/office/drawing/2014/main" id="{4B372692-F430-416D-8354-7E20E10DACB2}"/>
                </a:ext>
              </a:extLst>
            </p:cNvPr>
            <p:cNvSpPr/>
            <p:nvPr/>
          </p:nvSpPr>
          <p:spPr>
            <a:xfrm>
              <a:off x="3657379" y="19723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5" name="Freeform 33">
              <a:extLst>
                <a:ext uri="{FF2B5EF4-FFF2-40B4-BE49-F238E27FC236}">
                  <a16:creationId xmlns:a16="http://schemas.microsoft.com/office/drawing/2014/main" id="{AA766CEF-78FC-4437-B612-CE45C199F0F1}"/>
                </a:ext>
              </a:extLst>
            </p:cNvPr>
            <p:cNvSpPr/>
            <p:nvPr/>
          </p:nvSpPr>
          <p:spPr>
            <a:xfrm>
              <a:off x="5023178" y="762966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CCCCCC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6" name="Freeform 34">
              <a:extLst>
                <a:ext uri="{FF2B5EF4-FFF2-40B4-BE49-F238E27FC236}">
                  <a16:creationId xmlns:a16="http://schemas.microsoft.com/office/drawing/2014/main" id="{D3187795-3A1A-4663-A396-492CCC07CB57}"/>
                </a:ext>
              </a:extLst>
            </p:cNvPr>
            <p:cNvSpPr/>
            <p:nvPr/>
          </p:nvSpPr>
          <p:spPr>
            <a:xfrm>
              <a:off x="5588911" y="21287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7" name="Freeform 35">
              <a:extLst>
                <a:ext uri="{FF2B5EF4-FFF2-40B4-BE49-F238E27FC236}">
                  <a16:creationId xmlns:a16="http://schemas.microsoft.com/office/drawing/2014/main" id="{20CBC2B0-8D13-49B1-9FA0-DF8B0AF5CB4B}"/>
                </a:ext>
              </a:extLst>
            </p:cNvPr>
            <p:cNvSpPr/>
            <p:nvPr/>
          </p:nvSpPr>
          <p:spPr>
            <a:xfrm>
              <a:off x="5023177" y="3494562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9D9D9D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8" name="Freeform 36">
              <a:extLst>
                <a:ext uri="{FF2B5EF4-FFF2-40B4-BE49-F238E27FC236}">
                  <a16:creationId xmlns:a16="http://schemas.microsoft.com/office/drawing/2014/main" id="{39019976-B1C2-4305-B168-A05BD0CB2C4E}"/>
                </a:ext>
              </a:extLst>
            </p:cNvPr>
            <p:cNvSpPr/>
            <p:nvPr/>
          </p:nvSpPr>
          <p:spPr>
            <a:xfrm>
              <a:off x="3657379" y="4060295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39" name="Freeform 37">
              <a:extLst>
                <a:ext uri="{FF2B5EF4-FFF2-40B4-BE49-F238E27FC236}">
                  <a16:creationId xmlns:a16="http://schemas.microsoft.com/office/drawing/2014/main" id="{BD305D83-550B-4C24-AF9F-AA9DE43E95EF}"/>
                </a:ext>
              </a:extLst>
            </p:cNvPr>
            <p:cNvSpPr/>
            <p:nvPr/>
          </p:nvSpPr>
          <p:spPr>
            <a:xfrm>
              <a:off x="2291582" y="34945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A8A8A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40" name="Freeform 38">
              <a:extLst>
                <a:ext uri="{FF2B5EF4-FFF2-40B4-BE49-F238E27FC236}">
                  <a16:creationId xmlns:a16="http://schemas.microsoft.com/office/drawing/2014/main" id="{92041494-44D7-4E45-A4CF-B5BE55A644BA}"/>
                </a:ext>
              </a:extLst>
            </p:cNvPr>
            <p:cNvSpPr/>
            <p:nvPr/>
          </p:nvSpPr>
          <p:spPr>
            <a:xfrm>
              <a:off x="1725851" y="21287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chemeClr val="tx1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41" name="Freeform 39">
              <a:extLst>
                <a:ext uri="{FF2B5EF4-FFF2-40B4-BE49-F238E27FC236}">
                  <a16:creationId xmlns:a16="http://schemas.microsoft.com/office/drawing/2014/main" id="{290FE087-25E7-4182-A982-270275095219}"/>
                </a:ext>
              </a:extLst>
            </p:cNvPr>
            <p:cNvSpPr/>
            <p:nvPr/>
          </p:nvSpPr>
          <p:spPr>
            <a:xfrm>
              <a:off x="2291581" y="762965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98989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</p:grpSp>
      <p:pic>
        <p:nvPicPr>
          <p:cNvPr id="142" name="Picture 141">
            <a:extLst>
              <a:ext uri="{FF2B5EF4-FFF2-40B4-BE49-F238E27FC236}">
                <a16:creationId xmlns:a16="http://schemas.microsoft.com/office/drawing/2014/main" id="{E4F76C4B-B815-42DE-AFB4-459EFEE7BC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518" y="1572770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3BE0AA93-5B5E-4D23-B226-9514D65897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22" y="3840710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CB655488-71C0-424A-96C6-3E76C4B878F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84" y="3229619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ACF79AE9-77DE-42C0-991F-B3FAD827816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129" y="2284117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1E127694-CB04-4394-88E1-0D173E80827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063" y="1518775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7C33CD56-CCCB-40E1-84F7-6636672DCD5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880" y="2182634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98979666-D489-4280-ADFE-5A951BBF889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355" y="3145032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E5B1353A-C1EF-4AB0-9FEA-62B7358C4F2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39" y="3877794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50" name="Text Placeholder 14">
            <a:extLst>
              <a:ext uri="{FF2B5EF4-FFF2-40B4-BE49-F238E27FC236}">
                <a16:creationId xmlns:a16="http://schemas.microsoft.com/office/drawing/2014/main" id="{966432A7-F3D2-4BD6-AFE8-25EAF6CCF3D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052675" y="2723156"/>
            <a:ext cx="1182772" cy="3866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INFOGRAPHIC </a:t>
            </a:r>
            <a:br>
              <a:rPr lang="en-IN" dirty="0"/>
            </a:br>
            <a:r>
              <a:rPr lang="en-IN" dirty="0"/>
              <a:t>TEMPLATE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F353FB6-AAE4-CB41-BDE4-670BCBA98965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58" name="Title 11">
            <a:extLst>
              <a:ext uri="{FF2B5EF4-FFF2-40B4-BE49-F238E27FC236}">
                <a16:creationId xmlns:a16="http://schemas.microsoft.com/office/drawing/2014/main" id="{129AD187-3F06-B142-AE95-538A3E04D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6B944F7C-69EF-FC48-847F-BEF393C6B40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32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FD99-8134-4DE6-9DDE-4B88F7BC0DF4}" type="datetime1">
              <a:rPr lang="en-IN" smtClean="0"/>
              <a:t>17-07-2022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8C99F4FE-101A-4013-A504-B6C2195E71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455738"/>
            <a:ext cx="2933700" cy="30607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6" hasCustomPrompt="1"/>
          </p:nvPr>
        </p:nvSpPr>
        <p:spPr>
          <a:xfrm>
            <a:off x="3676650" y="1466850"/>
            <a:ext cx="4845050" cy="304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IN" sz="1100" dirty="0">
                <a:latin typeface="Proxima Nova Rg" pitchFamily="50" charset="0"/>
              </a:defRPr>
            </a:lvl1pPr>
          </a:lstStyle>
          <a:p>
            <a:r>
              <a:rPr lang="en-IN" dirty="0"/>
              <a:t>Click to add chart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6AFEDF-03EE-FC49-BE63-C7AA217320FB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F1952F7C-711F-D049-A96D-6BBF6CD0BC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70C7B4-4F41-D048-8244-D5BA9C5BD0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42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pos="2245" userDrawn="1">
          <p15:clr>
            <a:srgbClr val="FBAE40"/>
          </p15:clr>
        </p15:guide>
        <p15:guide id="7" orient="horz" pos="917" userDrawn="1">
          <p15:clr>
            <a:srgbClr val="FBAE40"/>
          </p15:clr>
        </p15:guide>
        <p15:guide id="8" orient="horz" pos="2845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vider">
  <p:cSld name="2_Divi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F5EA6EE-5512-44F9-B987-DF98C1F74585}" type="datetime1">
              <a:rPr lang="en-IN" smtClean="0"/>
              <a:t>17-07-2022</a:t>
            </a:fld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1089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5DF1C9B-713D-40DB-A62A-D1F6BB670D90}"/>
              </a:ext>
            </a:extLst>
          </p:cNvPr>
          <p:cNvSpPr/>
          <p:nvPr/>
        </p:nvSpPr>
        <p:spPr>
          <a:xfrm>
            <a:off x="-431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6CEC6-43E1-427C-ABD1-13EFFEFDAF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238" y="544498"/>
            <a:ext cx="5990568" cy="562407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F3A31-0142-4D6F-BD6A-08ED8715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3EEA3D-A8EC-4128-9C3E-C273F1A85DEE}" type="datetime1">
              <a:rPr lang="en-IN" smtClean="0"/>
              <a:t>17-07-2022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D8DFB-EB9D-4CFE-AECF-ECCB2F8C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5A4D0-9626-4A0E-BB58-22B5349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DF1C9B-713D-40DB-A62A-D1F6BB670D9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0AC936-0B18-A241-B2D6-3F1133E340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8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2635DD2-605D-49B6-B112-8439B18A5E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latin typeface="Proxima Nova Rg" pitchFamily="50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F3A31-0142-4D6F-BD6A-08ED8715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2106-9FD1-4699-AEC0-8CAEEA50BED4}" type="datetime1">
              <a:rPr lang="en-IN" smtClean="0"/>
              <a:t>17-07-2022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5A4D0-9626-4A0E-BB58-22B5349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4432FA-FDED-4F61-9577-95CE4EC0E9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46100"/>
            <a:ext cx="3259769" cy="4033989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66EDA4C-974E-4784-AF28-4FBDFA9C0C88}"/>
              </a:ext>
            </a:extLst>
          </p:cNvPr>
          <p:cNvSpPr txBox="1">
            <a:spLocks/>
          </p:cNvSpPr>
          <p:nvPr/>
        </p:nvSpPr>
        <p:spPr>
          <a:xfrm>
            <a:off x="971550" y="1260629"/>
            <a:ext cx="2552886" cy="1580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4432FA-FDED-4F61-9577-95CE4EC0E9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46100"/>
            <a:ext cx="3259769" cy="403398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66EDA4C-974E-4784-AF28-4FBDFA9C0C88}"/>
              </a:ext>
            </a:extLst>
          </p:cNvPr>
          <p:cNvSpPr txBox="1">
            <a:spLocks/>
          </p:cNvSpPr>
          <p:nvPr userDrawn="1"/>
        </p:nvSpPr>
        <p:spPr>
          <a:xfrm>
            <a:off x="971550" y="1260629"/>
            <a:ext cx="2552886" cy="1580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870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890" userDrawn="1">
          <p15:clr>
            <a:srgbClr val="FBAE40"/>
          </p15:clr>
        </p15:guide>
        <p15:guide id="6" pos="612" userDrawn="1">
          <p15:clr>
            <a:srgbClr val="FBAE40"/>
          </p15:clr>
        </p15:guide>
        <p15:guide id="7" pos="2222" userDrawn="1">
          <p15:clr>
            <a:srgbClr val="FBAE40"/>
          </p15:clr>
        </p15:guide>
        <p15:guide id="8" orient="horz" pos="16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3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29841" y="600075"/>
            <a:ext cx="3735903" cy="382564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1445363" y="1382268"/>
            <a:ext cx="1668121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IN" dirty="0"/>
              <a:t>Click icon to add </a:t>
            </a:r>
            <a:br>
              <a:rPr lang="en-IN" dirty="0"/>
            </a:br>
            <a:r>
              <a:rPr lang="en-IN" dirty="0"/>
              <a:t>picture</a:t>
            </a:r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1"/>
          </p:nvPr>
        </p:nvSpPr>
        <p:spPr>
          <a:xfrm>
            <a:off x="3744984" y="1382268"/>
            <a:ext cx="1654032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>
                <a:latin typeface="Proxima Nova Rg" pitchFamily="50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/>
          </p:nvPr>
        </p:nvSpPr>
        <p:spPr>
          <a:xfrm>
            <a:off x="6055443" y="1382268"/>
            <a:ext cx="1654032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>
                <a:latin typeface="Proxima Nova Rg" pitchFamily="50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59" name="Text Placeholder 2"/>
          <p:cNvSpPr>
            <a:spLocks noGrp="1"/>
          </p:cNvSpPr>
          <p:nvPr>
            <p:ph idx="1" hasCustomPrompt="1"/>
          </p:nvPr>
        </p:nvSpPr>
        <p:spPr>
          <a:xfrm>
            <a:off x="1439466" y="3519224"/>
            <a:ext cx="1674019" cy="276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idx="13" hasCustomPrompt="1"/>
          </p:nvPr>
        </p:nvSpPr>
        <p:spPr>
          <a:xfrm>
            <a:off x="3744985" y="3519224"/>
            <a:ext cx="1654032" cy="276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idx="14" hasCustomPrompt="1"/>
          </p:nvPr>
        </p:nvSpPr>
        <p:spPr>
          <a:xfrm>
            <a:off x="6050503" y="3519223"/>
            <a:ext cx="1654032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79074EA-ECD9-45AD-8DE9-0365549B469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439863" y="3862520"/>
            <a:ext cx="1674019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BF89CC4-BB01-461B-8D41-512A134E3FC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735388" y="3862520"/>
            <a:ext cx="1674019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75CC286-A281-4FCD-96D8-0A5CF7AF5B1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050502" y="3862520"/>
            <a:ext cx="1658973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E5D8CAB5-A539-4FD7-AB14-F5FA8B6092B7}" type="datetime1">
              <a:rPr lang="en-IN" smtClean="0"/>
              <a:t>17-07-2022</a:t>
            </a:fld>
            <a:endParaRPr lang="en-IN" dirty="0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D671EC7-D508-B044-8C6E-D9DFCCBB9D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47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210">
          <p15:clr>
            <a:srgbClr val="FBAE40"/>
          </p15:clr>
        </p15:guide>
        <p15:guide id="6" orient="horz" pos="2391">
          <p15:clr>
            <a:srgbClr val="FBAE40"/>
          </p15:clr>
        </p15:guide>
        <p15:guide id="12" orient="horz" pos="2096">
          <p15:clr>
            <a:srgbClr val="FBAE40"/>
          </p15:clr>
        </p15:guide>
        <p15:guide id="13" orient="horz" pos="378" userDrawn="1">
          <p15:clr>
            <a:srgbClr val="FBAE40"/>
          </p15:clr>
        </p15:guide>
        <p15:guide id="14" pos="907" userDrawn="1">
          <p15:clr>
            <a:srgbClr val="FBAE40"/>
          </p15:clr>
        </p15:guide>
        <p15:guide id="15" orient="horz" pos="872" userDrawn="1">
          <p15:clr>
            <a:srgbClr val="FBAE40"/>
          </p15:clr>
        </p15:guide>
        <p15:guide id="18" pos="1961" userDrawn="1">
          <p15:clr>
            <a:srgbClr val="FBAE40"/>
          </p15:clr>
        </p15:guide>
        <p15:guide id="19" pos="2353" userDrawn="1">
          <p15:clr>
            <a:srgbClr val="FBAE40"/>
          </p15:clr>
        </p15:guide>
        <p15:guide id="20" pos="3407" userDrawn="1">
          <p15:clr>
            <a:srgbClr val="FBAE40"/>
          </p15:clr>
        </p15:guide>
        <p15:guide id="21" pos="3810" userDrawn="1">
          <p15:clr>
            <a:srgbClr val="FBAE40"/>
          </p15:clr>
        </p15:guide>
        <p15:guide id="22" pos="485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29841" y="616199"/>
            <a:ext cx="3612150" cy="434679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591700" y="1822542"/>
            <a:ext cx="1836663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5" name="Rectangle 14"/>
          <p:cNvSpPr/>
          <p:nvPr/>
        </p:nvSpPr>
        <p:spPr>
          <a:xfrm>
            <a:off x="2586608" y="1819788"/>
            <a:ext cx="1818181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7" name="Rectangle 16"/>
          <p:cNvSpPr/>
          <p:nvPr/>
        </p:nvSpPr>
        <p:spPr>
          <a:xfrm>
            <a:off x="6603923" y="1808792"/>
            <a:ext cx="1868349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8" name="Rectangle 17"/>
          <p:cNvSpPr/>
          <p:nvPr/>
        </p:nvSpPr>
        <p:spPr>
          <a:xfrm>
            <a:off x="4604246" y="1819788"/>
            <a:ext cx="1843021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" name="Oval 2"/>
          <p:cNvSpPr/>
          <p:nvPr/>
        </p:nvSpPr>
        <p:spPr>
          <a:xfrm>
            <a:off x="673283" y="1950244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1" name="Oval 20"/>
          <p:cNvSpPr/>
          <p:nvPr/>
        </p:nvSpPr>
        <p:spPr>
          <a:xfrm>
            <a:off x="6777923" y="1956818"/>
            <a:ext cx="263289" cy="263289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2" name="Oval 21"/>
          <p:cNvSpPr/>
          <p:nvPr/>
        </p:nvSpPr>
        <p:spPr>
          <a:xfrm>
            <a:off x="4719917" y="1957683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2" y="2035413"/>
            <a:ext cx="103152" cy="94468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2681861" y="1946687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970" y="2028697"/>
            <a:ext cx="103152" cy="9446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32" y="2040628"/>
            <a:ext cx="103152" cy="9446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26" y="2044245"/>
            <a:ext cx="103152" cy="94468"/>
          </a:xfrm>
          <a:prstGeom prst="rect">
            <a:avLst/>
          </a:prstGeom>
        </p:spPr>
      </p:pic>
      <p:sp>
        <p:nvSpPr>
          <p:cNvPr id="35" name="Text Placeholder 2"/>
          <p:cNvSpPr>
            <a:spLocks noGrp="1"/>
          </p:cNvSpPr>
          <p:nvPr>
            <p:ph idx="1" hasCustomPrompt="1"/>
          </p:nvPr>
        </p:nvSpPr>
        <p:spPr>
          <a:xfrm>
            <a:off x="772836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idx="10" hasCustomPrompt="1"/>
          </p:nvPr>
        </p:nvSpPr>
        <p:spPr>
          <a:xfrm>
            <a:off x="2752107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idx="11" hasCustomPrompt="1"/>
          </p:nvPr>
        </p:nvSpPr>
        <p:spPr>
          <a:xfrm>
            <a:off x="4782484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idx="12" hasCustomPrompt="1"/>
          </p:nvPr>
        </p:nvSpPr>
        <p:spPr>
          <a:xfrm>
            <a:off x="6844575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E07056DC-BA1E-40CC-95C2-9DC99462E08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66677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B17D727-E6DF-4A67-842D-BCED9755E2D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752106" y="2633878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81891CD-35CC-4726-88E1-CD107C79D47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782484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169E76D-53F5-4634-BE5F-DEB745D4784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843084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38175" y="4767263"/>
            <a:ext cx="2057400" cy="273844"/>
          </a:xfrm>
        </p:spPr>
        <p:txBody>
          <a:bodyPr/>
          <a:lstStyle/>
          <a:p>
            <a:fld id="{97FC625B-1498-4542-880E-5D20D89172E7}" type="datetime1">
              <a:rPr lang="en-IN" smtClean="0"/>
              <a:t>17-07-2022</a:t>
            </a:fld>
            <a:endParaRPr lang="en-IN" dirty="0"/>
          </a:p>
        </p:txBody>
      </p:sp>
      <p:sp>
        <p:nvSpPr>
          <p:cNvPr id="32" name="Footer Placeholder 6">
            <a:extLst>
              <a:ext uri="{FF2B5EF4-FFF2-40B4-BE49-F238E27FC236}">
                <a16:creationId xmlns:a16="http://schemas.microsoft.com/office/drawing/2014/main" id="{9BF5947E-E89E-4885-BAA6-FBACA46CF12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3038475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33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6467475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36" name="Rectangle 35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591700" y="1822543"/>
            <a:ext cx="1883480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0" name="Rectangle 39"/>
          <p:cNvSpPr/>
          <p:nvPr userDrawn="1"/>
        </p:nvSpPr>
        <p:spPr>
          <a:xfrm>
            <a:off x="2611322" y="1819789"/>
            <a:ext cx="1864527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2" name="Rectangle 41"/>
          <p:cNvSpPr/>
          <p:nvPr userDrawn="1"/>
        </p:nvSpPr>
        <p:spPr>
          <a:xfrm>
            <a:off x="6653351" y="1808793"/>
            <a:ext cx="1915974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3" name="Rectangle 42"/>
          <p:cNvSpPr/>
          <p:nvPr userDrawn="1"/>
        </p:nvSpPr>
        <p:spPr>
          <a:xfrm>
            <a:off x="4604247" y="1819789"/>
            <a:ext cx="1890000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4" name="Oval 43"/>
          <p:cNvSpPr/>
          <p:nvPr userDrawn="1"/>
        </p:nvSpPr>
        <p:spPr>
          <a:xfrm>
            <a:off x="673283" y="1950244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6" name="Oval 45"/>
          <p:cNvSpPr/>
          <p:nvPr userDrawn="1"/>
        </p:nvSpPr>
        <p:spPr>
          <a:xfrm>
            <a:off x="6777923" y="1956818"/>
            <a:ext cx="270000" cy="2700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7" name="Oval 46"/>
          <p:cNvSpPr/>
          <p:nvPr userDrawn="1"/>
        </p:nvSpPr>
        <p:spPr>
          <a:xfrm>
            <a:off x="4719917" y="1957683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2" y="2035413"/>
            <a:ext cx="105782" cy="96876"/>
          </a:xfrm>
          <a:prstGeom prst="rect">
            <a:avLst/>
          </a:prstGeom>
        </p:spPr>
      </p:pic>
      <p:sp>
        <p:nvSpPr>
          <p:cNvPr id="49" name="Oval 48"/>
          <p:cNvSpPr/>
          <p:nvPr userDrawn="1"/>
        </p:nvSpPr>
        <p:spPr>
          <a:xfrm>
            <a:off x="2681861" y="1946687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84" y="2028697"/>
            <a:ext cx="105782" cy="9687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32" y="2040628"/>
            <a:ext cx="105782" cy="9687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26" y="2044245"/>
            <a:ext cx="105782" cy="9687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882F7326-C7FA-D748-86B3-42DEEB935CD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7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orient="horz" pos="378" userDrawn="1">
          <p15:clr>
            <a:srgbClr val="FBAE40"/>
          </p15:clr>
        </p15:guide>
        <p15:guide id="16" orient="horz" pos="1144" userDrawn="1">
          <p15:clr>
            <a:srgbClr val="FBAE40"/>
          </p15:clr>
        </p15:guide>
        <p15:guide id="17" orient="horz" pos="2335" userDrawn="1">
          <p15:clr>
            <a:srgbClr val="FBAE40"/>
          </p15:clr>
        </p15:guide>
        <p15:guide id="18" pos="1587" userDrawn="1">
          <p15:clr>
            <a:srgbClr val="FBAE40"/>
          </p15:clr>
        </p15:guide>
        <p15:guide id="19" pos="1655" userDrawn="1">
          <p15:clr>
            <a:srgbClr val="FBAE40"/>
          </p15:clr>
        </p15:guide>
        <p15:guide id="20" pos="2835" userDrawn="1">
          <p15:clr>
            <a:srgbClr val="FBAE40"/>
          </p15:clr>
        </p15:guide>
        <p15:guide id="21" pos="2931" userDrawn="1">
          <p15:clr>
            <a:srgbClr val="FBAE40"/>
          </p15:clr>
        </p15:guide>
        <p15:guide id="22" pos="4122" userDrawn="1">
          <p15:clr>
            <a:srgbClr val="FBAE40"/>
          </p15:clr>
        </p15:guide>
        <p15:guide id="23" pos="4190" userDrawn="1">
          <p15:clr>
            <a:srgbClr val="FBAE40"/>
          </p15:clr>
        </p15:guide>
        <p15:guide id="24" orient="horz" pos="1399" userDrawn="1">
          <p15:clr>
            <a:srgbClr val="FBAE40"/>
          </p15:clr>
        </p15:guide>
        <p15:guide id="25" orient="horz" pos="122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BA7D0C-E0AE-B84E-82B1-85E1892A0CB7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136817" y="1681163"/>
            <a:ext cx="4535267" cy="28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8B78B82-9182-42FF-9B90-F95F4B5F528F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48274" y="1681163"/>
            <a:ext cx="3140075" cy="2825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18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9AE92A11-808E-45BF-A725-667558ED1A51}" type="datetime1">
              <a:rPr lang="en-IN" smtClean="0"/>
              <a:t>17-07-2022</a:t>
            </a:fld>
            <a:endParaRPr lang="en-IN" dirty="0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D9752B-E691-BB48-B04D-CD234F0A2C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E3173431-5AA8-1A42-9420-E3760BDF2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110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378" userDrawn="1">
          <p15:clr>
            <a:srgbClr val="FBAE40"/>
          </p15:clr>
        </p15:guide>
        <p15:guide id="8" orient="horz" pos="1053" userDrawn="1">
          <p15:clr>
            <a:srgbClr val="FBAE40"/>
          </p15:clr>
        </p15:guide>
        <p15:guide id="9" orient="horz" pos="2845" userDrawn="1">
          <p15:clr>
            <a:srgbClr val="FBAE40"/>
          </p15:clr>
        </p15:guide>
        <p15:guide id="10" pos="3254" userDrawn="1">
          <p15:clr>
            <a:srgbClr val="FBAE40"/>
          </p15:clr>
        </p15:guide>
        <p15:guide id="11" pos="339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42473" y="546498"/>
            <a:ext cx="5902706" cy="567927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4599929" y="1870236"/>
            <a:ext cx="3921771" cy="232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99929" y="1868092"/>
            <a:ext cx="3921771" cy="23252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21848" y="1868091"/>
            <a:ext cx="2592000" cy="78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35" name="Text Placeholder 2"/>
          <p:cNvSpPr>
            <a:spLocks noGrp="1"/>
          </p:cNvSpPr>
          <p:nvPr>
            <p:ph idx="1" hasCustomPrompt="1"/>
          </p:nvPr>
        </p:nvSpPr>
        <p:spPr>
          <a:xfrm>
            <a:off x="629841" y="3145632"/>
            <a:ext cx="3343275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36C12CF-F405-45A5-97E3-9EAADD0DF63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35000" y="3515616"/>
            <a:ext cx="3343275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31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2473" y="4767263"/>
            <a:ext cx="2057400" cy="273844"/>
          </a:xfrm>
        </p:spPr>
        <p:txBody>
          <a:bodyPr/>
          <a:lstStyle/>
          <a:p>
            <a:fld id="{3324B529-EB32-4ECA-908E-1485072F66F4}" type="datetime1">
              <a:rPr lang="en-IN" smtClean="0"/>
              <a:t>17-07-2022</a:t>
            </a:fld>
            <a:endParaRPr lang="en-IN" dirty="0"/>
          </a:p>
        </p:txBody>
      </p:sp>
      <p:sp>
        <p:nvSpPr>
          <p:cNvPr id="21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66042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599929" y="1870236"/>
            <a:ext cx="3969000" cy="232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178364-3C2C-104E-8621-E4598F6F7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17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orient="horz" pos="378" userDrawn="1">
          <p15:clr>
            <a:srgbClr val="FBAE40"/>
          </p15:clr>
        </p15:guide>
        <p15:guide id="12" orient="horz" pos="1178" userDrawn="1">
          <p15:clr>
            <a:srgbClr val="FBAE40"/>
          </p15:clr>
        </p15:guide>
        <p15:guide id="13" orient="horz" pos="1671" userDrawn="1">
          <p15:clr>
            <a:srgbClr val="FBAE40"/>
          </p15:clr>
        </p15:guide>
        <p15:guide id="14" orient="horz" pos="1977" userDrawn="1">
          <p15:clr>
            <a:srgbClr val="FBAE40"/>
          </p15:clr>
        </p15:guide>
        <p15:guide id="15" orient="horz" pos="2930" userDrawn="1">
          <p15:clr>
            <a:srgbClr val="FBAE40"/>
          </p15:clr>
        </p15:guide>
        <p15:guide id="16" orient="horz" pos="2641" userDrawn="1">
          <p15:clr>
            <a:srgbClr val="FBAE40"/>
          </p15:clr>
        </p15:guide>
        <p15:guide id="17" pos="2897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F684-668E-442E-BC3D-F060A64FB903}" type="datetime1">
              <a:rPr lang="en-IN" smtClean="0"/>
              <a:t>17-07-2022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7C4AE0F-0222-463A-BC9B-64E5CB81DFDB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303588" y="1816100"/>
            <a:ext cx="5265737" cy="2619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18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C9426B-1D3C-A648-8F96-E6F93EA9AE4A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4" name="Title 11">
            <a:extLst>
              <a:ext uri="{FF2B5EF4-FFF2-40B4-BE49-F238E27FC236}">
                <a16:creationId xmlns:a16="http://schemas.microsoft.com/office/drawing/2014/main" id="{8BDD3B13-3839-F74C-B2C5-2A176DC347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A52BC07-1C5A-2748-A833-73EA6AF24A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08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61A22BBF-ECF7-48E5-9254-C806F4572E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988850"/>
            <a:ext cx="402337" cy="40233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37CDB27-475F-455F-A53F-3279FBF153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1469040"/>
            <a:ext cx="402337" cy="40233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A704671-85B7-4CCA-AEA1-1843693C19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1948824"/>
            <a:ext cx="402337" cy="40005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0C58C3B-8624-42FC-83BE-1F68091718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2427167"/>
            <a:ext cx="402337" cy="4023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34260FB-9D81-44D6-B570-7233AFE3E6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8" y="2907797"/>
            <a:ext cx="402337" cy="402337"/>
          </a:xfrm>
          <a:prstGeom prst="rect">
            <a:avLst/>
          </a:prstGeom>
        </p:spPr>
      </p:pic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77FD4B2B-34D8-4D5D-BD88-8550D945DA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8243" y="1572506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5" name="Text Placeholder 52">
            <a:extLst>
              <a:ext uri="{FF2B5EF4-FFF2-40B4-BE49-F238E27FC236}">
                <a16:creationId xmlns:a16="http://schemas.microsoft.com/office/drawing/2014/main" id="{6F8C78DF-129F-4DD5-940B-2A28F1CA64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8243" y="1088140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6" name="Text Placeholder 52">
            <a:extLst>
              <a:ext uri="{FF2B5EF4-FFF2-40B4-BE49-F238E27FC236}">
                <a16:creationId xmlns:a16="http://schemas.microsoft.com/office/drawing/2014/main" id="{05D2562D-7041-4B56-98A9-04BB318D9B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8243" y="2046971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7" name="Text Placeholder 52">
            <a:extLst>
              <a:ext uri="{FF2B5EF4-FFF2-40B4-BE49-F238E27FC236}">
                <a16:creationId xmlns:a16="http://schemas.microsoft.com/office/drawing/2014/main" id="{9A24ED56-E872-42CE-9349-0302F739F8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8243" y="2528954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8" name="Text Placeholder 52">
            <a:extLst>
              <a:ext uri="{FF2B5EF4-FFF2-40B4-BE49-F238E27FC236}">
                <a16:creationId xmlns:a16="http://schemas.microsoft.com/office/drawing/2014/main" id="{56723C5F-CF03-4E6C-9C31-BBFA14DB30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8243" y="3005394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9" name="Text Placeholder 52">
            <a:extLst>
              <a:ext uri="{FF2B5EF4-FFF2-40B4-BE49-F238E27FC236}">
                <a16:creationId xmlns:a16="http://schemas.microsoft.com/office/drawing/2014/main" id="{8776CB2B-5E17-4509-98AF-6CFCE0151FA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9486" y="1572507"/>
            <a:ext cx="2413617" cy="23198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0" name="Text Placeholder 52">
            <a:extLst>
              <a:ext uri="{FF2B5EF4-FFF2-40B4-BE49-F238E27FC236}">
                <a16:creationId xmlns:a16="http://schemas.microsoft.com/office/drawing/2014/main" id="{AA83C8FD-EF8D-45AB-89E4-2758B8BA5A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9486" y="1088140"/>
            <a:ext cx="2413617" cy="24188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1" name="Text Placeholder 52">
            <a:extLst>
              <a:ext uri="{FF2B5EF4-FFF2-40B4-BE49-F238E27FC236}">
                <a16:creationId xmlns:a16="http://schemas.microsoft.com/office/drawing/2014/main" id="{4BEF42F8-53FC-43BE-BDCF-783BB52E2B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9486" y="2046971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2" name="Text Placeholder 52">
            <a:extLst>
              <a:ext uri="{FF2B5EF4-FFF2-40B4-BE49-F238E27FC236}">
                <a16:creationId xmlns:a16="http://schemas.microsoft.com/office/drawing/2014/main" id="{C6E26A7E-42C9-4E8B-8367-085C42D652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59486" y="2528954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4" name="Text Placeholder 52">
            <a:extLst>
              <a:ext uri="{FF2B5EF4-FFF2-40B4-BE49-F238E27FC236}">
                <a16:creationId xmlns:a16="http://schemas.microsoft.com/office/drawing/2014/main" id="{B37C5A5C-C96C-4683-8882-C2E35C7DE1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59486" y="3005394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F351A2CC-F52C-424B-A078-D3571136A9BF}" type="datetime1">
              <a:rPr lang="en-IN" smtClean="0"/>
              <a:t>17-07-2022</a:t>
            </a:fld>
            <a:endParaRPr lang="en-IN" dirty="0"/>
          </a:p>
        </p:txBody>
      </p:sp>
      <p:sp>
        <p:nvSpPr>
          <p:cNvPr id="40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1A22BBF-ECF7-48E5-9254-C806F4572E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997235"/>
            <a:ext cx="402337" cy="40233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37CDB27-475F-455F-A53F-3279FBF153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1477425"/>
            <a:ext cx="402337" cy="40233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A704671-85B7-4CCA-AEA1-1843693C19B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1957209"/>
            <a:ext cx="402337" cy="40005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0C58C3B-8624-42FC-83BE-1F680917187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2435552"/>
            <a:ext cx="402337" cy="40233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34260FB-9D81-44D6-B570-7233AFE3E63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6" y="2916182"/>
            <a:ext cx="402337" cy="40233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B5C9C04-94F6-4BEF-A235-92865CC68F7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5" y="997235"/>
            <a:ext cx="402337" cy="40233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C79AAF6-E3DA-4DAE-9241-DCDE3780136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4" y="1477425"/>
            <a:ext cx="402337" cy="40233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D4A1B6D-E623-40A4-BDC9-EEE057AA356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1957209"/>
            <a:ext cx="402337" cy="40005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CAAF797-E4B5-4F3C-9FE1-34148F623FA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2434706"/>
            <a:ext cx="402337" cy="40233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44BD572-4A52-4A3C-B66B-75B358440E5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2914489"/>
            <a:ext cx="402337" cy="40233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F8701F8-3628-3243-B36A-E8C236586425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59" name="Title 11">
            <a:extLst>
              <a:ext uri="{FF2B5EF4-FFF2-40B4-BE49-F238E27FC236}">
                <a16:creationId xmlns:a16="http://schemas.microsoft.com/office/drawing/2014/main" id="{707B7404-AAE2-1A43-988B-7DE0D06A3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5329AD0-EFED-574A-AC74-7B9241B808D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78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pos="3878">
          <p15:clr>
            <a:srgbClr val="FBAE40"/>
          </p15:clr>
        </p15:guide>
        <p15:guide id="11" pos="397" userDrawn="1">
          <p15:clr>
            <a:srgbClr val="FBAE40"/>
          </p15:clr>
        </p15:guide>
        <p15:guide id="12" orient="horz" pos="378" userDrawn="1">
          <p15:clr>
            <a:srgbClr val="FBAE40"/>
          </p15:clr>
        </p15:guide>
        <p15:guide id="13" orient="horz" pos="923" userDrawn="1">
          <p15:clr>
            <a:srgbClr val="FBAE40"/>
          </p15:clr>
        </p15:guide>
        <p15:guide id="14" pos="1638" userDrawn="1">
          <p15:clr>
            <a:srgbClr val="FBAE40"/>
          </p15:clr>
        </p15:guide>
        <p15:guide id="15" pos="3578" userDrawn="1">
          <p15:clr>
            <a:srgbClr val="FBAE40"/>
          </p15:clr>
        </p15:guide>
        <p15:guide id="16" orient="horz" pos="1393" userDrawn="1">
          <p15:clr>
            <a:srgbClr val="FBAE40"/>
          </p15:clr>
        </p15:guide>
        <p15:guide id="17" pos="1877" userDrawn="1">
          <p15:clr>
            <a:srgbClr val="FBAE40"/>
          </p15:clr>
        </p15:guide>
        <p15:guide id="18" pos="1928" userDrawn="1">
          <p15:clr>
            <a:srgbClr val="FBAE40"/>
          </p15:clr>
        </p15:guide>
        <p15:guide id="20" pos="383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238" y="544498"/>
            <a:ext cx="6196824" cy="569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73D12916-5AB4-4A2A-B00F-F8C5DD9409B6}" type="datetime1">
              <a:rPr lang="en-IN" smtClean="0"/>
              <a:t>17-07-2022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273EEA2F-D825-49D3-9C25-497F06EFD3F7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333836-CD3B-4BE8-AAF1-88EE59E38E23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762" y="209484"/>
            <a:ext cx="814046" cy="2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0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19" r:id="rId8"/>
    <p:sldLayoutId id="2147483706" r:id="rId9"/>
    <p:sldLayoutId id="2147483708" r:id="rId10"/>
    <p:sldLayoutId id="2147483710" r:id="rId11"/>
    <p:sldLayoutId id="2147483711" r:id="rId12"/>
    <p:sldLayoutId id="2147483713" r:id="rId13"/>
    <p:sldLayoutId id="2147483712" r:id="rId14"/>
    <p:sldLayoutId id="2147483714" r:id="rId15"/>
    <p:sldLayoutId id="2147483715" r:id="rId16"/>
    <p:sldLayoutId id="2147483716" r:id="rId17"/>
    <p:sldLayoutId id="2147483717" r:id="rId18"/>
    <p:sldLayoutId id="2147483722" r:id="rId19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Neue Plak" panose="020B080403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398">
          <p15:clr>
            <a:srgbClr val="F26B43"/>
          </p15:clr>
        </p15:guide>
        <p15:guide id="2" orient="horz" pos="191">
          <p15:clr>
            <a:srgbClr val="F26B43"/>
          </p15:clr>
        </p15:guide>
        <p15:guide id="3" orient="horz" pos="344">
          <p15:clr>
            <a:srgbClr val="F26B43"/>
          </p15:clr>
        </p15:guide>
        <p15:guide id="4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04.xml"/><Relationship Id="rId21" Type="http://schemas.openxmlformats.org/officeDocument/2006/relationships/image" Target="../media/image429.png"/><Relationship Id="rId42" Type="http://schemas.openxmlformats.org/officeDocument/2006/relationships/customXml" Target="../ink/ink412.xml"/><Relationship Id="rId47" Type="http://schemas.openxmlformats.org/officeDocument/2006/relationships/image" Target="../media/image442.png"/><Relationship Id="rId63" Type="http://schemas.openxmlformats.org/officeDocument/2006/relationships/image" Target="../media/image450.png"/><Relationship Id="rId68" Type="http://schemas.openxmlformats.org/officeDocument/2006/relationships/customXml" Target="../ink/ink425.xml"/><Relationship Id="rId84" Type="http://schemas.openxmlformats.org/officeDocument/2006/relationships/customXml" Target="../ink/ink433.xml"/><Relationship Id="rId89" Type="http://schemas.openxmlformats.org/officeDocument/2006/relationships/image" Target="../media/image463.png"/><Relationship Id="rId16" Type="http://schemas.openxmlformats.org/officeDocument/2006/relationships/customXml" Target="../ink/ink399.xml"/><Relationship Id="rId11" Type="http://schemas.openxmlformats.org/officeDocument/2006/relationships/image" Target="../media/image424.png"/><Relationship Id="rId32" Type="http://schemas.openxmlformats.org/officeDocument/2006/relationships/customXml" Target="../ink/ink407.xml"/><Relationship Id="rId37" Type="http://schemas.openxmlformats.org/officeDocument/2006/relationships/image" Target="../media/image437.png"/><Relationship Id="rId53" Type="http://schemas.openxmlformats.org/officeDocument/2006/relationships/image" Target="../media/image445.png"/><Relationship Id="rId58" Type="http://schemas.openxmlformats.org/officeDocument/2006/relationships/customXml" Target="../ink/ink420.xml"/><Relationship Id="rId74" Type="http://schemas.openxmlformats.org/officeDocument/2006/relationships/customXml" Target="../ink/ink428.xml"/><Relationship Id="rId79" Type="http://schemas.openxmlformats.org/officeDocument/2006/relationships/image" Target="../media/image458.png"/><Relationship Id="rId5" Type="http://schemas.openxmlformats.org/officeDocument/2006/relationships/image" Target="../media/image421.png"/><Relationship Id="rId14" Type="http://schemas.openxmlformats.org/officeDocument/2006/relationships/customXml" Target="../ink/ink398.xml"/><Relationship Id="rId22" Type="http://schemas.openxmlformats.org/officeDocument/2006/relationships/customXml" Target="../ink/ink402.xml"/><Relationship Id="rId27" Type="http://schemas.openxmlformats.org/officeDocument/2006/relationships/image" Target="../media/image432.png"/><Relationship Id="rId30" Type="http://schemas.openxmlformats.org/officeDocument/2006/relationships/customXml" Target="../ink/ink406.xml"/><Relationship Id="rId35" Type="http://schemas.openxmlformats.org/officeDocument/2006/relationships/image" Target="../media/image436.png"/><Relationship Id="rId43" Type="http://schemas.openxmlformats.org/officeDocument/2006/relationships/image" Target="../media/image440.png"/><Relationship Id="rId48" Type="http://schemas.openxmlformats.org/officeDocument/2006/relationships/customXml" Target="../ink/ink415.xml"/><Relationship Id="rId56" Type="http://schemas.openxmlformats.org/officeDocument/2006/relationships/customXml" Target="../ink/ink419.xml"/><Relationship Id="rId64" Type="http://schemas.openxmlformats.org/officeDocument/2006/relationships/customXml" Target="../ink/ink423.xml"/><Relationship Id="rId69" Type="http://schemas.openxmlformats.org/officeDocument/2006/relationships/image" Target="../media/image453.png"/><Relationship Id="rId77" Type="http://schemas.openxmlformats.org/officeDocument/2006/relationships/image" Target="../media/image457.png"/><Relationship Id="rId8" Type="http://schemas.openxmlformats.org/officeDocument/2006/relationships/customXml" Target="../ink/ink395.xml"/><Relationship Id="rId51" Type="http://schemas.openxmlformats.org/officeDocument/2006/relationships/image" Target="../media/image444.png"/><Relationship Id="rId72" Type="http://schemas.openxmlformats.org/officeDocument/2006/relationships/customXml" Target="../ink/ink427.xml"/><Relationship Id="rId80" Type="http://schemas.openxmlformats.org/officeDocument/2006/relationships/customXml" Target="../ink/ink431.xml"/><Relationship Id="rId85" Type="http://schemas.openxmlformats.org/officeDocument/2006/relationships/image" Target="../media/image461.png"/><Relationship Id="rId3" Type="http://schemas.openxmlformats.org/officeDocument/2006/relationships/image" Target="../media/image420.png"/><Relationship Id="rId12" Type="http://schemas.openxmlformats.org/officeDocument/2006/relationships/customXml" Target="../ink/ink397.xml"/><Relationship Id="rId17" Type="http://schemas.openxmlformats.org/officeDocument/2006/relationships/image" Target="../media/image427.png"/><Relationship Id="rId25" Type="http://schemas.openxmlformats.org/officeDocument/2006/relationships/image" Target="../media/image431.png"/><Relationship Id="rId33" Type="http://schemas.openxmlformats.org/officeDocument/2006/relationships/image" Target="../media/image435.png"/><Relationship Id="rId38" Type="http://schemas.openxmlformats.org/officeDocument/2006/relationships/customXml" Target="../ink/ink410.xml"/><Relationship Id="rId46" Type="http://schemas.openxmlformats.org/officeDocument/2006/relationships/customXml" Target="../ink/ink414.xml"/><Relationship Id="rId59" Type="http://schemas.openxmlformats.org/officeDocument/2006/relationships/image" Target="../media/image448.png"/><Relationship Id="rId67" Type="http://schemas.openxmlformats.org/officeDocument/2006/relationships/image" Target="../media/image452.png"/><Relationship Id="rId20" Type="http://schemas.openxmlformats.org/officeDocument/2006/relationships/customXml" Target="../ink/ink401.xml"/><Relationship Id="rId41" Type="http://schemas.openxmlformats.org/officeDocument/2006/relationships/image" Target="../media/image439.png"/><Relationship Id="rId54" Type="http://schemas.openxmlformats.org/officeDocument/2006/relationships/customXml" Target="../ink/ink418.xml"/><Relationship Id="rId62" Type="http://schemas.openxmlformats.org/officeDocument/2006/relationships/customXml" Target="../ink/ink422.xml"/><Relationship Id="rId70" Type="http://schemas.openxmlformats.org/officeDocument/2006/relationships/customXml" Target="../ink/ink426.xml"/><Relationship Id="rId75" Type="http://schemas.openxmlformats.org/officeDocument/2006/relationships/image" Target="../media/image456.png"/><Relationship Id="rId83" Type="http://schemas.openxmlformats.org/officeDocument/2006/relationships/image" Target="../media/image460.png"/><Relationship Id="rId88" Type="http://schemas.openxmlformats.org/officeDocument/2006/relationships/customXml" Target="../ink/ink435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394.xml"/><Relationship Id="rId15" Type="http://schemas.openxmlformats.org/officeDocument/2006/relationships/image" Target="../media/image426.png"/><Relationship Id="rId23" Type="http://schemas.openxmlformats.org/officeDocument/2006/relationships/image" Target="../media/image430.png"/><Relationship Id="rId28" Type="http://schemas.openxmlformats.org/officeDocument/2006/relationships/customXml" Target="../ink/ink405.xml"/><Relationship Id="rId36" Type="http://schemas.openxmlformats.org/officeDocument/2006/relationships/customXml" Target="../ink/ink409.xml"/><Relationship Id="rId49" Type="http://schemas.openxmlformats.org/officeDocument/2006/relationships/image" Target="../media/image443.png"/><Relationship Id="rId57" Type="http://schemas.openxmlformats.org/officeDocument/2006/relationships/image" Target="../media/image447.png"/><Relationship Id="rId10" Type="http://schemas.openxmlformats.org/officeDocument/2006/relationships/customXml" Target="../ink/ink396.xml"/><Relationship Id="rId31" Type="http://schemas.openxmlformats.org/officeDocument/2006/relationships/image" Target="../media/image434.png"/><Relationship Id="rId44" Type="http://schemas.openxmlformats.org/officeDocument/2006/relationships/customXml" Target="../ink/ink413.xml"/><Relationship Id="rId52" Type="http://schemas.openxmlformats.org/officeDocument/2006/relationships/customXml" Target="../ink/ink417.xml"/><Relationship Id="rId60" Type="http://schemas.openxmlformats.org/officeDocument/2006/relationships/customXml" Target="../ink/ink421.xml"/><Relationship Id="rId65" Type="http://schemas.openxmlformats.org/officeDocument/2006/relationships/image" Target="../media/image451.png"/><Relationship Id="rId73" Type="http://schemas.openxmlformats.org/officeDocument/2006/relationships/image" Target="../media/image455.png"/><Relationship Id="rId78" Type="http://schemas.openxmlformats.org/officeDocument/2006/relationships/customXml" Target="../ink/ink430.xml"/><Relationship Id="rId81" Type="http://schemas.openxmlformats.org/officeDocument/2006/relationships/image" Target="../media/image459.png"/><Relationship Id="rId86" Type="http://schemas.openxmlformats.org/officeDocument/2006/relationships/customXml" Target="../ink/ink434.xml"/><Relationship Id="rId4" Type="http://schemas.openxmlformats.org/officeDocument/2006/relationships/customXml" Target="../ink/ink393.xml"/><Relationship Id="rId9" Type="http://schemas.openxmlformats.org/officeDocument/2006/relationships/image" Target="../media/image423.png"/><Relationship Id="rId13" Type="http://schemas.openxmlformats.org/officeDocument/2006/relationships/image" Target="../media/image425.png"/><Relationship Id="rId18" Type="http://schemas.openxmlformats.org/officeDocument/2006/relationships/customXml" Target="../ink/ink400.xml"/><Relationship Id="rId39" Type="http://schemas.openxmlformats.org/officeDocument/2006/relationships/image" Target="../media/image438.png"/><Relationship Id="rId34" Type="http://schemas.openxmlformats.org/officeDocument/2006/relationships/customXml" Target="../ink/ink408.xml"/><Relationship Id="rId50" Type="http://schemas.openxmlformats.org/officeDocument/2006/relationships/customXml" Target="../ink/ink416.xml"/><Relationship Id="rId55" Type="http://schemas.openxmlformats.org/officeDocument/2006/relationships/image" Target="../media/image446.png"/><Relationship Id="rId76" Type="http://schemas.openxmlformats.org/officeDocument/2006/relationships/customXml" Target="../ink/ink429.xml"/><Relationship Id="rId7" Type="http://schemas.openxmlformats.org/officeDocument/2006/relationships/image" Target="../media/image422.png"/><Relationship Id="rId71" Type="http://schemas.openxmlformats.org/officeDocument/2006/relationships/image" Target="../media/image454.png"/><Relationship Id="rId2" Type="http://schemas.openxmlformats.org/officeDocument/2006/relationships/customXml" Target="../ink/ink392.xml"/><Relationship Id="rId29" Type="http://schemas.openxmlformats.org/officeDocument/2006/relationships/image" Target="../media/image433.png"/><Relationship Id="rId24" Type="http://schemas.openxmlformats.org/officeDocument/2006/relationships/customXml" Target="../ink/ink403.xml"/><Relationship Id="rId40" Type="http://schemas.openxmlformats.org/officeDocument/2006/relationships/customXml" Target="../ink/ink411.xml"/><Relationship Id="rId45" Type="http://schemas.openxmlformats.org/officeDocument/2006/relationships/image" Target="../media/image441.png"/><Relationship Id="rId66" Type="http://schemas.openxmlformats.org/officeDocument/2006/relationships/customXml" Target="../ink/ink424.xml"/><Relationship Id="rId87" Type="http://schemas.openxmlformats.org/officeDocument/2006/relationships/image" Target="../media/image462.png"/><Relationship Id="rId61" Type="http://schemas.openxmlformats.org/officeDocument/2006/relationships/image" Target="../media/image449.png"/><Relationship Id="rId82" Type="http://schemas.openxmlformats.org/officeDocument/2006/relationships/customXml" Target="../ink/ink432.xml"/><Relationship Id="rId19" Type="http://schemas.openxmlformats.org/officeDocument/2006/relationships/image" Target="../media/image428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48.xml"/><Relationship Id="rId21" Type="http://schemas.openxmlformats.org/officeDocument/2006/relationships/image" Target="../media/image473.png"/><Relationship Id="rId42" Type="http://schemas.openxmlformats.org/officeDocument/2006/relationships/customXml" Target="../ink/ink456.xml"/><Relationship Id="rId47" Type="http://schemas.openxmlformats.org/officeDocument/2006/relationships/image" Target="../media/image486.png"/><Relationship Id="rId63" Type="http://schemas.openxmlformats.org/officeDocument/2006/relationships/image" Target="../media/image494.png"/><Relationship Id="rId68" Type="http://schemas.openxmlformats.org/officeDocument/2006/relationships/customXml" Target="../ink/ink469.xml"/><Relationship Id="rId7" Type="http://schemas.openxmlformats.org/officeDocument/2006/relationships/image" Target="../media/image466.png"/><Relationship Id="rId2" Type="http://schemas.openxmlformats.org/officeDocument/2006/relationships/customXml" Target="../ink/ink436.xml"/><Relationship Id="rId16" Type="http://schemas.openxmlformats.org/officeDocument/2006/relationships/customXml" Target="../ink/ink443.xml"/><Relationship Id="rId29" Type="http://schemas.openxmlformats.org/officeDocument/2006/relationships/image" Target="../media/image477.png"/><Relationship Id="rId11" Type="http://schemas.openxmlformats.org/officeDocument/2006/relationships/image" Target="../media/image468.png"/><Relationship Id="rId24" Type="http://schemas.openxmlformats.org/officeDocument/2006/relationships/customXml" Target="../ink/ink447.xml"/><Relationship Id="rId32" Type="http://schemas.openxmlformats.org/officeDocument/2006/relationships/customXml" Target="../ink/ink451.xml"/><Relationship Id="rId37" Type="http://schemas.openxmlformats.org/officeDocument/2006/relationships/image" Target="../media/image481.png"/><Relationship Id="rId40" Type="http://schemas.openxmlformats.org/officeDocument/2006/relationships/customXml" Target="../ink/ink455.xml"/><Relationship Id="rId45" Type="http://schemas.openxmlformats.org/officeDocument/2006/relationships/image" Target="../media/image485.png"/><Relationship Id="rId53" Type="http://schemas.openxmlformats.org/officeDocument/2006/relationships/image" Target="../media/image489.png"/><Relationship Id="rId58" Type="http://schemas.openxmlformats.org/officeDocument/2006/relationships/customXml" Target="../ink/ink464.xml"/><Relationship Id="rId66" Type="http://schemas.openxmlformats.org/officeDocument/2006/relationships/customXml" Target="../ink/ink468.xml"/><Relationship Id="rId5" Type="http://schemas.openxmlformats.org/officeDocument/2006/relationships/image" Target="../media/image465.png"/><Relationship Id="rId61" Type="http://schemas.openxmlformats.org/officeDocument/2006/relationships/image" Target="../media/image493.png"/><Relationship Id="rId19" Type="http://schemas.openxmlformats.org/officeDocument/2006/relationships/image" Target="../media/image472.png"/><Relationship Id="rId14" Type="http://schemas.openxmlformats.org/officeDocument/2006/relationships/customXml" Target="../ink/ink442.xml"/><Relationship Id="rId22" Type="http://schemas.openxmlformats.org/officeDocument/2006/relationships/customXml" Target="../ink/ink446.xml"/><Relationship Id="rId27" Type="http://schemas.openxmlformats.org/officeDocument/2006/relationships/image" Target="../media/image476.png"/><Relationship Id="rId30" Type="http://schemas.openxmlformats.org/officeDocument/2006/relationships/customXml" Target="../ink/ink450.xml"/><Relationship Id="rId35" Type="http://schemas.openxmlformats.org/officeDocument/2006/relationships/image" Target="../media/image480.png"/><Relationship Id="rId43" Type="http://schemas.openxmlformats.org/officeDocument/2006/relationships/image" Target="../media/image484.png"/><Relationship Id="rId48" Type="http://schemas.openxmlformats.org/officeDocument/2006/relationships/customXml" Target="../ink/ink459.xml"/><Relationship Id="rId56" Type="http://schemas.openxmlformats.org/officeDocument/2006/relationships/customXml" Target="../ink/ink463.xml"/><Relationship Id="rId64" Type="http://schemas.openxmlformats.org/officeDocument/2006/relationships/customXml" Target="../ink/ink467.xml"/><Relationship Id="rId69" Type="http://schemas.openxmlformats.org/officeDocument/2006/relationships/image" Target="../media/image497.png"/><Relationship Id="rId8" Type="http://schemas.openxmlformats.org/officeDocument/2006/relationships/customXml" Target="../ink/ink439.xml"/><Relationship Id="rId51" Type="http://schemas.openxmlformats.org/officeDocument/2006/relationships/image" Target="../media/image488.png"/><Relationship Id="rId3" Type="http://schemas.openxmlformats.org/officeDocument/2006/relationships/image" Target="../media/image464.png"/><Relationship Id="rId12" Type="http://schemas.openxmlformats.org/officeDocument/2006/relationships/customXml" Target="../ink/ink441.xml"/><Relationship Id="rId17" Type="http://schemas.openxmlformats.org/officeDocument/2006/relationships/image" Target="../media/image471.png"/><Relationship Id="rId25" Type="http://schemas.openxmlformats.org/officeDocument/2006/relationships/image" Target="../media/image475.png"/><Relationship Id="rId33" Type="http://schemas.openxmlformats.org/officeDocument/2006/relationships/image" Target="../media/image479.png"/><Relationship Id="rId38" Type="http://schemas.openxmlformats.org/officeDocument/2006/relationships/customXml" Target="../ink/ink454.xml"/><Relationship Id="rId46" Type="http://schemas.openxmlformats.org/officeDocument/2006/relationships/customXml" Target="../ink/ink458.xml"/><Relationship Id="rId59" Type="http://schemas.openxmlformats.org/officeDocument/2006/relationships/image" Target="../media/image492.png"/><Relationship Id="rId67" Type="http://schemas.openxmlformats.org/officeDocument/2006/relationships/image" Target="../media/image496.png"/><Relationship Id="rId20" Type="http://schemas.openxmlformats.org/officeDocument/2006/relationships/customXml" Target="../ink/ink445.xml"/><Relationship Id="rId41" Type="http://schemas.openxmlformats.org/officeDocument/2006/relationships/image" Target="../media/image483.png"/><Relationship Id="rId54" Type="http://schemas.openxmlformats.org/officeDocument/2006/relationships/customXml" Target="../ink/ink462.xml"/><Relationship Id="rId62" Type="http://schemas.openxmlformats.org/officeDocument/2006/relationships/customXml" Target="../ink/ink466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438.xml"/><Relationship Id="rId15" Type="http://schemas.openxmlformats.org/officeDocument/2006/relationships/image" Target="../media/image470.png"/><Relationship Id="rId23" Type="http://schemas.openxmlformats.org/officeDocument/2006/relationships/image" Target="../media/image474.png"/><Relationship Id="rId28" Type="http://schemas.openxmlformats.org/officeDocument/2006/relationships/customXml" Target="../ink/ink449.xml"/><Relationship Id="rId36" Type="http://schemas.openxmlformats.org/officeDocument/2006/relationships/customXml" Target="../ink/ink453.xml"/><Relationship Id="rId49" Type="http://schemas.openxmlformats.org/officeDocument/2006/relationships/image" Target="../media/image487.png"/><Relationship Id="rId57" Type="http://schemas.openxmlformats.org/officeDocument/2006/relationships/image" Target="../media/image491.png"/><Relationship Id="rId10" Type="http://schemas.openxmlformats.org/officeDocument/2006/relationships/customXml" Target="../ink/ink440.xml"/><Relationship Id="rId31" Type="http://schemas.openxmlformats.org/officeDocument/2006/relationships/image" Target="../media/image478.png"/><Relationship Id="rId44" Type="http://schemas.openxmlformats.org/officeDocument/2006/relationships/customXml" Target="../ink/ink457.xml"/><Relationship Id="rId52" Type="http://schemas.openxmlformats.org/officeDocument/2006/relationships/customXml" Target="../ink/ink461.xml"/><Relationship Id="rId60" Type="http://schemas.openxmlformats.org/officeDocument/2006/relationships/customXml" Target="../ink/ink465.xml"/><Relationship Id="rId65" Type="http://schemas.openxmlformats.org/officeDocument/2006/relationships/image" Target="../media/image495.png"/><Relationship Id="rId4" Type="http://schemas.openxmlformats.org/officeDocument/2006/relationships/customXml" Target="../ink/ink437.xml"/><Relationship Id="rId9" Type="http://schemas.openxmlformats.org/officeDocument/2006/relationships/image" Target="../media/image467.png"/><Relationship Id="rId13" Type="http://schemas.openxmlformats.org/officeDocument/2006/relationships/image" Target="../media/image469.png"/><Relationship Id="rId18" Type="http://schemas.openxmlformats.org/officeDocument/2006/relationships/customXml" Target="../ink/ink444.xml"/><Relationship Id="rId39" Type="http://schemas.openxmlformats.org/officeDocument/2006/relationships/image" Target="../media/image482.png"/><Relationship Id="rId34" Type="http://schemas.openxmlformats.org/officeDocument/2006/relationships/customXml" Target="../ink/ink452.xml"/><Relationship Id="rId50" Type="http://schemas.openxmlformats.org/officeDocument/2006/relationships/customXml" Target="../ink/ink460.xml"/><Relationship Id="rId55" Type="http://schemas.openxmlformats.org/officeDocument/2006/relationships/image" Target="../media/image490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55.png"/><Relationship Id="rId21" Type="http://schemas.openxmlformats.org/officeDocument/2006/relationships/image" Target="../media/image507.png"/><Relationship Id="rId42" Type="http://schemas.openxmlformats.org/officeDocument/2006/relationships/customXml" Target="../ink/ink490.xml"/><Relationship Id="rId47" Type="http://schemas.openxmlformats.org/officeDocument/2006/relationships/image" Target="../media/image520.png"/><Relationship Id="rId63" Type="http://schemas.openxmlformats.org/officeDocument/2006/relationships/image" Target="../media/image528.png"/><Relationship Id="rId68" Type="http://schemas.openxmlformats.org/officeDocument/2006/relationships/customXml" Target="../ink/ink503.xml"/><Relationship Id="rId84" Type="http://schemas.openxmlformats.org/officeDocument/2006/relationships/customXml" Target="../ink/ink511.xml"/><Relationship Id="rId89" Type="http://schemas.openxmlformats.org/officeDocument/2006/relationships/image" Target="../media/image541.png"/><Relationship Id="rId112" Type="http://schemas.openxmlformats.org/officeDocument/2006/relationships/customXml" Target="../ink/ink525.xml"/><Relationship Id="rId16" Type="http://schemas.openxmlformats.org/officeDocument/2006/relationships/customXml" Target="../ink/ink477.xml"/><Relationship Id="rId107" Type="http://schemas.openxmlformats.org/officeDocument/2006/relationships/image" Target="../media/image550.png"/><Relationship Id="rId11" Type="http://schemas.openxmlformats.org/officeDocument/2006/relationships/image" Target="../media/image502.png"/><Relationship Id="rId32" Type="http://schemas.openxmlformats.org/officeDocument/2006/relationships/customXml" Target="../ink/ink485.xml"/><Relationship Id="rId37" Type="http://schemas.openxmlformats.org/officeDocument/2006/relationships/image" Target="../media/image515.png"/><Relationship Id="rId53" Type="http://schemas.openxmlformats.org/officeDocument/2006/relationships/image" Target="../media/image523.png"/><Relationship Id="rId58" Type="http://schemas.openxmlformats.org/officeDocument/2006/relationships/customXml" Target="../ink/ink498.xml"/><Relationship Id="rId74" Type="http://schemas.openxmlformats.org/officeDocument/2006/relationships/customXml" Target="../ink/ink506.xml"/><Relationship Id="rId79" Type="http://schemas.openxmlformats.org/officeDocument/2006/relationships/image" Target="../media/image536.png"/><Relationship Id="rId102" Type="http://schemas.openxmlformats.org/officeDocument/2006/relationships/customXml" Target="../ink/ink520.xml"/><Relationship Id="rId123" Type="http://schemas.openxmlformats.org/officeDocument/2006/relationships/image" Target="../media/image558.png"/><Relationship Id="rId128" Type="http://schemas.openxmlformats.org/officeDocument/2006/relationships/customXml" Target="../ink/ink533.xml"/><Relationship Id="rId5" Type="http://schemas.openxmlformats.org/officeDocument/2006/relationships/image" Target="../media/image499.png"/><Relationship Id="rId90" Type="http://schemas.openxmlformats.org/officeDocument/2006/relationships/customXml" Target="../ink/ink514.xml"/><Relationship Id="rId95" Type="http://schemas.openxmlformats.org/officeDocument/2006/relationships/image" Target="../media/image544.png"/><Relationship Id="rId22" Type="http://schemas.openxmlformats.org/officeDocument/2006/relationships/customXml" Target="../ink/ink480.xml"/><Relationship Id="rId27" Type="http://schemas.openxmlformats.org/officeDocument/2006/relationships/image" Target="../media/image510.png"/><Relationship Id="rId43" Type="http://schemas.openxmlformats.org/officeDocument/2006/relationships/image" Target="../media/image518.png"/><Relationship Id="rId48" Type="http://schemas.openxmlformats.org/officeDocument/2006/relationships/customXml" Target="../ink/ink493.xml"/><Relationship Id="rId64" Type="http://schemas.openxmlformats.org/officeDocument/2006/relationships/customXml" Target="../ink/ink501.xml"/><Relationship Id="rId69" Type="http://schemas.openxmlformats.org/officeDocument/2006/relationships/image" Target="../media/image531.png"/><Relationship Id="rId113" Type="http://schemas.openxmlformats.org/officeDocument/2006/relationships/image" Target="../media/image553.png"/><Relationship Id="rId118" Type="http://schemas.openxmlformats.org/officeDocument/2006/relationships/customXml" Target="../ink/ink528.xml"/><Relationship Id="rId80" Type="http://schemas.openxmlformats.org/officeDocument/2006/relationships/customXml" Target="../ink/ink509.xml"/><Relationship Id="rId85" Type="http://schemas.openxmlformats.org/officeDocument/2006/relationships/image" Target="../media/image539.png"/><Relationship Id="rId12" Type="http://schemas.openxmlformats.org/officeDocument/2006/relationships/customXml" Target="../ink/ink475.xml"/><Relationship Id="rId17" Type="http://schemas.openxmlformats.org/officeDocument/2006/relationships/image" Target="../media/image505.png"/><Relationship Id="rId33" Type="http://schemas.openxmlformats.org/officeDocument/2006/relationships/image" Target="../media/image513.png"/><Relationship Id="rId38" Type="http://schemas.openxmlformats.org/officeDocument/2006/relationships/customXml" Target="../ink/ink488.xml"/><Relationship Id="rId59" Type="http://schemas.openxmlformats.org/officeDocument/2006/relationships/image" Target="../media/image526.png"/><Relationship Id="rId103" Type="http://schemas.openxmlformats.org/officeDocument/2006/relationships/image" Target="../media/image548.png"/><Relationship Id="rId108" Type="http://schemas.openxmlformats.org/officeDocument/2006/relationships/customXml" Target="../ink/ink523.xml"/><Relationship Id="rId124" Type="http://schemas.openxmlformats.org/officeDocument/2006/relationships/customXml" Target="../ink/ink531.xml"/><Relationship Id="rId129" Type="http://schemas.openxmlformats.org/officeDocument/2006/relationships/image" Target="../media/image561.png"/><Relationship Id="rId54" Type="http://schemas.openxmlformats.org/officeDocument/2006/relationships/customXml" Target="../ink/ink496.xml"/><Relationship Id="rId70" Type="http://schemas.openxmlformats.org/officeDocument/2006/relationships/customXml" Target="../ink/ink504.xml"/><Relationship Id="rId75" Type="http://schemas.openxmlformats.org/officeDocument/2006/relationships/image" Target="../media/image534.png"/><Relationship Id="rId91" Type="http://schemas.openxmlformats.org/officeDocument/2006/relationships/image" Target="../media/image542.png"/><Relationship Id="rId96" Type="http://schemas.openxmlformats.org/officeDocument/2006/relationships/customXml" Target="../ink/ink517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472.xml"/><Relationship Id="rId23" Type="http://schemas.openxmlformats.org/officeDocument/2006/relationships/image" Target="../media/image508.png"/><Relationship Id="rId28" Type="http://schemas.openxmlformats.org/officeDocument/2006/relationships/customXml" Target="../ink/ink483.xml"/><Relationship Id="rId49" Type="http://schemas.openxmlformats.org/officeDocument/2006/relationships/image" Target="../media/image521.png"/><Relationship Id="rId114" Type="http://schemas.openxmlformats.org/officeDocument/2006/relationships/customXml" Target="../ink/ink526.xml"/><Relationship Id="rId119" Type="http://schemas.openxmlformats.org/officeDocument/2006/relationships/image" Target="../media/image556.png"/><Relationship Id="rId44" Type="http://schemas.openxmlformats.org/officeDocument/2006/relationships/customXml" Target="../ink/ink491.xml"/><Relationship Id="rId60" Type="http://schemas.openxmlformats.org/officeDocument/2006/relationships/customXml" Target="../ink/ink499.xml"/><Relationship Id="rId65" Type="http://schemas.openxmlformats.org/officeDocument/2006/relationships/image" Target="../media/image529.png"/><Relationship Id="rId81" Type="http://schemas.openxmlformats.org/officeDocument/2006/relationships/image" Target="../media/image537.png"/><Relationship Id="rId86" Type="http://schemas.openxmlformats.org/officeDocument/2006/relationships/customXml" Target="../ink/ink512.xml"/><Relationship Id="rId13" Type="http://schemas.openxmlformats.org/officeDocument/2006/relationships/image" Target="../media/image503.png"/><Relationship Id="rId18" Type="http://schemas.openxmlformats.org/officeDocument/2006/relationships/customXml" Target="../ink/ink478.xml"/><Relationship Id="rId39" Type="http://schemas.openxmlformats.org/officeDocument/2006/relationships/image" Target="../media/image516.png"/><Relationship Id="rId109" Type="http://schemas.openxmlformats.org/officeDocument/2006/relationships/image" Target="../media/image551.png"/><Relationship Id="rId34" Type="http://schemas.openxmlformats.org/officeDocument/2006/relationships/customXml" Target="../ink/ink486.xml"/><Relationship Id="rId50" Type="http://schemas.openxmlformats.org/officeDocument/2006/relationships/customXml" Target="../ink/ink494.xml"/><Relationship Id="rId55" Type="http://schemas.openxmlformats.org/officeDocument/2006/relationships/image" Target="../media/image524.png"/><Relationship Id="rId76" Type="http://schemas.openxmlformats.org/officeDocument/2006/relationships/customXml" Target="../ink/ink507.xml"/><Relationship Id="rId97" Type="http://schemas.openxmlformats.org/officeDocument/2006/relationships/image" Target="../media/image545.png"/><Relationship Id="rId104" Type="http://schemas.openxmlformats.org/officeDocument/2006/relationships/customXml" Target="../ink/ink521.xml"/><Relationship Id="rId120" Type="http://schemas.openxmlformats.org/officeDocument/2006/relationships/customXml" Target="../ink/ink529.xml"/><Relationship Id="rId125" Type="http://schemas.openxmlformats.org/officeDocument/2006/relationships/image" Target="../media/image559.png"/><Relationship Id="rId7" Type="http://schemas.openxmlformats.org/officeDocument/2006/relationships/image" Target="../media/image500.png"/><Relationship Id="rId71" Type="http://schemas.openxmlformats.org/officeDocument/2006/relationships/image" Target="../media/image532.png"/><Relationship Id="rId92" Type="http://schemas.openxmlformats.org/officeDocument/2006/relationships/customXml" Target="../ink/ink515.xml"/><Relationship Id="rId2" Type="http://schemas.openxmlformats.org/officeDocument/2006/relationships/customXml" Target="../ink/ink470.xml"/><Relationship Id="rId29" Type="http://schemas.openxmlformats.org/officeDocument/2006/relationships/image" Target="../media/image511.png"/><Relationship Id="rId24" Type="http://schemas.openxmlformats.org/officeDocument/2006/relationships/customXml" Target="../ink/ink481.xml"/><Relationship Id="rId40" Type="http://schemas.openxmlformats.org/officeDocument/2006/relationships/customXml" Target="../ink/ink489.xml"/><Relationship Id="rId45" Type="http://schemas.openxmlformats.org/officeDocument/2006/relationships/image" Target="../media/image519.png"/><Relationship Id="rId66" Type="http://schemas.openxmlformats.org/officeDocument/2006/relationships/customXml" Target="../ink/ink502.xml"/><Relationship Id="rId87" Type="http://schemas.openxmlformats.org/officeDocument/2006/relationships/image" Target="../media/image540.png"/><Relationship Id="rId110" Type="http://schemas.openxmlformats.org/officeDocument/2006/relationships/customXml" Target="../ink/ink524.xml"/><Relationship Id="rId115" Type="http://schemas.openxmlformats.org/officeDocument/2006/relationships/image" Target="../media/image554.png"/><Relationship Id="rId61" Type="http://schemas.openxmlformats.org/officeDocument/2006/relationships/image" Target="../media/image527.png"/><Relationship Id="rId82" Type="http://schemas.openxmlformats.org/officeDocument/2006/relationships/customXml" Target="../ink/ink510.xml"/><Relationship Id="rId19" Type="http://schemas.openxmlformats.org/officeDocument/2006/relationships/image" Target="../media/image506.png"/><Relationship Id="rId14" Type="http://schemas.openxmlformats.org/officeDocument/2006/relationships/customXml" Target="../ink/ink476.xml"/><Relationship Id="rId30" Type="http://schemas.openxmlformats.org/officeDocument/2006/relationships/customXml" Target="../ink/ink484.xml"/><Relationship Id="rId35" Type="http://schemas.openxmlformats.org/officeDocument/2006/relationships/image" Target="../media/image514.png"/><Relationship Id="rId56" Type="http://schemas.openxmlformats.org/officeDocument/2006/relationships/customXml" Target="../ink/ink497.xml"/><Relationship Id="rId77" Type="http://schemas.openxmlformats.org/officeDocument/2006/relationships/image" Target="../media/image535.png"/><Relationship Id="rId100" Type="http://schemas.openxmlformats.org/officeDocument/2006/relationships/customXml" Target="../ink/ink519.xml"/><Relationship Id="rId105" Type="http://schemas.openxmlformats.org/officeDocument/2006/relationships/image" Target="../media/image549.png"/><Relationship Id="rId126" Type="http://schemas.openxmlformats.org/officeDocument/2006/relationships/customXml" Target="../ink/ink532.xml"/><Relationship Id="rId8" Type="http://schemas.openxmlformats.org/officeDocument/2006/relationships/customXml" Target="../ink/ink473.xml"/><Relationship Id="rId51" Type="http://schemas.openxmlformats.org/officeDocument/2006/relationships/image" Target="../media/image522.png"/><Relationship Id="rId72" Type="http://schemas.openxmlformats.org/officeDocument/2006/relationships/customXml" Target="../ink/ink505.xml"/><Relationship Id="rId93" Type="http://schemas.openxmlformats.org/officeDocument/2006/relationships/image" Target="../media/image543.png"/><Relationship Id="rId98" Type="http://schemas.openxmlformats.org/officeDocument/2006/relationships/customXml" Target="../ink/ink518.xml"/><Relationship Id="rId121" Type="http://schemas.openxmlformats.org/officeDocument/2006/relationships/image" Target="../media/image557.png"/><Relationship Id="rId3" Type="http://schemas.openxmlformats.org/officeDocument/2006/relationships/image" Target="../media/image498.png"/><Relationship Id="rId25" Type="http://schemas.openxmlformats.org/officeDocument/2006/relationships/image" Target="../media/image509.png"/><Relationship Id="rId46" Type="http://schemas.openxmlformats.org/officeDocument/2006/relationships/customXml" Target="../ink/ink492.xml"/><Relationship Id="rId67" Type="http://schemas.openxmlformats.org/officeDocument/2006/relationships/image" Target="../media/image530.png"/><Relationship Id="rId116" Type="http://schemas.openxmlformats.org/officeDocument/2006/relationships/customXml" Target="../ink/ink527.xml"/><Relationship Id="rId20" Type="http://schemas.openxmlformats.org/officeDocument/2006/relationships/customXml" Target="../ink/ink479.xml"/><Relationship Id="rId41" Type="http://schemas.openxmlformats.org/officeDocument/2006/relationships/image" Target="../media/image517.png"/><Relationship Id="rId62" Type="http://schemas.openxmlformats.org/officeDocument/2006/relationships/customXml" Target="../ink/ink500.xml"/><Relationship Id="rId83" Type="http://schemas.openxmlformats.org/officeDocument/2006/relationships/image" Target="../media/image538.png"/><Relationship Id="rId88" Type="http://schemas.openxmlformats.org/officeDocument/2006/relationships/customXml" Target="../ink/ink513.xml"/><Relationship Id="rId111" Type="http://schemas.openxmlformats.org/officeDocument/2006/relationships/image" Target="../media/image552.png"/><Relationship Id="rId15" Type="http://schemas.openxmlformats.org/officeDocument/2006/relationships/image" Target="../media/image504.png"/><Relationship Id="rId36" Type="http://schemas.openxmlformats.org/officeDocument/2006/relationships/customXml" Target="../ink/ink487.xml"/><Relationship Id="rId57" Type="http://schemas.openxmlformats.org/officeDocument/2006/relationships/image" Target="../media/image525.png"/><Relationship Id="rId106" Type="http://schemas.openxmlformats.org/officeDocument/2006/relationships/customXml" Target="../ink/ink522.xml"/><Relationship Id="rId127" Type="http://schemas.openxmlformats.org/officeDocument/2006/relationships/image" Target="../media/image560.png"/><Relationship Id="rId10" Type="http://schemas.openxmlformats.org/officeDocument/2006/relationships/customXml" Target="../ink/ink474.xml"/><Relationship Id="rId31" Type="http://schemas.openxmlformats.org/officeDocument/2006/relationships/image" Target="../media/image512.png"/><Relationship Id="rId52" Type="http://schemas.openxmlformats.org/officeDocument/2006/relationships/customXml" Target="../ink/ink495.xml"/><Relationship Id="rId73" Type="http://schemas.openxmlformats.org/officeDocument/2006/relationships/image" Target="../media/image533.png"/><Relationship Id="rId78" Type="http://schemas.openxmlformats.org/officeDocument/2006/relationships/customXml" Target="../ink/ink508.xml"/><Relationship Id="rId94" Type="http://schemas.openxmlformats.org/officeDocument/2006/relationships/customXml" Target="../ink/ink516.xml"/><Relationship Id="rId99" Type="http://schemas.openxmlformats.org/officeDocument/2006/relationships/image" Target="../media/image546.png"/><Relationship Id="rId101" Type="http://schemas.openxmlformats.org/officeDocument/2006/relationships/image" Target="../media/image547.png"/><Relationship Id="rId122" Type="http://schemas.openxmlformats.org/officeDocument/2006/relationships/customXml" Target="../ink/ink530.xml"/><Relationship Id="rId4" Type="http://schemas.openxmlformats.org/officeDocument/2006/relationships/customXml" Target="../ink/ink471.xml"/><Relationship Id="rId9" Type="http://schemas.openxmlformats.org/officeDocument/2006/relationships/image" Target="../media/image501.png"/><Relationship Id="rId26" Type="http://schemas.openxmlformats.org/officeDocument/2006/relationships/customXml" Target="../ink/ink482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46.xml"/><Relationship Id="rId21" Type="http://schemas.openxmlformats.org/officeDocument/2006/relationships/image" Target="../media/image571.png"/><Relationship Id="rId42" Type="http://schemas.openxmlformats.org/officeDocument/2006/relationships/customXml" Target="../ink/ink554.xml"/><Relationship Id="rId47" Type="http://schemas.openxmlformats.org/officeDocument/2006/relationships/image" Target="../media/image584.png"/><Relationship Id="rId63" Type="http://schemas.openxmlformats.org/officeDocument/2006/relationships/image" Target="../media/image592.png"/><Relationship Id="rId68" Type="http://schemas.openxmlformats.org/officeDocument/2006/relationships/customXml" Target="../ink/ink567.xml"/><Relationship Id="rId84" Type="http://schemas.openxmlformats.org/officeDocument/2006/relationships/customXml" Target="../ink/ink575.xml"/><Relationship Id="rId89" Type="http://schemas.openxmlformats.org/officeDocument/2006/relationships/image" Target="../media/image605.png"/><Relationship Id="rId16" Type="http://schemas.openxmlformats.org/officeDocument/2006/relationships/customXml" Target="../ink/ink541.xml"/><Relationship Id="rId107" Type="http://schemas.openxmlformats.org/officeDocument/2006/relationships/image" Target="../media/image614.png"/><Relationship Id="rId11" Type="http://schemas.openxmlformats.org/officeDocument/2006/relationships/image" Target="../media/image566.png"/><Relationship Id="rId32" Type="http://schemas.openxmlformats.org/officeDocument/2006/relationships/customXml" Target="../ink/ink549.xml"/><Relationship Id="rId37" Type="http://schemas.openxmlformats.org/officeDocument/2006/relationships/image" Target="../media/image579.png"/><Relationship Id="rId53" Type="http://schemas.openxmlformats.org/officeDocument/2006/relationships/image" Target="../media/image587.png"/><Relationship Id="rId58" Type="http://schemas.openxmlformats.org/officeDocument/2006/relationships/customXml" Target="../ink/ink562.xml"/><Relationship Id="rId74" Type="http://schemas.openxmlformats.org/officeDocument/2006/relationships/customXml" Target="../ink/ink570.xml"/><Relationship Id="rId79" Type="http://schemas.openxmlformats.org/officeDocument/2006/relationships/image" Target="../media/image600.png"/><Relationship Id="rId102" Type="http://schemas.openxmlformats.org/officeDocument/2006/relationships/customXml" Target="../ink/ink584.xml"/><Relationship Id="rId5" Type="http://schemas.openxmlformats.org/officeDocument/2006/relationships/image" Target="../media/image563.png"/><Relationship Id="rId90" Type="http://schemas.openxmlformats.org/officeDocument/2006/relationships/customXml" Target="../ink/ink578.xml"/><Relationship Id="rId95" Type="http://schemas.openxmlformats.org/officeDocument/2006/relationships/image" Target="../media/image608.png"/><Relationship Id="rId22" Type="http://schemas.openxmlformats.org/officeDocument/2006/relationships/customXml" Target="../ink/ink544.xml"/><Relationship Id="rId27" Type="http://schemas.openxmlformats.org/officeDocument/2006/relationships/image" Target="../media/image574.png"/><Relationship Id="rId43" Type="http://schemas.openxmlformats.org/officeDocument/2006/relationships/image" Target="../media/image582.png"/><Relationship Id="rId48" Type="http://schemas.openxmlformats.org/officeDocument/2006/relationships/customXml" Target="../ink/ink557.xml"/><Relationship Id="rId64" Type="http://schemas.openxmlformats.org/officeDocument/2006/relationships/customXml" Target="../ink/ink565.xml"/><Relationship Id="rId69" Type="http://schemas.openxmlformats.org/officeDocument/2006/relationships/image" Target="../media/image595.png"/><Relationship Id="rId80" Type="http://schemas.openxmlformats.org/officeDocument/2006/relationships/customXml" Target="../ink/ink573.xml"/><Relationship Id="rId85" Type="http://schemas.openxmlformats.org/officeDocument/2006/relationships/image" Target="../media/image603.png"/><Relationship Id="rId12" Type="http://schemas.openxmlformats.org/officeDocument/2006/relationships/customXml" Target="../ink/ink539.xml"/><Relationship Id="rId17" Type="http://schemas.openxmlformats.org/officeDocument/2006/relationships/image" Target="../media/image569.png"/><Relationship Id="rId33" Type="http://schemas.openxmlformats.org/officeDocument/2006/relationships/image" Target="../media/image577.png"/><Relationship Id="rId38" Type="http://schemas.openxmlformats.org/officeDocument/2006/relationships/customXml" Target="../ink/ink552.xml"/><Relationship Id="rId59" Type="http://schemas.openxmlformats.org/officeDocument/2006/relationships/image" Target="../media/image590.png"/><Relationship Id="rId103" Type="http://schemas.openxmlformats.org/officeDocument/2006/relationships/image" Target="../media/image612.png"/><Relationship Id="rId20" Type="http://schemas.openxmlformats.org/officeDocument/2006/relationships/customXml" Target="../ink/ink543.xml"/><Relationship Id="rId41" Type="http://schemas.openxmlformats.org/officeDocument/2006/relationships/image" Target="../media/image581.png"/><Relationship Id="rId54" Type="http://schemas.openxmlformats.org/officeDocument/2006/relationships/customXml" Target="../ink/ink560.xml"/><Relationship Id="rId62" Type="http://schemas.openxmlformats.org/officeDocument/2006/relationships/customXml" Target="../ink/ink564.xml"/><Relationship Id="rId70" Type="http://schemas.openxmlformats.org/officeDocument/2006/relationships/customXml" Target="../ink/ink568.xml"/><Relationship Id="rId75" Type="http://schemas.openxmlformats.org/officeDocument/2006/relationships/image" Target="../media/image598.png"/><Relationship Id="rId83" Type="http://schemas.openxmlformats.org/officeDocument/2006/relationships/image" Target="../media/image602.png"/><Relationship Id="rId88" Type="http://schemas.openxmlformats.org/officeDocument/2006/relationships/customXml" Target="../ink/ink577.xml"/><Relationship Id="rId91" Type="http://schemas.openxmlformats.org/officeDocument/2006/relationships/image" Target="../media/image606.png"/><Relationship Id="rId96" Type="http://schemas.openxmlformats.org/officeDocument/2006/relationships/customXml" Target="../ink/ink581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536.xml"/><Relationship Id="rId15" Type="http://schemas.openxmlformats.org/officeDocument/2006/relationships/image" Target="../media/image568.png"/><Relationship Id="rId23" Type="http://schemas.openxmlformats.org/officeDocument/2006/relationships/image" Target="../media/image572.png"/><Relationship Id="rId28" Type="http://schemas.openxmlformats.org/officeDocument/2006/relationships/customXml" Target="../ink/ink547.xml"/><Relationship Id="rId36" Type="http://schemas.openxmlformats.org/officeDocument/2006/relationships/customXml" Target="../ink/ink551.xml"/><Relationship Id="rId49" Type="http://schemas.openxmlformats.org/officeDocument/2006/relationships/image" Target="../media/image585.png"/><Relationship Id="rId57" Type="http://schemas.openxmlformats.org/officeDocument/2006/relationships/image" Target="../media/image589.png"/><Relationship Id="rId106" Type="http://schemas.openxmlformats.org/officeDocument/2006/relationships/customXml" Target="../ink/ink586.xml"/><Relationship Id="rId10" Type="http://schemas.openxmlformats.org/officeDocument/2006/relationships/customXml" Target="../ink/ink538.xml"/><Relationship Id="rId31" Type="http://schemas.openxmlformats.org/officeDocument/2006/relationships/image" Target="../media/image576.png"/><Relationship Id="rId44" Type="http://schemas.openxmlformats.org/officeDocument/2006/relationships/customXml" Target="../ink/ink555.xml"/><Relationship Id="rId52" Type="http://schemas.openxmlformats.org/officeDocument/2006/relationships/customXml" Target="../ink/ink559.xml"/><Relationship Id="rId60" Type="http://schemas.openxmlformats.org/officeDocument/2006/relationships/customXml" Target="../ink/ink563.xml"/><Relationship Id="rId65" Type="http://schemas.openxmlformats.org/officeDocument/2006/relationships/image" Target="../media/image593.png"/><Relationship Id="rId73" Type="http://schemas.openxmlformats.org/officeDocument/2006/relationships/image" Target="../media/image597.png"/><Relationship Id="rId78" Type="http://schemas.openxmlformats.org/officeDocument/2006/relationships/customXml" Target="../ink/ink572.xml"/><Relationship Id="rId81" Type="http://schemas.openxmlformats.org/officeDocument/2006/relationships/image" Target="../media/image601.png"/><Relationship Id="rId86" Type="http://schemas.openxmlformats.org/officeDocument/2006/relationships/customXml" Target="../ink/ink576.xml"/><Relationship Id="rId94" Type="http://schemas.openxmlformats.org/officeDocument/2006/relationships/customXml" Target="../ink/ink580.xml"/><Relationship Id="rId99" Type="http://schemas.openxmlformats.org/officeDocument/2006/relationships/image" Target="../media/image610.png"/><Relationship Id="rId101" Type="http://schemas.openxmlformats.org/officeDocument/2006/relationships/image" Target="../media/image611.png"/><Relationship Id="rId4" Type="http://schemas.openxmlformats.org/officeDocument/2006/relationships/customXml" Target="../ink/ink535.xml"/><Relationship Id="rId9" Type="http://schemas.openxmlformats.org/officeDocument/2006/relationships/image" Target="../media/image565.png"/><Relationship Id="rId13" Type="http://schemas.openxmlformats.org/officeDocument/2006/relationships/image" Target="../media/image567.png"/><Relationship Id="rId18" Type="http://schemas.openxmlformats.org/officeDocument/2006/relationships/customXml" Target="../ink/ink542.xml"/><Relationship Id="rId39" Type="http://schemas.openxmlformats.org/officeDocument/2006/relationships/image" Target="../media/image580.png"/><Relationship Id="rId34" Type="http://schemas.openxmlformats.org/officeDocument/2006/relationships/customXml" Target="../ink/ink550.xml"/><Relationship Id="rId50" Type="http://schemas.openxmlformats.org/officeDocument/2006/relationships/customXml" Target="../ink/ink558.xml"/><Relationship Id="rId55" Type="http://schemas.openxmlformats.org/officeDocument/2006/relationships/image" Target="../media/image588.png"/><Relationship Id="rId76" Type="http://schemas.openxmlformats.org/officeDocument/2006/relationships/customXml" Target="../ink/ink571.xml"/><Relationship Id="rId97" Type="http://schemas.openxmlformats.org/officeDocument/2006/relationships/image" Target="../media/image609.png"/><Relationship Id="rId104" Type="http://schemas.openxmlformats.org/officeDocument/2006/relationships/customXml" Target="../ink/ink585.xml"/><Relationship Id="rId7" Type="http://schemas.openxmlformats.org/officeDocument/2006/relationships/image" Target="../media/image564.png"/><Relationship Id="rId71" Type="http://schemas.openxmlformats.org/officeDocument/2006/relationships/image" Target="../media/image596.png"/><Relationship Id="rId92" Type="http://schemas.openxmlformats.org/officeDocument/2006/relationships/customXml" Target="../ink/ink579.xml"/><Relationship Id="rId2" Type="http://schemas.openxmlformats.org/officeDocument/2006/relationships/customXml" Target="../ink/ink534.xml"/><Relationship Id="rId29" Type="http://schemas.openxmlformats.org/officeDocument/2006/relationships/image" Target="../media/image575.png"/><Relationship Id="rId24" Type="http://schemas.openxmlformats.org/officeDocument/2006/relationships/customXml" Target="../ink/ink545.xml"/><Relationship Id="rId40" Type="http://schemas.openxmlformats.org/officeDocument/2006/relationships/customXml" Target="../ink/ink553.xml"/><Relationship Id="rId45" Type="http://schemas.openxmlformats.org/officeDocument/2006/relationships/image" Target="../media/image583.png"/><Relationship Id="rId66" Type="http://schemas.openxmlformats.org/officeDocument/2006/relationships/customXml" Target="../ink/ink566.xml"/><Relationship Id="rId87" Type="http://schemas.openxmlformats.org/officeDocument/2006/relationships/image" Target="../media/image604.png"/><Relationship Id="rId61" Type="http://schemas.openxmlformats.org/officeDocument/2006/relationships/image" Target="../media/image591.png"/><Relationship Id="rId82" Type="http://schemas.openxmlformats.org/officeDocument/2006/relationships/customXml" Target="../ink/ink574.xml"/><Relationship Id="rId19" Type="http://schemas.openxmlformats.org/officeDocument/2006/relationships/image" Target="../media/image570.png"/><Relationship Id="rId14" Type="http://schemas.openxmlformats.org/officeDocument/2006/relationships/customXml" Target="../ink/ink540.xml"/><Relationship Id="rId30" Type="http://schemas.openxmlformats.org/officeDocument/2006/relationships/customXml" Target="../ink/ink548.xml"/><Relationship Id="rId35" Type="http://schemas.openxmlformats.org/officeDocument/2006/relationships/image" Target="../media/image578.png"/><Relationship Id="rId56" Type="http://schemas.openxmlformats.org/officeDocument/2006/relationships/customXml" Target="../ink/ink561.xml"/><Relationship Id="rId77" Type="http://schemas.openxmlformats.org/officeDocument/2006/relationships/image" Target="../media/image599.png"/><Relationship Id="rId100" Type="http://schemas.openxmlformats.org/officeDocument/2006/relationships/customXml" Target="../ink/ink583.xml"/><Relationship Id="rId105" Type="http://schemas.openxmlformats.org/officeDocument/2006/relationships/image" Target="../media/image613.png"/><Relationship Id="rId8" Type="http://schemas.openxmlformats.org/officeDocument/2006/relationships/customXml" Target="../ink/ink537.xml"/><Relationship Id="rId51" Type="http://schemas.openxmlformats.org/officeDocument/2006/relationships/image" Target="../media/image586.png"/><Relationship Id="rId72" Type="http://schemas.openxmlformats.org/officeDocument/2006/relationships/customXml" Target="../ink/ink569.xml"/><Relationship Id="rId93" Type="http://schemas.openxmlformats.org/officeDocument/2006/relationships/image" Target="../media/image607.png"/><Relationship Id="rId98" Type="http://schemas.openxmlformats.org/officeDocument/2006/relationships/customXml" Target="../ink/ink582.xml"/><Relationship Id="rId3" Type="http://schemas.openxmlformats.org/officeDocument/2006/relationships/image" Target="../media/image562.png"/><Relationship Id="rId25" Type="http://schemas.openxmlformats.org/officeDocument/2006/relationships/image" Target="../media/image573.png"/><Relationship Id="rId46" Type="http://schemas.openxmlformats.org/officeDocument/2006/relationships/customXml" Target="../ink/ink556.xml"/><Relationship Id="rId67" Type="http://schemas.openxmlformats.org/officeDocument/2006/relationships/image" Target="../media/image594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72.png"/><Relationship Id="rId21" Type="http://schemas.openxmlformats.org/officeDocument/2006/relationships/image" Target="../media/image624.png"/><Relationship Id="rId63" Type="http://schemas.openxmlformats.org/officeDocument/2006/relationships/image" Target="../media/image645.png"/><Relationship Id="rId159" Type="http://schemas.openxmlformats.org/officeDocument/2006/relationships/image" Target="../media/image693.png"/><Relationship Id="rId170" Type="http://schemas.openxmlformats.org/officeDocument/2006/relationships/customXml" Target="../ink/ink671.xml"/><Relationship Id="rId191" Type="http://schemas.openxmlformats.org/officeDocument/2006/relationships/image" Target="../media/image709.png"/><Relationship Id="rId205" Type="http://schemas.openxmlformats.org/officeDocument/2006/relationships/image" Target="../media/image716.png"/><Relationship Id="rId226" Type="http://schemas.openxmlformats.org/officeDocument/2006/relationships/customXml" Target="../ink/ink699.xml"/><Relationship Id="rId247" Type="http://schemas.openxmlformats.org/officeDocument/2006/relationships/image" Target="../media/image736.png"/><Relationship Id="rId107" Type="http://schemas.openxmlformats.org/officeDocument/2006/relationships/image" Target="../media/image667.png"/><Relationship Id="rId11" Type="http://schemas.openxmlformats.org/officeDocument/2006/relationships/image" Target="../media/image619.png"/><Relationship Id="rId32" Type="http://schemas.openxmlformats.org/officeDocument/2006/relationships/customXml" Target="../ink/ink602.xml"/><Relationship Id="rId53" Type="http://schemas.openxmlformats.org/officeDocument/2006/relationships/image" Target="../media/image640.png"/><Relationship Id="rId74" Type="http://schemas.openxmlformats.org/officeDocument/2006/relationships/customXml" Target="../ink/ink623.xml"/><Relationship Id="rId128" Type="http://schemas.openxmlformats.org/officeDocument/2006/relationships/customXml" Target="../ink/ink650.xml"/><Relationship Id="rId149" Type="http://schemas.openxmlformats.org/officeDocument/2006/relationships/image" Target="../media/image688.png"/><Relationship Id="rId5" Type="http://schemas.openxmlformats.org/officeDocument/2006/relationships/image" Target="../media/image616.png"/><Relationship Id="rId95" Type="http://schemas.openxmlformats.org/officeDocument/2006/relationships/image" Target="../media/image661.png"/><Relationship Id="rId160" Type="http://schemas.openxmlformats.org/officeDocument/2006/relationships/customXml" Target="../ink/ink666.xml"/><Relationship Id="rId181" Type="http://schemas.openxmlformats.org/officeDocument/2006/relationships/image" Target="../media/image704.png"/><Relationship Id="rId216" Type="http://schemas.openxmlformats.org/officeDocument/2006/relationships/customXml" Target="../ink/ink694.xml"/><Relationship Id="rId237" Type="http://schemas.openxmlformats.org/officeDocument/2006/relationships/image" Target="../media/image732.png"/><Relationship Id="rId258" Type="http://schemas.openxmlformats.org/officeDocument/2006/relationships/image" Target="../media/image741.png"/><Relationship Id="rId22" Type="http://schemas.openxmlformats.org/officeDocument/2006/relationships/customXml" Target="../ink/ink597.xml"/><Relationship Id="rId43" Type="http://schemas.openxmlformats.org/officeDocument/2006/relationships/image" Target="../media/image635.png"/><Relationship Id="rId64" Type="http://schemas.openxmlformats.org/officeDocument/2006/relationships/customXml" Target="../ink/ink618.xml"/><Relationship Id="rId118" Type="http://schemas.openxmlformats.org/officeDocument/2006/relationships/customXml" Target="../ink/ink645.xml"/><Relationship Id="rId139" Type="http://schemas.openxmlformats.org/officeDocument/2006/relationships/image" Target="../media/image683.png"/><Relationship Id="rId85" Type="http://schemas.openxmlformats.org/officeDocument/2006/relationships/image" Target="../media/image656.png"/><Relationship Id="rId150" Type="http://schemas.openxmlformats.org/officeDocument/2006/relationships/customXml" Target="../ink/ink661.xml"/><Relationship Id="rId171" Type="http://schemas.openxmlformats.org/officeDocument/2006/relationships/image" Target="../media/image699.png"/><Relationship Id="rId192" Type="http://schemas.openxmlformats.org/officeDocument/2006/relationships/customXml" Target="../ink/ink682.xml"/><Relationship Id="rId206" Type="http://schemas.openxmlformats.org/officeDocument/2006/relationships/customXml" Target="../ink/ink689.xml"/><Relationship Id="rId227" Type="http://schemas.openxmlformats.org/officeDocument/2006/relationships/image" Target="../media/image727.png"/><Relationship Id="rId248" Type="http://schemas.openxmlformats.org/officeDocument/2006/relationships/customXml" Target="../ink/ink710.xml"/><Relationship Id="rId12" Type="http://schemas.openxmlformats.org/officeDocument/2006/relationships/customXml" Target="../ink/ink592.xml"/><Relationship Id="rId33" Type="http://schemas.openxmlformats.org/officeDocument/2006/relationships/image" Target="../media/image630.png"/><Relationship Id="rId108" Type="http://schemas.openxmlformats.org/officeDocument/2006/relationships/customXml" Target="../ink/ink640.xml"/><Relationship Id="rId129" Type="http://schemas.openxmlformats.org/officeDocument/2006/relationships/image" Target="../media/image678.png"/><Relationship Id="rId54" Type="http://schemas.openxmlformats.org/officeDocument/2006/relationships/customXml" Target="../ink/ink613.xml"/><Relationship Id="rId75" Type="http://schemas.openxmlformats.org/officeDocument/2006/relationships/image" Target="../media/image651.png"/><Relationship Id="rId96" Type="http://schemas.openxmlformats.org/officeDocument/2006/relationships/customXml" Target="../ink/ink634.xml"/><Relationship Id="rId140" Type="http://schemas.openxmlformats.org/officeDocument/2006/relationships/customXml" Target="../ink/ink656.xml"/><Relationship Id="rId161" Type="http://schemas.openxmlformats.org/officeDocument/2006/relationships/image" Target="../media/image694.png"/><Relationship Id="rId182" Type="http://schemas.openxmlformats.org/officeDocument/2006/relationships/customXml" Target="../ink/ink677.xml"/><Relationship Id="rId217" Type="http://schemas.openxmlformats.org/officeDocument/2006/relationships/image" Target="../media/image722.png"/><Relationship Id="rId6" Type="http://schemas.openxmlformats.org/officeDocument/2006/relationships/customXml" Target="../ink/ink589.xml"/><Relationship Id="rId238" Type="http://schemas.openxmlformats.org/officeDocument/2006/relationships/customXml" Target="../ink/ink705.xml"/><Relationship Id="rId259" Type="http://schemas.openxmlformats.org/officeDocument/2006/relationships/customXml" Target="../ink/ink716.xml"/><Relationship Id="rId23" Type="http://schemas.openxmlformats.org/officeDocument/2006/relationships/image" Target="../media/image625.png"/><Relationship Id="rId119" Type="http://schemas.openxmlformats.org/officeDocument/2006/relationships/image" Target="../media/image673.png"/><Relationship Id="rId44" Type="http://schemas.openxmlformats.org/officeDocument/2006/relationships/customXml" Target="../ink/ink608.xml"/><Relationship Id="rId65" Type="http://schemas.openxmlformats.org/officeDocument/2006/relationships/image" Target="../media/image646.png"/><Relationship Id="rId86" Type="http://schemas.openxmlformats.org/officeDocument/2006/relationships/customXml" Target="../ink/ink629.xml"/><Relationship Id="rId130" Type="http://schemas.openxmlformats.org/officeDocument/2006/relationships/customXml" Target="../ink/ink651.xml"/><Relationship Id="rId151" Type="http://schemas.openxmlformats.org/officeDocument/2006/relationships/image" Target="../media/image689.png"/><Relationship Id="rId172" Type="http://schemas.openxmlformats.org/officeDocument/2006/relationships/customXml" Target="../ink/ink672.xml"/><Relationship Id="rId193" Type="http://schemas.openxmlformats.org/officeDocument/2006/relationships/image" Target="../media/image710.png"/><Relationship Id="rId207" Type="http://schemas.openxmlformats.org/officeDocument/2006/relationships/image" Target="../media/image717.png"/><Relationship Id="rId228" Type="http://schemas.openxmlformats.org/officeDocument/2006/relationships/customXml" Target="../ink/ink700.xml"/><Relationship Id="rId249" Type="http://schemas.openxmlformats.org/officeDocument/2006/relationships/image" Target="../media/image737.png"/><Relationship Id="rId13" Type="http://schemas.openxmlformats.org/officeDocument/2006/relationships/image" Target="../media/image620.png"/><Relationship Id="rId109" Type="http://schemas.openxmlformats.org/officeDocument/2006/relationships/image" Target="../media/image668.png"/><Relationship Id="rId260" Type="http://schemas.openxmlformats.org/officeDocument/2006/relationships/image" Target="../media/image742.png"/><Relationship Id="rId34" Type="http://schemas.openxmlformats.org/officeDocument/2006/relationships/customXml" Target="../ink/ink603.xml"/><Relationship Id="rId55" Type="http://schemas.openxmlformats.org/officeDocument/2006/relationships/image" Target="../media/image641.png"/><Relationship Id="rId76" Type="http://schemas.openxmlformats.org/officeDocument/2006/relationships/customXml" Target="../ink/ink624.xml"/><Relationship Id="rId97" Type="http://schemas.openxmlformats.org/officeDocument/2006/relationships/image" Target="../media/image662.png"/><Relationship Id="rId120" Type="http://schemas.openxmlformats.org/officeDocument/2006/relationships/customXml" Target="../ink/ink646.xml"/><Relationship Id="rId141" Type="http://schemas.openxmlformats.org/officeDocument/2006/relationships/image" Target="../media/image684.png"/><Relationship Id="rId7" Type="http://schemas.openxmlformats.org/officeDocument/2006/relationships/image" Target="../media/image617.png"/><Relationship Id="rId162" Type="http://schemas.openxmlformats.org/officeDocument/2006/relationships/customXml" Target="../ink/ink667.xml"/><Relationship Id="rId183" Type="http://schemas.openxmlformats.org/officeDocument/2006/relationships/image" Target="../media/image705.png"/><Relationship Id="rId218" Type="http://schemas.openxmlformats.org/officeDocument/2006/relationships/customXml" Target="../ink/ink695.xml"/><Relationship Id="rId239" Type="http://schemas.openxmlformats.org/officeDocument/2006/relationships/image" Target="../media/image733.png"/><Relationship Id="rId250" Type="http://schemas.openxmlformats.org/officeDocument/2006/relationships/customXml" Target="../ink/ink711.xml"/><Relationship Id="rId24" Type="http://schemas.openxmlformats.org/officeDocument/2006/relationships/customXml" Target="../ink/ink598.xml"/><Relationship Id="rId45" Type="http://schemas.openxmlformats.org/officeDocument/2006/relationships/image" Target="../media/image636.png"/><Relationship Id="rId66" Type="http://schemas.openxmlformats.org/officeDocument/2006/relationships/customXml" Target="../ink/ink619.xml"/><Relationship Id="rId87" Type="http://schemas.openxmlformats.org/officeDocument/2006/relationships/image" Target="../media/image657.png"/><Relationship Id="rId110" Type="http://schemas.openxmlformats.org/officeDocument/2006/relationships/customXml" Target="../ink/ink641.xml"/><Relationship Id="rId131" Type="http://schemas.openxmlformats.org/officeDocument/2006/relationships/image" Target="../media/image679.png"/><Relationship Id="rId152" Type="http://schemas.openxmlformats.org/officeDocument/2006/relationships/customXml" Target="../ink/ink662.xml"/><Relationship Id="rId173" Type="http://schemas.openxmlformats.org/officeDocument/2006/relationships/image" Target="../media/image700.png"/><Relationship Id="rId194" Type="http://schemas.openxmlformats.org/officeDocument/2006/relationships/customXml" Target="../ink/ink683.xml"/><Relationship Id="rId208" Type="http://schemas.openxmlformats.org/officeDocument/2006/relationships/customXml" Target="../ink/ink690.xml"/><Relationship Id="rId229" Type="http://schemas.openxmlformats.org/officeDocument/2006/relationships/image" Target="../media/image728.png"/><Relationship Id="rId240" Type="http://schemas.openxmlformats.org/officeDocument/2006/relationships/customXml" Target="../ink/ink706.xml"/><Relationship Id="rId261" Type="http://schemas.openxmlformats.org/officeDocument/2006/relationships/customXml" Target="../ink/ink717.xml"/><Relationship Id="rId14" Type="http://schemas.openxmlformats.org/officeDocument/2006/relationships/customXml" Target="../ink/ink593.xml"/><Relationship Id="rId35" Type="http://schemas.openxmlformats.org/officeDocument/2006/relationships/image" Target="../media/image631.png"/><Relationship Id="rId56" Type="http://schemas.openxmlformats.org/officeDocument/2006/relationships/customXml" Target="../ink/ink614.xml"/><Relationship Id="rId77" Type="http://schemas.openxmlformats.org/officeDocument/2006/relationships/image" Target="../media/image652.png"/><Relationship Id="rId100" Type="http://schemas.openxmlformats.org/officeDocument/2006/relationships/customXml" Target="../ink/ink636.xml"/><Relationship Id="rId8" Type="http://schemas.openxmlformats.org/officeDocument/2006/relationships/customXml" Target="../ink/ink590.xml"/><Relationship Id="rId98" Type="http://schemas.openxmlformats.org/officeDocument/2006/relationships/customXml" Target="../ink/ink635.xml"/><Relationship Id="rId121" Type="http://schemas.openxmlformats.org/officeDocument/2006/relationships/image" Target="../media/image674.png"/><Relationship Id="rId142" Type="http://schemas.openxmlformats.org/officeDocument/2006/relationships/customXml" Target="../ink/ink657.xml"/><Relationship Id="rId163" Type="http://schemas.openxmlformats.org/officeDocument/2006/relationships/image" Target="../media/image695.png"/><Relationship Id="rId184" Type="http://schemas.openxmlformats.org/officeDocument/2006/relationships/customXml" Target="../ink/ink678.xml"/><Relationship Id="rId219" Type="http://schemas.openxmlformats.org/officeDocument/2006/relationships/image" Target="../media/image723.png"/><Relationship Id="rId230" Type="http://schemas.openxmlformats.org/officeDocument/2006/relationships/customXml" Target="../ink/ink701.xml"/><Relationship Id="rId251" Type="http://schemas.openxmlformats.org/officeDocument/2006/relationships/image" Target="../media/image738.png"/><Relationship Id="rId25" Type="http://schemas.openxmlformats.org/officeDocument/2006/relationships/image" Target="../media/image626.png"/><Relationship Id="rId46" Type="http://schemas.openxmlformats.org/officeDocument/2006/relationships/customXml" Target="../ink/ink609.xml"/><Relationship Id="rId67" Type="http://schemas.openxmlformats.org/officeDocument/2006/relationships/image" Target="../media/image647.png"/><Relationship Id="rId88" Type="http://schemas.openxmlformats.org/officeDocument/2006/relationships/customXml" Target="../ink/ink630.xml"/><Relationship Id="rId111" Type="http://schemas.openxmlformats.org/officeDocument/2006/relationships/image" Target="../media/image669.png"/><Relationship Id="rId132" Type="http://schemas.openxmlformats.org/officeDocument/2006/relationships/customXml" Target="../ink/ink652.xml"/><Relationship Id="rId153" Type="http://schemas.openxmlformats.org/officeDocument/2006/relationships/image" Target="../media/image690.png"/><Relationship Id="rId174" Type="http://schemas.openxmlformats.org/officeDocument/2006/relationships/customXml" Target="../ink/ink673.xml"/><Relationship Id="rId195" Type="http://schemas.openxmlformats.org/officeDocument/2006/relationships/image" Target="../media/image711.png"/><Relationship Id="rId209" Type="http://schemas.openxmlformats.org/officeDocument/2006/relationships/image" Target="../media/image718.png"/><Relationship Id="rId220" Type="http://schemas.openxmlformats.org/officeDocument/2006/relationships/customXml" Target="../ink/ink696.xml"/><Relationship Id="rId241" Type="http://schemas.openxmlformats.org/officeDocument/2006/relationships/image" Target="../media/image83.png"/><Relationship Id="rId15" Type="http://schemas.openxmlformats.org/officeDocument/2006/relationships/image" Target="../media/image621.png"/><Relationship Id="rId36" Type="http://schemas.openxmlformats.org/officeDocument/2006/relationships/customXml" Target="../ink/ink604.xml"/><Relationship Id="rId57" Type="http://schemas.openxmlformats.org/officeDocument/2006/relationships/image" Target="../media/image642.png"/><Relationship Id="rId262" Type="http://schemas.openxmlformats.org/officeDocument/2006/relationships/image" Target="../media/image743.png"/><Relationship Id="rId78" Type="http://schemas.openxmlformats.org/officeDocument/2006/relationships/customXml" Target="../ink/ink625.xml"/><Relationship Id="rId99" Type="http://schemas.openxmlformats.org/officeDocument/2006/relationships/image" Target="../media/image663.png"/><Relationship Id="rId101" Type="http://schemas.openxmlformats.org/officeDocument/2006/relationships/image" Target="../media/image664.png"/><Relationship Id="rId122" Type="http://schemas.openxmlformats.org/officeDocument/2006/relationships/customXml" Target="../ink/ink647.xml"/><Relationship Id="rId143" Type="http://schemas.openxmlformats.org/officeDocument/2006/relationships/image" Target="../media/image685.png"/><Relationship Id="rId164" Type="http://schemas.openxmlformats.org/officeDocument/2006/relationships/customXml" Target="../ink/ink668.xml"/><Relationship Id="rId185" Type="http://schemas.openxmlformats.org/officeDocument/2006/relationships/image" Target="../media/image706.png"/><Relationship Id="rId9" Type="http://schemas.openxmlformats.org/officeDocument/2006/relationships/image" Target="../media/image618.png"/><Relationship Id="rId210" Type="http://schemas.openxmlformats.org/officeDocument/2006/relationships/customXml" Target="../ink/ink691.xml"/><Relationship Id="rId26" Type="http://schemas.openxmlformats.org/officeDocument/2006/relationships/customXml" Target="../ink/ink599.xml"/><Relationship Id="rId231" Type="http://schemas.openxmlformats.org/officeDocument/2006/relationships/image" Target="../media/image729.png"/><Relationship Id="rId252" Type="http://schemas.openxmlformats.org/officeDocument/2006/relationships/customXml" Target="../ink/ink712.xml"/><Relationship Id="rId47" Type="http://schemas.openxmlformats.org/officeDocument/2006/relationships/image" Target="../media/image637.png"/><Relationship Id="rId68" Type="http://schemas.openxmlformats.org/officeDocument/2006/relationships/customXml" Target="../ink/ink620.xml"/><Relationship Id="rId89" Type="http://schemas.openxmlformats.org/officeDocument/2006/relationships/image" Target="../media/image658.png"/><Relationship Id="rId112" Type="http://schemas.openxmlformats.org/officeDocument/2006/relationships/customXml" Target="../ink/ink642.xml"/><Relationship Id="rId133" Type="http://schemas.openxmlformats.org/officeDocument/2006/relationships/image" Target="../media/image680.png"/><Relationship Id="rId154" Type="http://schemas.openxmlformats.org/officeDocument/2006/relationships/customXml" Target="../ink/ink663.xml"/><Relationship Id="rId175" Type="http://schemas.openxmlformats.org/officeDocument/2006/relationships/image" Target="../media/image701.png"/><Relationship Id="rId196" Type="http://schemas.openxmlformats.org/officeDocument/2006/relationships/customXml" Target="../ink/ink684.xml"/><Relationship Id="rId200" Type="http://schemas.openxmlformats.org/officeDocument/2006/relationships/customXml" Target="../ink/ink686.xml"/><Relationship Id="rId16" Type="http://schemas.openxmlformats.org/officeDocument/2006/relationships/customXml" Target="../ink/ink594.xml"/><Relationship Id="rId221" Type="http://schemas.openxmlformats.org/officeDocument/2006/relationships/image" Target="../media/image724.png"/><Relationship Id="rId242" Type="http://schemas.openxmlformats.org/officeDocument/2006/relationships/customXml" Target="../ink/ink707.xml"/><Relationship Id="rId263" Type="http://schemas.openxmlformats.org/officeDocument/2006/relationships/customXml" Target="../ink/ink718.xml"/><Relationship Id="rId37" Type="http://schemas.openxmlformats.org/officeDocument/2006/relationships/image" Target="../media/image632.png"/><Relationship Id="rId58" Type="http://schemas.openxmlformats.org/officeDocument/2006/relationships/customXml" Target="../ink/ink615.xml"/><Relationship Id="rId79" Type="http://schemas.openxmlformats.org/officeDocument/2006/relationships/image" Target="../media/image653.png"/><Relationship Id="rId102" Type="http://schemas.openxmlformats.org/officeDocument/2006/relationships/customXml" Target="../ink/ink637.xml"/><Relationship Id="rId123" Type="http://schemas.openxmlformats.org/officeDocument/2006/relationships/image" Target="../media/image675.png"/><Relationship Id="rId144" Type="http://schemas.openxmlformats.org/officeDocument/2006/relationships/customXml" Target="../ink/ink658.xml"/><Relationship Id="rId90" Type="http://schemas.openxmlformats.org/officeDocument/2006/relationships/customXml" Target="../ink/ink631.xml"/><Relationship Id="rId165" Type="http://schemas.openxmlformats.org/officeDocument/2006/relationships/image" Target="../media/image696.png"/><Relationship Id="rId186" Type="http://schemas.openxmlformats.org/officeDocument/2006/relationships/customXml" Target="../ink/ink679.xml"/><Relationship Id="rId211" Type="http://schemas.openxmlformats.org/officeDocument/2006/relationships/image" Target="../media/image719.png"/><Relationship Id="rId232" Type="http://schemas.openxmlformats.org/officeDocument/2006/relationships/customXml" Target="../ink/ink702.xml"/><Relationship Id="rId253" Type="http://schemas.openxmlformats.org/officeDocument/2006/relationships/customXml" Target="../ink/ink713.xml"/><Relationship Id="rId27" Type="http://schemas.openxmlformats.org/officeDocument/2006/relationships/image" Target="../media/image627.png"/><Relationship Id="rId48" Type="http://schemas.openxmlformats.org/officeDocument/2006/relationships/customXml" Target="../ink/ink610.xml"/><Relationship Id="rId69" Type="http://schemas.openxmlformats.org/officeDocument/2006/relationships/image" Target="../media/image648.png"/><Relationship Id="rId113" Type="http://schemas.openxmlformats.org/officeDocument/2006/relationships/image" Target="../media/image670.png"/><Relationship Id="rId134" Type="http://schemas.openxmlformats.org/officeDocument/2006/relationships/customXml" Target="../ink/ink653.xml"/><Relationship Id="rId80" Type="http://schemas.openxmlformats.org/officeDocument/2006/relationships/customXml" Target="../ink/ink626.xml"/><Relationship Id="rId155" Type="http://schemas.openxmlformats.org/officeDocument/2006/relationships/image" Target="../media/image691.png"/><Relationship Id="rId176" Type="http://schemas.openxmlformats.org/officeDocument/2006/relationships/customXml" Target="../ink/ink674.xml"/><Relationship Id="rId197" Type="http://schemas.openxmlformats.org/officeDocument/2006/relationships/image" Target="../media/image712.png"/><Relationship Id="rId201" Type="http://schemas.openxmlformats.org/officeDocument/2006/relationships/image" Target="../media/image714.png"/><Relationship Id="rId222" Type="http://schemas.openxmlformats.org/officeDocument/2006/relationships/customXml" Target="../ink/ink697.xml"/><Relationship Id="rId243" Type="http://schemas.openxmlformats.org/officeDocument/2006/relationships/image" Target="../media/image734.png"/><Relationship Id="rId264" Type="http://schemas.openxmlformats.org/officeDocument/2006/relationships/image" Target="../media/image744.png"/><Relationship Id="rId17" Type="http://schemas.openxmlformats.org/officeDocument/2006/relationships/image" Target="../media/image622.png"/><Relationship Id="rId38" Type="http://schemas.openxmlformats.org/officeDocument/2006/relationships/customXml" Target="../ink/ink605.xml"/><Relationship Id="rId59" Type="http://schemas.openxmlformats.org/officeDocument/2006/relationships/image" Target="../media/image643.png"/><Relationship Id="rId103" Type="http://schemas.openxmlformats.org/officeDocument/2006/relationships/image" Target="../media/image665.png"/><Relationship Id="rId124" Type="http://schemas.openxmlformats.org/officeDocument/2006/relationships/customXml" Target="../ink/ink648.xml"/><Relationship Id="rId70" Type="http://schemas.openxmlformats.org/officeDocument/2006/relationships/customXml" Target="../ink/ink621.xml"/><Relationship Id="rId91" Type="http://schemas.openxmlformats.org/officeDocument/2006/relationships/image" Target="../media/image659.png"/><Relationship Id="rId145" Type="http://schemas.openxmlformats.org/officeDocument/2006/relationships/image" Target="../media/image686.png"/><Relationship Id="rId166" Type="http://schemas.openxmlformats.org/officeDocument/2006/relationships/customXml" Target="../ink/ink669.xml"/><Relationship Id="rId187" Type="http://schemas.openxmlformats.org/officeDocument/2006/relationships/image" Target="../media/image707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692.xml"/><Relationship Id="rId233" Type="http://schemas.openxmlformats.org/officeDocument/2006/relationships/image" Target="../media/image730.png"/><Relationship Id="rId254" Type="http://schemas.openxmlformats.org/officeDocument/2006/relationships/image" Target="../media/image739.png"/><Relationship Id="rId28" Type="http://schemas.openxmlformats.org/officeDocument/2006/relationships/customXml" Target="../ink/ink600.xml"/><Relationship Id="rId49" Type="http://schemas.openxmlformats.org/officeDocument/2006/relationships/image" Target="../media/image638.png"/><Relationship Id="rId114" Type="http://schemas.openxmlformats.org/officeDocument/2006/relationships/customXml" Target="../ink/ink643.xml"/><Relationship Id="rId60" Type="http://schemas.openxmlformats.org/officeDocument/2006/relationships/customXml" Target="../ink/ink616.xml"/><Relationship Id="rId81" Type="http://schemas.openxmlformats.org/officeDocument/2006/relationships/image" Target="../media/image654.png"/><Relationship Id="rId135" Type="http://schemas.openxmlformats.org/officeDocument/2006/relationships/image" Target="../media/image681.png"/><Relationship Id="rId156" Type="http://schemas.openxmlformats.org/officeDocument/2006/relationships/customXml" Target="../ink/ink664.xml"/><Relationship Id="rId177" Type="http://schemas.openxmlformats.org/officeDocument/2006/relationships/image" Target="../media/image702.png"/><Relationship Id="rId198" Type="http://schemas.openxmlformats.org/officeDocument/2006/relationships/customXml" Target="../ink/ink685.xml"/><Relationship Id="rId202" Type="http://schemas.openxmlformats.org/officeDocument/2006/relationships/customXml" Target="../ink/ink687.xml"/><Relationship Id="rId223" Type="http://schemas.openxmlformats.org/officeDocument/2006/relationships/image" Target="../media/image725.png"/><Relationship Id="rId244" Type="http://schemas.openxmlformats.org/officeDocument/2006/relationships/customXml" Target="../ink/ink708.xml"/><Relationship Id="rId18" Type="http://schemas.openxmlformats.org/officeDocument/2006/relationships/customXml" Target="../ink/ink595.xml"/><Relationship Id="rId39" Type="http://schemas.openxmlformats.org/officeDocument/2006/relationships/image" Target="../media/image633.png"/><Relationship Id="rId50" Type="http://schemas.openxmlformats.org/officeDocument/2006/relationships/customXml" Target="../ink/ink611.xml"/><Relationship Id="rId104" Type="http://schemas.openxmlformats.org/officeDocument/2006/relationships/customXml" Target="../ink/ink638.xml"/><Relationship Id="rId125" Type="http://schemas.openxmlformats.org/officeDocument/2006/relationships/image" Target="../media/image676.png"/><Relationship Id="rId146" Type="http://schemas.openxmlformats.org/officeDocument/2006/relationships/customXml" Target="../ink/ink659.xml"/><Relationship Id="rId167" Type="http://schemas.openxmlformats.org/officeDocument/2006/relationships/image" Target="../media/image697.png"/><Relationship Id="rId188" Type="http://schemas.openxmlformats.org/officeDocument/2006/relationships/customXml" Target="../ink/ink680.xml"/><Relationship Id="rId71" Type="http://schemas.openxmlformats.org/officeDocument/2006/relationships/image" Target="../media/image649.png"/><Relationship Id="rId92" Type="http://schemas.openxmlformats.org/officeDocument/2006/relationships/customXml" Target="../ink/ink632.xml"/><Relationship Id="rId213" Type="http://schemas.openxmlformats.org/officeDocument/2006/relationships/image" Target="../media/image720.png"/><Relationship Id="rId234" Type="http://schemas.openxmlformats.org/officeDocument/2006/relationships/customXml" Target="../ink/ink703.xml"/><Relationship Id="rId2" Type="http://schemas.openxmlformats.org/officeDocument/2006/relationships/customXml" Target="../ink/ink587.xml"/><Relationship Id="rId29" Type="http://schemas.openxmlformats.org/officeDocument/2006/relationships/image" Target="../media/image628.png"/><Relationship Id="rId255" Type="http://schemas.openxmlformats.org/officeDocument/2006/relationships/customXml" Target="../ink/ink714.xml"/><Relationship Id="rId40" Type="http://schemas.openxmlformats.org/officeDocument/2006/relationships/customXml" Target="../ink/ink606.xml"/><Relationship Id="rId115" Type="http://schemas.openxmlformats.org/officeDocument/2006/relationships/image" Target="../media/image671.png"/><Relationship Id="rId136" Type="http://schemas.openxmlformats.org/officeDocument/2006/relationships/customXml" Target="../ink/ink654.xml"/><Relationship Id="rId157" Type="http://schemas.openxmlformats.org/officeDocument/2006/relationships/image" Target="../media/image692.png"/><Relationship Id="rId178" Type="http://schemas.openxmlformats.org/officeDocument/2006/relationships/customXml" Target="../ink/ink675.xml"/><Relationship Id="rId61" Type="http://schemas.openxmlformats.org/officeDocument/2006/relationships/image" Target="../media/image644.png"/><Relationship Id="rId82" Type="http://schemas.openxmlformats.org/officeDocument/2006/relationships/customXml" Target="../ink/ink627.xml"/><Relationship Id="rId199" Type="http://schemas.openxmlformats.org/officeDocument/2006/relationships/image" Target="../media/image713.png"/><Relationship Id="rId203" Type="http://schemas.openxmlformats.org/officeDocument/2006/relationships/image" Target="../media/image715.png"/><Relationship Id="rId19" Type="http://schemas.openxmlformats.org/officeDocument/2006/relationships/image" Target="../media/image623.png"/><Relationship Id="rId224" Type="http://schemas.openxmlformats.org/officeDocument/2006/relationships/customXml" Target="../ink/ink698.xml"/><Relationship Id="rId245" Type="http://schemas.openxmlformats.org/officeDocument/2006/relationships/image" Target="../media/image735.png"/><Relationship Id="rId30" Type="http://schemas.openxmlformats.org/officeDocument/2006/relationships/customXml" Target="../ink/ink601.xml"/><Relationship Id="rId105" Type="http://schemas.openxmlformats.org/officeDocument/2006/relationships/image" Target="../media/image666.png"/><Relationship Id="rId126" Type="http://schemas.openxmlformats.org/officeDocument/2006/relationships/customXml" Target="../ink/ink649.xml"/><Relationship Id="rId147" Type="http://schemas.openxmlformats.org/officeDocument/2006/relationships/image" Target="../media/image687.png"/><Relationship Id="rId168" Type="http://schemas.openxmlformats.org/officeDocument/2006/relationships/customXml" Target="../ink/ink670.xml"/><Relationship Id="rId51" Type="http://schemas.openxmlformats.org/officeDocument/2006/relationships/image" Target="../media/image639.png"/><Relationship Id="rId72" Type="http://schemas.openxmlformats.org/officeDocument/2006/relationships/customXml" Target="../ink/ink622.xml"/><Relationship Id="rId93" Type="http://schemas.openxmlformats.org/officeDocument/2006/relationships/image" Target="../media/image660.png"/><Relationship Id="rId189" Type="http://schemas.openxmlformats.org/officeDocument/2006/relationships/image" Target="../media/image708.png"/><Relationship Id="rId3" Type="http://schemas.openxmlformats.org/officeDocument/2006/relationships/image" Target="../media/image615.png"/><Relationship Id="rId214" Type="http://schemas.openxmlformats.org/officeDocument/2006/relationships/customXml" Target="../ink/ink693.xml"/><Relationship Id="rId235" Type="http://schemas.openxmlformats.org/officeDocument/2006/relationships/image" Target="../media/image731.png"/><Relationship Id="rId256" Type="http://schemas.openxmlformats.org/officeDocument/2006/relationships/image" Target="../media/image740.png"/><Relationship Id="rId116" Type="http://schemas.openxmlformats.org/officeDocument/2006/relationships/customXml" Target="../ink/ink644.xml"/><Relationship Id="rId137" Type="http://schemas.openxmlformats.org/officeDocument/2006/relationships/image" Target="../media/image682.png"/><Relationship Id="rId158" Type="http://schemas.openxmlformats.org/officeDocument/2006/relationships/customXml" Target="../ink/ink665.xml"/><Relationship Id="rId20" Type="http://schemas.openxmlformats.org/officeDocument/2006/relationships/customXml" Target="../ink/ink596.xml"/><Relationship Id="rId41" Type="http://schemas.openxmlformats.org/officeDocument/2006/relationships/image" Target="../media/image634.png"/><Relationship Id="rId62" Type="http://schemas.openxmlformats.org/officeDocument/2006/relationships/customXml" Target="../ink/ink617.xml"/><Relationship Id="rId83" Type="http://schemas.openxmlformats.org/officeDocument/2006/relationships/image" Target="../media/image655.png"/><Relationship Id="rId179" Type="http://schemas.openxmlformats.org/officeDocument/2006/relationships/image" Target="../media/image703.png"/><Relationship Id="rId190" Type="http://schemas.openxmlformats.org/officeDocument/2006/relationships/customXml" Target="../ink/ink681.xml"/><Relationship Id="rId204" Type="http://schemas.openxmlformats.org/officeDocument/2006/relationships/customXml" Target="../ink/ink688.xml"/><Relationship Id="rId225" Type="http://schemas.openxmlformats.org/officeDocument/2006/relationships/image" Target="../media/image726.png"/><Relationship Id="rId246" Type="http://schemas.openxmlformats.org/officeDocument/2006/relationships/customXml" Target="../ink/ink709.xml"/><Relationship Id="rId106" Type="http://schemas.openxmlformats.org/officeDocument/2006/relationships/customXml" Target="../ink/ink639.xml"/><Relationship Id="rId127" Type="http://schemas.openxmlformats.org/officeDocument/2006/relationships/image" Target="../media/image677.png"/><Relationship Id="rId10" Type="http://schemas.openxmlformats.org/officeDocument/2006/relationships/customXml" Target="../ink/ink591.xml"/><Relationship Id="rId31" Type="http://schemas.openxmlformats.org/officeDocument/2006/relationships/image" Target="../media/image629.png"/><Relationship Id="rId52" Type="http://schemas.openxmlformats.org/officeDocument/2006/relationships/customXml" Target="../ink/ink612.xml"/><Relationship Id="rId73" Type="http://schemas.openxmlformats.org/officeDocument/2006/relationships/image" Target="../media/image650.png"/><Relationship Id="rId94" Type="http://schemas.openxmlformats.org/officeDocument/2006/relationships/customXml" Target="../ink/ink633.xml"/><Relationship Id="rId148" Type="http://schemas.openxmlformats.org/officeDocument/2006/relationships/customXml" Target="../ink/ink660.xml"/><Relationship Id="rId169" Type="http://schemas.openxmlformats.org/officeDocument/2006/relationships/image" Target="../media/image698.png"/><Relationship Id="rId4" Type="http://schemas.openxmlformats.org/officeDocument/2006/relationships/customXml" Target="../ink/ink588.xml"/><Relationship Id="rId180" Type="http://schemas.openxmlformats.org/officeDocument/2006/relationships/customXml" Target="../ink/ink676.xml"/><Relationship Id="rId215" Type="http://schemas.openxmlformats.org/officeDocument/2006/relationships/image" Target="../media/image721.png"/><Relationship Id="rId236" Type="http://schemas.openxmlformats.org/officeDocument/2006/relationships/customXml" Target="../ink/ink704.xml"/><Relationship Id="rId257" Type="http://schemas.openxmlformats.org/officeDocument/2006/relationships/customXml" Target="../ink/ink715.xml"/><Relationship Id="rId42" Type="http://schemas.openxmlformats.org/officeDocument/2006/relationships/customXml" Target="../ink/ink607.xml"/><Relationship Id="rId84" Type="http://schemas.openxmlformats.org/officeDocument/2006/relationships/customXml" Target="../ink/ink628.xml"/><Relationship Id="rId138" Type="http://schemas.openxmlformats.org/officeDocument/2006/relationships/customXml" Target="../ink/ink655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31.xml"/><Relationship Id="rId21" Type="http://schemas.openxmlformats.org/officeDocument/2006/relationships/image" Target="../media/image754.png"/><Relationship Id="rId42" Type="http://schemas.openxmlformats.org/officeDocument/2006/relationships/customXml" Target="../ink/ink739.xml"/><Relationship Id="rId47" Type="http://schemas.openxmlformats.org/officeDocument/2006/relationships/image" Target="../media/image767.png"/><Relationship Id="rId63" Type="http://schemas.openxmlformats.org/officeDocument/2006/relationships/image" Target="../media/image775.png"/><Relationship Id="rId68" Type="http://schemas.openxmlformats.org/officeDocument/2006/relationships/customXml" Target="../ink/ink752.xml"/><Relationship Id="rId84" Type="http://schemas.openxmlformats.org/officeDocument/2006/relationships/customXml" Target="../ink/ink760.xml"/><Relationship Id="rId89" Type="http://schemas.openxmlformats.org/officeDocument/2006/relationships/image" Target="../media/image788.png"/><Relationship Id="rId16" Type="http://schemas.openxmlformats.org/officeDocument/2006/relationships/customXml" Target="../ink/ink726.xml"/><Relationship Id="rId11" Type="http://schemas.openxmlformats.org/officeDocument/2006/relationships/image" Target="../media/image749.png"/><Relationship Id="rId32" Type="http://schemas.openxmlformats.org/officeDocument/2006/relationships/customXml" Target="../ink/ink734.xml"/><Relationship Id="rId37" Type="http://schemas.openxmlformats.org/officeDocument/2006/relationships/image" Target="../media/image762.png"/><Relationship Id="rId53" Type="http://schemas.openxmlformats.org/officeDocument/2006/relationships/image" Target="../media/image770.png"/><Relationship Id="rId58" Type="http://schemas.openxmlformats.org/officeDocument/2006/relationships/customXml" Target="../ink/ink747.xml"/><Relationship Id="rId74" Type="http://schemas.openxmlformats.org/officeDocument/2006/relationships/customXml" Target="../ink/ink755.xml"/><Relationship Id="rId79" Type="http://schemas.openxmlformats.org/officeDocument/2006/relationships/image" Target="../media/image783.png"/><Relationship Id="rId102" Type="http://schemas.openxmlformats.org/officeDocument/2006/relationships/customXml" Target="../ink/ink769.xml"/><Relationship Id="rId5" Type="http://schemas.openxmlformats.org/officeDocument/2006/relationships/image" Target="../media/image746.png"/><Relationship Id="rId90" Type="http://schemas.openxmlformats.org/officeDocument/2006/relationships/customXml" Target="../ink/ink763.xml"/><Relationship Id="rId95" Type="http://schemas.openxmlformats.org/officeDocument/2006/relationships/image" Target="../media/image791.png"/><Relationship Id="rId22" Type="http://schemas.openxmlformats.org/officeDocument/2006/relationships/customXml" Target="../ink/ink729.xml"/><Relationship Id="rId27" Type="http://schemas.openxmlformats.org/officeDocument/2006/relationships/image" Target="../media/image757.png"/><Relationship Id="rId43" Type="http://schemas.openxmlformats.org/officeDocument/2006/relationships/image" Target="../media/image765.png"/><Relationship Id="rId48" Type="http://schemas.openxmlformats.org/officeDocument/2006/relationships/customXml" Target="../ink/ink742.xml"/><Relationship Id="rId64" Type="http://schemas.openxmlformats.org/officeDocument/2006/relationships/customXml" Target="../ink/ink750.xml"/><Relationship Id="rId69" Type="http://schemas.openxmlformats.org/officeDocument/2006/relationships/image" Target="../media/image778.png"/><Relationship Id="rId80" Type="http://schemas.openxmlformats.org/officeDocument/2006/relationships/customXml" Target="../ink/ink758.xml"/><Relationship Id="rId85" Type="http://schemas.openxmlformats.org/officeDocument/2006/relationships/image" Target="../media/image786.png"/><Relationship Id="rId12" Type="http://schemas.openxmlformats.org/officeDocument/2006/relationships/customXml" Target="../ink/ink724.xml"/><Relationship Id="rId17" Type="http://schemas.openxmlformats.org/officeDocument/2006/relationships/image" Target="../media/image752.png"/><Relationship Id="rId25" Type="http://schemas.openxmlformats.org/officeDocument/2006/relationships/image" Target="../media/image756.png"/><Relationship Id="rId33" Type="http://schemas.openxmlformats.org/officeDocument/2006/relationships/image" Target="../media/image760.png"/><Relationship Id="rId38" Type="http://schemas.openxmlformats.org/officeDocument/2006/relationships/customXml" Target="../ink/ink737.xml"/><Relationship Id="rId46" Type="http://schemas.openxmlformats.org/officeDocument/2006/relationships/customXml" Target="../ink/ink741.xml"/><Relationship Id="rId59" Type="http://schemas.openxmlformats.org/officeDocument/2006/relationships/image" Target="../media/image773.png"/><Relationship Id="rId67" Type="http://schemas.openxmlformats.org/officeDocument/2006/relationships/image" Target="../media/image777.png"/><Relationship Id="rId103" Type="http://schemas.openxmlformats.org/officeDocument/2006/relationships/image" Target="../media/image795.png"/><Relationship Id="rId20" Type="http://schemas.openxmlformats.org/officeDocument/2006/relationships/customXml" Target="../ink/ink728.xml"/><Relationship Id="rId41" Type="http://schemas.openxmlformats.org/officeDocument/2006/relationships/image" Target="../media/image764.png"/><Relationship Id="rId54" Type="http://schemas.openxmlformats.org/officeDocument/2006/relationships/customXml" Target="../ink/ink745.xml"/><Relationship Id="rId62" Type="http://schemas.openxmlformats.org/officeDocument/2006/relationships/customXml" Target="../ink/ink749.xml"/><Relationship Id="rId70" Type="http://schemas.openxmlformats.org/officeDocument/2006/relationships/customXml" Target="../ink/ink753.xml"/><Relationship Id="rId75" Type="http://schemas.openxmlformats.org/officeDocument/2006/relationships/image" Target="../media/image781.png"/><Relationship Id="rId83" Type="http://schemas.openxmlformats.org/officeDocument/2006/relationships/image" Target="../media/image785.png"/><Relationship Id="rId88" Type="http://schemas.openxmlformats.org/officeDocument/2006/relationships/customXml" Target="../ink/ink762.xml"/><Relationship Id="rId91" Type="http://schemas.openxmlformats.org/officeDocument/2006/relationships/image" Target="../media/image789.png"/><Relationship Id="rId96" Type="http://schemas.openxmlformats.org/officeDocument/2006/relationships/customXml" Target="../ink/ink766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721.xml"/><Relationship Id="rId15" Type="http://schemas.openxmlformats.org/officeDocument/2006/relationships/image" Target="../media/image751.png"/><Relationship Id="rId23" Type="http://schemas.openxmlformats.org/officeDocument/2006/relationships/image" Target="../media/image755.png"/><Relationship Id="rId28" Type="http://schemas.openxmlformats.org/officeDocument/2006/relationships/customXml" Target="../ink/ink732.xml"/><Relationship Id="rId36" Type="http://schemas.openxmlformats.org/officeDocument/2006/relationships/customXml" Target="../ink/ink736.xml"/><Relationship Id="rId49" Type="http://schemas.openxmlformats.org/officeDocument/2006/relationships/image" Target="../media/image768.png"/><Relationship Id="rId57" Type="http://schemas.openxmlformats.org/officeDocument/2006/relationships/image" Target="../media/image772.png"/><Relationship Id="rId10" Type="http://schemas.openxmlformats.org/officeDocument/2006/relationships/customXml" Target="../ink/ink723.xml"/><Relationship Id="rId31" Type="http://schemas.openxmlformats.org/officeDocument/2006/relationships/image" Target="../media/image759.png"/><Relationship Id="rId44" Type="http://schemas.openxmlformats.org/officeDocument/2006/relationships/customXml" Target="../ink/ink740.xml"/><Relationship Id="rId52" Type="http://schemas.openxmlformats.org/officeDocument/2006/relationships/customXml" Target="../ink/ink744.xml"/><Relationship Id="rId60" Type="http://schemas.openxmlformats.org/officeDocument/2006/relationships/customXml" Target="../ink/ink748.xml"/><Relationship Id="rId65" Type="http://schemas.openxmlformats.org/officeDocument/2006/relationships/image" Target="../media/image776.png"/><Relationship Id="rId73" Type="http://schemas.openxmlformats.org/officeDocument/2006/relationships/image" Target="../media/image780.png"/><Relationship Id="rId78" Type="http://schemas.openxmlformats.org/officeDocument/2006/relationships/customXml" Target="../ink/ink757.xml"/><Relationship Id="rId81" Type="http://schemas.openxmlformats.org/officeDocument/2006/relationships/image" Target="../media/image784.png"/><Relationship Id="rId86" Type="http://schemas.openxmlformats.org/officeDocument/2006/relationships/customXml" Target="../ink/ink761.xml"/><Relationship Id="rId94" Type="http://schemas.openxmlformats.org/officeDocument/2006/relationships/customXml" Target="../ink/ink765.xml"/><Relationship Id="rId99" Type="http://schemas.openxmlformats.org/officeDocument/2006/relationships/image" Target="../media/image793.png"/><Relationship Id="rId101" Type="http://schemas.openxmlformats.org/officeDocument/2006/relationships/image" Target="../media/image794.png"/><Relationship Id="rId4" Type="http://schemas.openxmlformats.org/officeDocument/2006/relationships/customXml" Target="../ink/ink720.xml"/><Relationship Id="rId9" Type="http://schemas.openxmlformats.org/officeDocument/2006/relationships/image" Target="../media/image748.png"/><Relationship Id="rId13" Type="http://schemas.openxmlformats.org/officeDocument/2006/relationships/image" Target="../media/image750.png"/><Relationship Id="rId18" Type="http://schemas.openxmlformats.org/officeDocument/2006/relationships/customXml" Target="../ink/ink727.xml"/><Relationship Id="rId39" Type="http://schemas.openxmlformats.org/officeDocument/2006/relationships/image" Target="../media/image763.png"/><Relationship Id="rId34" Type="http://schemas.openxmlformats.org/officeDocument/2006/relationships/customXml" Target="../ink/ink735.xml"/><Relationship Id="rId50" Type="http://schemas.openxmlformats.org/officeDocument/2006/relationships/customXml" Target="../ink/ink743.xml"/><Relationship Id="rId55" Type="http://schemas.openxmlformats.org/officeDocument/2006/relationships/image" Target="../media/image771.png"/><Relationship Id="rId76" Type="http://schemas.openxmlformats.org/officeDocument/2006/relationships/customXml" Target="../ink/ink756.xml"/><Relationship Id="rId97" Type="http://schemas.openxmlformats.org/officeDocument/2006/relationships/image" Target="../media/image792.png"/><Relationship Id="rId7" Type="http://schemas.openxmlformats.org/officeDocument/2006/relationships/image" Target="../media/image747.png"/><Relationship Id="rId71" Type="http://schemas.openxmlformats.org/officeDocument/2006/relationships/image" Target="../media/image779.png"/><Relationship Id="rId92" Type="http://schemas.openxmlformats.org/officeDocument/2006/relationships/customXml" Target="../ink/ink764.xml"/><Relationship Id="rId2" Type="http://schemas.openxmlformats.org/officeDocument/2006/relationships/customXml" Target="../ink/ink719.xml"/><Relationship Id="rId29" Type="http://schemas.openxmlformats.org/officeDocument/2006/relationships/image" Target="../media/image758.png"/><Relationship Id="rId24" Type="http://schemas.openxmlformats.org/officeDocument/2006/relationships/customXml" Target="../ink/ink730.xml"/><Relationship Id="rId40" Type="http://schemas.openxmlformats.org/officeDocument/2006/relationships/customXml" Target="../ink/ink738.xml"/><Relationship Id="rId45" Type="http://schemas.openxmlformats.org/officeDocument/2006/relationships/image" Target="../media/image766.png"/><Relationship Id="rId66" Type="http://schemas.openxmlformats.org/officeDocument/2006/relationships/customXml" Target="../ink/ink751.xml"/><Relationship Id="rId87" Type="http://schemas.openxmlformats.org/officeDocument/2006/relationships/image" Target="../media/image787.png"/><Relationship Id="rId61" Type="http://schemas.openxmlformats.org/officeDocument/2006/relationships/image" Target="../media/image774.png"/><Relationship Id="rId82" Type="http://schemas.openxmlformats.org/officeDocument/2006/relationships/customXml" Target="../ink/ink759.xml"/><Relationship Id="rId19" Type="http://schemas.openxmlformats.org/officeDocument/2006/relationships/image" Target="../media/image753.png"/><Relationship Id="rId14" Type="http://schemas.openxmlformats.org/officeDocument/2006/relationships/customXml" Target="../ink/ink725.xml"/><Relationship Id="rId30" Type="http://schemas.openxmlformats.org/officeDocument/2006/relationships/customXml" Target="../ink/ink733.xml"/><Relationship Id="rId35" Type="http://schemas.openxmlformats.org/officeDocument/2006/relationships/image" Target="../media/image761.png"/><Relationship Id="rId56" Type="http://schemas.openxmlformats.org/officeDocument/2006/relationships/customXml" Target="../ink/ink746.xml"/><Relationship Id="rId77" Type="http://schemas.openxmlformats.org/officeDocument/2006/relationships/image" Target="../media/image782.png"/><Relationship Id="rId100" Type="http://schemas.openxmlformats.org/officeDocument/2006/relationships/customXml" Target="../ink/ink768.xml"/><Relationship Id="rId8" Type="http://schemas.openxmlformats.org/officeDocument/2006/relationships/customXml" Target="../ink/ink722.xml"/><Relationship Id="rId51" Type="http://schemas.openxmlformats.org/officeDocument/2006/relationships/image" Target="../media/image769.png"/><Relationship Id="rId72" Type="http://schemas.openxmlformats.org/officeDocument/2006/relationships/customXml" Target="../ink/ink754.xml"/><Relationship Id="rId93" Type="http://schemas.openxmlformats.org/officeDocument/2006/relationships/image" Target="../media/image790.png"/><Relationship Id="rId98" Type="http://schemas.openxmlformats.org/officeDocument/2006/relationships/customXml" Target="../ink/ink767.xml"/><Relationship Id="rId3" Type="http://schemas.openxmlformats.org/officeDocument/2006/relationships/image" Target="../media/image745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82.xml"/><Relationship Id="rId21" Type="http://schemas.openxmlformats.org/officeDocument/2006/relationships/image" Target="../media/image805.png"/><Relationship Id="rId42" Type="http://schemas.openxmlformats.org/officeDocument/2006/relationships/customXml" Target="../ink/ink790.xml"/><Relationship Id="rId47" Type="http://schemas.openxmlformats.org/officeDocument/2006/relationships/image" Target="../media/image818.png"/><Relationship Id="rId63" Type="http://schemas.openxmlformats.org/officeDocument/2006/relationships/image" Target="../media/image826.png"/><Relationship Id="rId68" Type="http://schemas.openxmlformats.org/officeDocument/2006/relationships/customXml" Target="../ink/ink803.xml"/><Relationship Id="rId7" Type="http://schemas.openxmlformats.org/officeDocument/2006/relationships/image" Target="../media/image798.png"/><Relationship Id="rId2" Type="http://schemas.openxmlformats.org/officeDocument/2006/relationships/customXml" Target="../ink/ink770.xml"/><Relationship Id="rId16" Type="http://schemas.openxmlformats.org/officeDocument/2006/relationships/customXml" Target="../ink/ink777.xml"/><Relationship Id="rId29" Type="http://schemas.openxmlformats.org/officeDocument/2006/relationships/image" Target="../media/image809.png"/><Relationship Id="rId11" Type="http://schemas.openxmlformats.org/officeDocument/2006/relationships/image" Target="../media/image800.png"/><Relationship Id="rId24" Type="http://schemas.openxmlformats.org/officeDocument/2006/relationships/customXml" Target="../ink/ink781.xml"/><Relationship Id="rId32" Type="http://schemas.openxmlformats.org/officeDocument/2006/relationships/customXml" Target="../ink/ink785.xml"/><Relationship Id="rId37" Type="http://schemas.openxmlformats.org/officeDocument/2006/relationships/image" Target="../media/image813.png"/><Relationship Id="rId40" Type="http://schemas.openxmlformats.org/officeDocument/2006/relationships/customXml" Target="../ink/ink789.xml"/><Relationship Id="rId45" Type="http://schemas.openxmlformats.org/officeDocument/2006/relationships/image" Target="../media/image817.png"/><Relationship Id="rId53" Type="http://schemas.openxmlformats.org/officeDocument/2006/relationships/image" Target="../media/image821.png"/><Relationship Id="rId58" Type="http://schemas.openxmlformats.org/officeDocument/2006/relationships/customXml" Target="../ink/ink798.xml"/><Relationship Id="rId66" Type="http://schemas.openxmlformats.org/officeDocument/2006/relationships/customXml" Target="../ink/ink802.xml"/><Relationship Id="rId5" Type="http://schemas.openxmlformats.org/officeDocument/2006/relationships/image" Target="../media/image797.png"/><Relationship Id="rId61" Type="http://schemas.openxmlformats.org/officeDocument/2006/relationships/image" Target="../media/image825.png"/><Relationship Id="rId19" Type="http://schemas.openxmlformats.org/officeDocument/2006/relationships/image" Target="../media/image804.png"/><Relationship Id="rId14" Type="http://schemas.openxmlformats.org/officeDocument/2006/relationships/customXml" Target="../ink/ink776.xml"/><Relationship Id="rId22" Type="http://schemas.openxmlformats.org/officeDocument/2006/relationships/customXml" Target="../ink/ink780.xml"/><Relationship Id="rId27" Type="http://schemas.openxmlformats.org/officeDocument/2006/relationships/image" Target="../media/image808.png"/><Relationship Id="rId30" Type="http://schemas.openxmlformats.org/officeDocument/2006/relationships/customXml" Target="../ink/ink784.xml"/><Relationship Id="rId35" Type="http://schemas.openxmlformats.org/officeDocument/2006/relationships/image" Target="../media/image812.png"/><Relationship Id="rId43" Type="http://schemas.openxmlformats.org/officeDocument/2006/relationships/image" Target="../media/image816.png"/><Relationship Id="rId48" Type="http://schemas.openxmlformats.org/officeDocument/2006/relationships/customXml" Target="../ink/ink793.xml"/><Relationship Id="rId56" Type="http://schemas.openxmlformats.org/officeDocument/2006/relationships/customXml" Target="../ink/ink797.xml"/><Relationship Id="rId64" Type="http://schemas.openxmlformats.org/officeDocument/2006/relationships/customXml" Target="../ink/ink801.xml"/><Relationship Id="rId69" Type="http://schemas.openxmlformats.org/officeDocument/2006/relationships/image" Target="../media/image829.png"/><Relationship Id="rId8" Type="http://schemas.openxmlformats.org/officeDocument/2006/relationships/customXml" Target="../ink/ink773.xml"/><Relationship Id="rId51" Type="http://schemas.openxmlformats.org/officeDocument/2006/relationships/image" Target="../media/image820.png"/><Relationship Id="rId3" Type="http://schemas.openxmlformats.org/officeDocument/2006/relationships/image" Target="../media/image796.png"/><Relationship Id="rId12" Type="http://schemas.openxmlformats.org/officeDocument/2006/relationships/customXml" Target="../ink/ink775.xml"/><Relationship Id="rId17" Type="http://schemas.openxmlformats.org/officeDocument/2006/relationships/image" Target="../media/image803.png"/><Relationship Id="rId25" Type="http://schemas.openxmlformats.org/officeDocument/2006/relationships/image" Target="../media/image807.png"/><Relationship Id="rId33" Type="http://schemas.openxmlformats.org/officeDocument/2006/relationships/image" Target="../media/image811.png"/><Relationship Id="rId38" Type="http://schemas.openxmlformats.org/officeDocument/2006/relationships/customXml" Target="../ink/ink788.xml"/><Relationship Id="rId46" Type="http://schemas.openxmlformats.org/officeDocument/2006/relationships/customXml" Target="../ink/ink792.xml"/><Relationship Id="rId59" Type="http://schemas.openxmlformats.org/officeDocument/2006/relationships/image" Target="../media/image824.png"/><Relationship Id="rId67" Type="http://schemas.openxmlformats.org/officeDocument/2006/relationships/image" Target="../media/image828.png"/><Relationship Id="rId20" Type="http://schemas.openxmlformats.org/officeDocument/2006/relationships/customXml" Target="../ink/ink779.xml"/><Relationship Id="rId41" Type="http://schemas.openxmlformats.org/officeDocument/2006/relationships/image" Target="../media/image815.png"/><Relationship Id="rId54" Type="http://schemas.openxmlformats.org/officeDocument/2006/relationships/customXml" Target="../ink/ink796.xml"/><Relationship Id="rId62" Type="http://schemas.openxmlformats.org/officeDocument/2006/relationships/customXml" Target="../ink/ink800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772.xml"/><Relationship Id="rId15" Type="http://schemas.openxmlformats.org/officeDocument/2006/relationships/image" Target="../media/image802.png"/><Relationship Id="rId23" Type="http://schemas.openxmlformats.org/officeDocument/2006/relationships/image" Target="../media/image806.png"/><Relationship Id="rId28" Type="http://schemas.openxmlformats.org/officeDocument/2006/relationships/customXml" Target="../ink/ink783.xml"/><Relationship Id="rId36" Type="http://schemas.openxmlformats.org/officeDocument/2006/relationships/customXml" Target="../ink/ink787.xml"/><Relationship Id="rId49" Type="http://schemas.openxmlformats.org/officeDocument/2006/relationships/image" Target="../media/image819.png"/><Relationship Id="rId57" Type="http://schemas.openxmlformats.org/officeDocument/2006/relationships/image" Target="../media/image823.png"/><Relationship Id="rId10" Type="http://schemas.openxmlformats.org/officeDocument/2006/relationships/customXml" Target="../ink/ink774.xml"/><Relationship Id="rId31" Type="http://schemas.openxmlformats.org/officeDocument/2006/relationships/image" Target="../media/image810.png"/><Relationship Id="rId44" Type="http://schemas.openxmlformats.org/officeDocument/2006/relationships/customXml" Target="../ink/ink791.xml"/><Relationship Id="rId52" Type="http://schemas.openxmlformats.org/officeDocument/2006/relationships/customXml" Target="../ink/ink795.xml"/><Relationship Id="rId60" Type="http://schemas.openxmlformats.org/officeDocument/2006/relationships/customXml" Target="../ink/ink799.xml"/><Relationship Id="rId65" Type="http://schemas.openxmlformats.org/officeDocument/2006/relationships/image" Target="../media/image827.png"/><Relationship Id="rId4" Type="http://schemas.openxmlformats.org/officeDocument/2006/relationships/customXml" Target="../ink/ink771.xml"/><Relationship Id="rId9" Type="http://schemas.openxmlformats.org/officeDocument/2006/relationships/image" Target="../media/image799.png"/><Relationship Id="rId13" Type="http://schemas.openxmlformats.org/officeDocument/2006/relationships/image" Target="../media/image801.png"/><Relationship Id="rId18" Type="http://schemas.openxmlformats.org/officeDocument/2006/relationships/customXml" Target="../ink/ink778.xml"/><Relationship Id="rId39" Type="http://schemas.openxmlformats.org/officeDocument/2006/relationships/image" Target="../media/image814.png"/><Relationship Id="rId34" Type="http://schemas.openxmlformats.org/officeDocument/2006/relationships/customXml" Target="../ink/ink786.xml"/><Relationship Id="rId50" Type="http://schemas.openxmlformats.org/officeDocument/2006/relationships/customXml" Target="../ink/ink794.xml"/><Relationship Id="rId55" Type="http://schemas.openxmlformats.org/officeDocument/2006/relationships/image" Target="../media/image822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62.xml"/><Relationship Id="rId21" Type="http://schemas.openxmlformats.org/officeDocument/2006/relationships/image" Target="../media/image839.png"/><Relationship Id="rId42" Type="http://schemas.openxmlformats.org/officeDocument/2006/relationships/customXml" Target="../ink/ink824.xml"/><Relationship Id="rId63" Type="http://schemas.openxmlformats.org/officeDocument/2006/relationships/image" Target="../media/image860.png"/><Relationship Id="rId84" Type="http://schemas.openxmlformats.org/officeDocument/2006/relationships/customXml" Target="../ink/ink845.xml"/><Relationship Id="rId138" Type="http://schemas.openxmlformats.org/officeDocument/2006/relationships/image" Target="../media/image896.png"/><Relationship Id="rId16" Type="http://schemas.openxmlformats.org/officeDocument/2006/relationships/customXml" Target="../ink/ink811.xml"/><Relationship Id="rId107" Type="http://schemas.openxmlformats.org/officeDocument/2006/relationships/customXml" Target="../ink/ink857.xml"/><Relationship Id="rId11" Type="http://schemas.openxmlformats.org/officeDocument/2006/relationships/image" Target="../media/image834.png"/><Relationship Id="rId32" Type="http://schemas.openxmlformats.org/officeDocument/2006/relationships/customXml" Target="../ink/ink819.xml"/><Relationship Id="rId37" Type="http://schemas.openxmlformats.org/officeDocument/2006/relationships/image" Target="../media/image847.png"/><Relationship Id="rId53" Type="http://schemas.openxmlformats.org/officeDocument/2006/relationships/image" Target="../media/image855.png"/><Relationship Id="rId58" Type="http://schemas.openxmlformats.org/officeDocument/2006/relationships/customXml" Target="../ink/ink832.xml"/><Relationship Id="rId74" Type="http://schemas.openxmlformats.org/officeDocument/2006/relationships/customXml" Target="../ink/ink840.xml"/><Relationship Id="rId79" Type="http://schemas.openxmlformats.org/officeDocument/2006/relationships/image" Target="../media/image867.png"/><Relationship Id="rId102" Type="http://schemas.openxmlformats.org/officeDocument/2006/relationships/customXml" Target="../ink/ink854.xml"/><Relationship Id="rId123" Type="http://schemas.openxmlformats.org/officeDocument/2006/relationships/customXml" Target="../ink/ink865.xml"/><Relationship Id="rId128" Type="http://schemas.openxmlformats.org/officeDocument/2006/relationships/image" Target="../media/image891.png"/><Relationship Id="rId5" Type="http://schemas.openxmlformats.org/officeDocument/2006/relationships/image" Target="../media/image831.png"/><Relationship Id="rId90" Type="http://schemas.openxmlformats.org/officeDocument/2006/relationships/customXml" Target="../ink/ink848.xml"/><Relationship Id="rId95" Type="http://schemas.openxmlformats.org/officeDocument/2006/relationships/image" Target="../media/image875.png"/><Relationship Id="rId22" Type="http://schemas.openxmlformats.org/officeDocument/2006/relationships/customXml" Target="../ink/ink814.xml"/><Relationship Id="rId27" Type="http://schemas.openxmlformats.org/officeDocument/2006/relationships/image" Target="../media/image842.png"/><Relationship Id="rId43" Type="http://schemas.openxmlformats.org/officeDocument/2006/relationships/image" Target="../media/image850.png"/><Relationship Id="rId48" Type="http://schemas.openxmlformats.org/officeDocument/2006/relationships/customXml" Target="../ink/ink827.xml"/><Relationship Id="rId64" Type="http://schemas.openxmlformats.org/officeDocument/2006/relationships/customXml" Target="../ink/ink835.xml"/><Relationship Id="rId69" Type="http://schemas.openxmlformats.org/officeDocument/2006/relationships/image" Target="../media/image83.png"/><Relationship Id="rId113" Type="http://schemas.openxmlformats.org/officeDocument/2006/relationships/customXml" Target="../ink/ink860.xml"/><Relationship Id="rId118" Type="http://schemas.openxmlformats.org/officeDocument/2006/relationships/image" Target="../media/image886.png"/><Relationship Id="rId134" Type="http://schemas.openxmlformats.org/officeDocument/2006/relationships/image" Target="../media/image894.png"/><Relationship Id="rId139" Type="http://schemas.openxmlformats.org/officeDocument/2006/relationships/customXml" Target="../ink/ink873.xml"/><Relationship Id="rId80" Type="http://schemas.openxmlformats.org/officeDocument/2006/relationships/customXml" Target="../ink/ink843.xml"/><Relationship Id="rId85" Type="http://schemas.openxmlformats.org/officeDocument/2006/relationships/image" Target="../media/image870.png"/><Relationship Id="rId12" Type="http://schemas.openxmlformats.org/officeDocument/2006/relationships/customXml" Target="../ink/ink809.xml"/><Relationship Id="rId17" Type="http://schemas.openxmlformats.org/officeDocument/2006/relationships/image" Target="../media/image837.png"/><Relationship Id="rId33" Type="http://schemas.openxmlformats.org/officeDocument/2006/relationships/image" Target="../media/image845.png"/><Relationship Id="rId38" Type="http://schemas.openxmlformats.org/officeDocument/2006/relationships/customXml" Target="../ink/ink822.xml"/><Relationship Id="rId59" Type="http://schemas.openxmlformats.org/officeDocument/2006/relationships/image" Target="../media/image858.png"/><Relationship Id="rId103" Type="http://schemas.openxmlformats.org/officeDocument/2006/relationships/image" Target="../media/image879.png"/><Relationship Id="rId108" Type="http://schemas.openxmlformats.org/officeDocument/2006/relationships/image" Target="../media/image881.png"/><Relationship Id="rId124" Type="http://schemas.openxmlformats.org/officeDocument/2006/relationships/image" Target="../media/image889.png"/><Relationship Id="rId129" Type="http://schemas.openxmlformats.org/officeDocument/2006/relationships/customXml" Target="../ink/ink868.xml"/><Relationship Id="rId54" Type="http://schemas.openxmlformats.org/officeDocument/2006/relationships/customXml" Target="../ink/ink830.xml"/><Relationship Id="rId70" Type="http://schemas.openxmlformats.org/officeDocument/2006/relationships/customXml" Target="../ink/ink838.xml"/><Relationship Id="rId75" Type="http://schemas.openxmlformats.org/officeDocument/2006/relationships/image" Target="../media/image865.png"/><Relationship Id="rId91" Type="http://schemas.openxmlformats.org/officeDocument/2006/relationships/image" Target="../media/image873.png"/><Relationship Id="rId96" Type="http://schemas.openxmlformats.org/officeDocument/2006/relationships/customXml" Target="../ink/ink851.xml"/><Relationship Id="rId140" Type="http://schemas.openxmlformats.org/officeDocument/2006/relationships/image" Target="../media/image897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806.xml"/><Relationship Id="rId23" Type="http://schemas.openxmlformats.org/officeDocument/2006/relationships/image" Target="../media/image840.png"/><Relationship Id="rId28" Type="http://schemas.openxmlformats.org/officeDocument/2006/relationships/customXml" Target="../ink/ink817.xml"/><Relationship Id="rId49" Type="http://schemas.openxmlformats.org/officeDocument/2006/relationships/image" Target="../media/image853.png"/><Relationship Id="rId114" Type="http://schemas.openxmlformats.org/officeDocument/2006/relationships/image" Target="../media/image884.png"/><Relationship Id="rId119" Type="http://schemas.openxmlformats.org/officeDocument/2006/relationships/customXml" Target="../ink/ink863.xml"/><Relationship Id="rId44" Type="http://schemas.openxmlformats.org/officeDocument/2006/relationships/customXml" Target="../ink/ink825.xml"/><Relationship Id="rId60" Type="http://schemas.openxmlformats.org/officeDocument/2006/relationships/customXml" Target="../ink/ink833.xml"/><Relationship Id="rId65" Type="http://schemas.openxmlformats.org/officeDocument/2006/relationships/image" Target="../media/image861.png"/><Relationship Id="rId81" Type="http://schemas.openxmlformats.org/officeDocument/2006/relationships/image" Target="../media/image868.png"/><Relationship Id="rId86" Type="http://schemas.openxmlformats.org/officeDocument/2006/relationships/customXml" Target="../ink/ink846.xml"/><Relationship Id="rId130" Type="http://schemas.openxmlformats.org/officeDocument/2006/relationships/image" Target="../media/image892.png"/><Relationship Id="rId135" Type="http://schemas.openxmlformats.org/officeDocument/2006/relationships/customXml" Target="../ink/ink871.xml"/><Relationship Id="rId13" Type="http://schemas.openxmlformats.org/officeDocument/2006/relationships/image" Target="../media/image835.png"/><Relationship Id="rId18" Type="http://schemas.openxmlformats.org/officeDocument/2006/relationships/customXml" Target="../ink/ink812.xml"/><Relationship Id="rId39" Type="http://schemas.openxmlformats.org/officeDocument/2006/relationships/image" Target="../media/image848.png"/><Relationship Id="rId109" Type="http://schemas.openxmlformats.org/officeDocument/2006/relationships/customXml" Target="../ink/ink858.xml"/><Relationship Id="rId34" Type="http://schemas.openxmlformats.org/officeDocument/2006/relationships/customXml" Target="../ink/ink820.xml"/><Relationship Id="rId50" Type="http://schemas.openxmlformats.org/officeDocument/2006/relationships/customXml" Target="../ink/ink828.xml"/><Relationship Id="rId55" Type="http://schemas.openxmlformats.org/officeDocument/2006/relationships/image" Target="../media/image856.png"/><Relationship Id="rId76" Type="http://schemas.openxmlformats.org/officeDocument/2006/relationships/customXml" Target="../ink/ink841.xml"/><Relationship Id="rId97" Type="http://schemas.openxmlformats.org/officeDocument/2006/relationships/image" Target="../media/image876.png"/><Relationship Id="rId104" Type="http://schemas.openxmlformats.org/officeDocument/2006/relationships/customXml" Target="../ink/ink855.xml"/><Relationship Id="rId120" Type="http://schemas.openxmlformats.org/officeDocument/2006/relationships/image" Target="../media/image887.png"/><Relationship Id="rId125" Type="http://schemas.openxmlformats.org/officeDocument/2006/relationships/customXml" Target="../ink/ink866.xml"/><Relationship Id="rId7" Type="http://schemas.openxmlformats.org/officeDocument/2006/relationships/image" Target="../media/image832.png"/><Relationship Id="rId71" Type="http://schemas.openxmlformats.org/officeDocument/2006/relationships/image" Target="../media/image863.png"/><Relationship Id="rId92" Type="http://schemas.openxmlformats.org/officeDocument/2006/relationships/customXml" Target="../ink/ink849.xml"/><Relationship Id="rId2" Type="http://schemas.openxmlformats.org/officeDocument/2006/relationships/customXml" Target="../ink/ink804.xml"/><Relationship Id="rId29" Type="http://schemas.openxmlformats.org/officeDocument/2006/relationships/image" Target="../media/image843.png"/><Relationship Id="rId24" Type="http://schemas.openxmlformats.org/officeDocument/2006/relationships/customXml" Target="../ink/ink815.xml"/><Relationship Id="rId40" Type="http://schemas.openxmlformats.org/officeDocument/2006/relationships/customXml" Target="../ink/ink823.xml"/><Relationship Id="rId45" Type="http://schemas.openxmlformats.org/officeDocument/2006/relationships/image" Target="../media/image851.png"/><Relationship Id="rId66" Type="http://schemas.openxmlformats.org/officeDocument/2006/relationships/customXml" Target="../ink/ink836.xml"/><Relationship Id="rId87" Type="http://schemas.openxmlformats.org/officeDocument/2006/relationships/image" Target="../media/image871.png"/><Relationship Id="rId110" Type="http://schemas.openxmlformats.org/officeDocument/2006/relationships/image" Target="../media/image882.png"/><Relationship Id="rId115" Type="http://schemas.openxmlformats.org/officeDocument/2006/relationships/customXml" Target="../ink/ink861.xml"/><Relationship Id="rId131" Type="http://schemas.openxmlformats.org/officeDocument/2006/relationships/customXml" Target="../ink/ink869.xml"/><Relationship Id="rId136" Type="http://schemas.openxmlformats.org/officeDocument/2006/relationships/image" Target="../media/image895.png"/><Relationship Id="rId61" Type="http://schemas.openxmlformats.org/officeDocument/2006/relationships/image" Target="../media/image859.png"/><Relationship Id="rId82" Type="http://schemas.openxmlformats.org/officeDocument/2006/relationships/customXml" Target="../ink/ink844.xml"/><Relationship Id="rId19" Type="http://schemas.openxmlformats.org/officeDocument/2006/relationships/image" Target="../media/image838.png"/><Relationship Id="rId14" Type="http://schemas.openxmlformats.org/officeDocument/2006/relationships/customXml" Target="../ink/ink810.xml"/><Relationship Id="rId30" Type="http://schemas.openxmlformats.org/officeDocument/2006/relationships/customXml" Target="../ink/ink818.xml"/><Relationship Id="rId35" Type="http://schemas.openxmlformats.org/officeDocument/2006/relationships/image" Target="../media/image846.png"/><Relationship Id="rId56" Type="http://schemas.openxmlformats.org/officeDocument/2006/relationships/customXml" Target="../ink/ink831.xml"/><Relationship Id="rId77" Type="http://schemas.openxmlformats.org/officeDocument/2006/relationships/image" Target="../media/image866.png"/><Relationship Id="rId100" Type="http://schemas.openxmlformats.org/officeDocument/2006/relationships/customXml" Target="../ink/ink853.xml"/><Relationship Id="rId105" Type="http://schemas.openxmlformats.org/officeDocument/2006/relationships/image" Target="../media/image880.png"/><Relationship Id="rId126" Type="http://schemas.openxmlformats.org/officeDocument/2006/relationships/image" Target="../media/image890.png"/><Relationship Id="rId8" Type="http://schemas.openxmlformats.org/officeDocument/2006/relationships/customXml" Target="../ink/ink807.xml"/><Relationship Id="rId51" Type="http://schemas.openxmlformats.org/officeDocument/2006/relationships/image" Target="../media/image854.png"/><Relationship Id="rId72" Type="http://schemas.openxmlformats.org/officeDocument/2006/relationships/customXml" Target="../ink/ink839.xml"/><Relationship Id="rId93" Type="http://schemas.openxmlformats.org/officeDocument/2006/relationships/image" Target="../media/image874.png"/><Relationship Id="rId98" Type="http://schemas.openxmlformats.org/officeDocument/2006/relationships/customXml" Target="../ink/ink852.xml"/><Relationship Id="rId121" Type="http://schemas.openxmlformats.org/officeDocument/2006/relationships/customXml" Target="../ink/ink864.xml"/><Relationship Id="rId3" Type="http://schemas.openxmlformats.org/officeDocument/2006/relationships/image" Target="../media/image830.png"/><Relationship Id="rId25" Type="http://schemas.openxmlformats.org/officeDocument/2006/relationships/image" Target="../media/image841.png"/><Relationship Id="rId46" Type="http://schemas.openxmlformats.org/officeDocument/2006/relationships/customXml" Target="../ink/ink826.xml"/><Relationship Id="rId67" Type="http://schemas.openxmlformats.org/officeDocument/2006/relationships/image" Target="../media/image862.png"/><Relationship Id="rId116" Type="http://schemas.openxmlformats.org/officeDocument/2006/relationships/image" Target="../media/image885.png"/><Relationship Id="rId137" Type="http://schemas.openxmlformats.org/officeDocument/2006/relationships/customXml" Target="../ink/ink872.xml"/><Relationship Id="rId20" Type="http://schemas.openxmlformats.org/officeDocument/2006/relationships/customXml" Target="../ink/ink813.xml"/><Relationship Id="rId41" Type="http://schemas.openxmlformats.org/officeDocument/2006/relationships/image" Target="../media/image849.png"/><Relationship Id="rId62" Type="http://schemas.openxmlformats.org/officeDocument/2006/relationships/customXml" Target="../ink/ink834.xml"/><Relationship Id="rId83" Type="http://schemas.openxmlformats.org/officeDocument/2006/relationships/image" Target="../media/image869.png"/><Relationship Id="rId88" Type="http://schemas.openxmlformats.org/officeDocument/2006/relationships/customXml" Target="../ink/ink847.xml"/><Relationship Id="rId111" Type="http://schemas.openxmlformats.org/officeDocument/2006/relationships/customXml" Target="../ink/ink859.xml"/><Relationship Id="rId132" Type="http://schemas.openxmlformats.org/officeDocument/2006/relationships/image" Target="../media/image893.png"/><Relationship Id="rId15" Type="http://schemas.openxmlformats.org/officeDocument/2006/relationships/image" Target="../media/image836.png"/><Relationship Id="rId36" Type="http://schemas.openxmlformats.org/officeDocument/2006/relationships/customXml" Target="../ink/ink821.xml"/><Relationship Id="rId57" Type="http://schemas.openxmlformats.org/officeDocument/2006/relationships/image" Target="../media/image857.png"/><Relationship Id="rId106" Type="http://schemas.openxmlformats.org/officeDocument/2006/relationships/customXml" Target="../ink/ink856.xml"/><Relationship Id="rId127" Type="http://schemas.openxmlformats.org/officeDocument/2006/relationships/customXml" Target="../ink/ink867.xml"/><Relationship Id="rId10" Type="http://schemas.openxmlformats.org/officeDocument/2006/relationships/customXml" Target="../ink/ink808.xml"/><Relationship Id="rId31" Type="http://schemas.openxmlformats.org/officeDocument/2006/relationships/image" Target="../media/image844.png"/><Relationship Id="rId52" Type="http://schemas.openxmlformats.org/officeDocument/2006/relationships/customXml" Target="../ink/ink829.xml"/><Relationship Id="rId73" Type="http://schemas.openxmlformats.org/officeDocument/2006/relationships/image" Target="../media/image864.png"/><Relationship Id="rId78" Type="http://schemas.openxmlformats.org/officeDocument/2006/relationships/customXml" Target="../ink/ink842.xml"/><Relationship Id="rId94" Type="http://schemas.openxmlformats.org/officeDocument/2006/relationships/customXml" Target="../ink/ink850.xml"/><Relationship Id="rId99" Type="http://schemas.openxmlformats.org/officeDocument/2006/relationships/image" Target="../media/image877.png"/><Relationship Id="rId101" Type="http://schemas.openxmlformats.org/officeDocument/2006/relationships/image" Target="../media/image878.png"/><Relationship Id="rId122" Type="http://schemas.openxmlformats.org/officeDocument/2006/relationships/image" Target="../media/image888.png"/><Relationship Id="rId4" Type="http://schemas.openxmlformats.org/officeDocument/2006/relationships/customXml" Target="../ink/ink805.xml"/><Relationship Id="rId9" Type="http://schemas.openxmlformats.org/officeDocument/2006/relationships/image" Target="../media/image833.png"/><Relationship Id="rId26" Type="http://schemas.openxmlformats.org/officeDocument/2006/relationships/customXml" Target="../ink/ink816.xml"/><Relationship Id="rId47" Type="http://schemas.openxmlformats.org/officeDocument/2006/relationships/image" Target="../media/image852.png"/><Relationship Id="rId68" Type="http://schemas.openxmlformats.org/officeDocument/2006/relationships/customXml" Target="../ink/ink837.xml"/><Relationship Id="rId89" Type="http://schemas.openxmlformats.org/officeDocument/2006/relationships/image" Target="../media/image872.png"/><Relationship Id="rId112" Type="http://schemas.openxmlformats.org/officeDocument/2006/relationships/image" Target="../media/image883.png"/><Relationship Id="rId133" Type="http://schemas.openxmlformats.org/officeDocument/2006/relationships/customXml" Target="../ink/ink870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86.xml"/><Relationship Id="rId117" Type="http://schemas.openxmlformats.org/officeDocument/2006/relationships/image" Target="../media/image955.png"/><Relationship Id="rId21" Type="http://schemas.openxmlformats.org/officeDocument/2006/relationships/image" Target="../media/image907.png"/><Relationship Id="rId42" Type="http://schemas.openxmlformats.org/officeDocument/2006/relationships/customXml" Target="../ink/ink894.xml"/><Relationship Id="rId47" Type="http://schemas.openxmlformats.org/officeDocument/2006/relationships/image" Target="../media/image920.png"/><Relationship Id="rId63" Type="http://schemas.openxmlformats.org/officeDocument/2006/relationships/image" Target="../media/image928.png"/><Relationship Id="rId68" Type="http://schemas.openxmlformats.org/officeDocument/2006/relationships/customXml" Target="../ink/ink907.xml"/><Relationship Id="rId84" Type="http://schemas.openxmlformats.org/officeDocument/2006/relationships/customXml" Target="../ink/ink915.xml"/><Relationship Id="rId89" Type="http://schemas.openxmlformats.org/officeDocument/2006/relationships/image" Target="../media/image941.png"/><Relationship Id="rId112" Type="http://schemas.openxmlformats.org/officeDocument/2006/relationships/customXml" Target="../ink/ink929.xml"/><Relationship Id="rId16" Type="http://schemas.openxmlformats.org/officeDocument/2006/relationships/customXml" Target="../ink/ink881.xml"/><Relationship Id="rId107" Type="http://schemas.openxmlformats.org/officeDocument/2006/relationships/image" Target="../media/image950.png"/><Relationship Id="rId11" Type="http://schemas.openxmlformats.org/officeDocument/2006/relationships/image" Target="../media/image902.png"/><Relationship Id="rId32" Type="http://schemas.openxmlformats.org/officeDocument/2006/relationships/customXml" Target="../ink/ink889.xml"/><Relationship Id="rId37" Type="http://schemas.openxmlformats.org/officeDocument/2006/relationships/image" Target="../media/image915.png"/><Relationship Id="rId53" Type="http://schemas.openxmlformats.org/officeDocument/2006/relationships/image" Target="../media/image923.png"/><Relationship Id="rId58" Type="http://schemas.openxmlformats.org/officeDocument/2006/relationships/customXml" Target="../ink/ink902.xml"/><Relationship Id="rId74" Type="http://schemas.openxmlformats.org/officeDocument/2006/relationships/customXml" Target="../ink/ink910.xml"/><Relationship Id="rId79" Type="http://schemas.openxmlformats.org/officeDocument/2006/relationships/image" Target="../media/image936.png"/><Relationship Id="rId102" Type="http://schemas.openxmlformats.org/officeDocument/2006/relationships/customXml" Target="../ink/ink924.xml"/><Relationship Id="rId5" Type="http://schemas.openxmlformats.org/officeDocument/2006/relationships/image" Target="../media/image899.png"/><Relationship Id="rId90" Type="http://schemas.openxmlformats.org/officeDocument/2006/relationships/customXml" Target="../ink/ink918.xml"/><Relationship Id="rId95" Type="http://schemas.openxmlformats.org/officeDocument/2006/relationships/image" Target="../media/image944.png"/><Relationship Id="rId22" Type="http://schemas.openxmlformats.org/officeDocument/2006/relationships/customXml" Target="../ink/ink884.xml"/><Relationship Id="rId27" Type="http://schemas.openxmlformats.org/officeDocument/2006/relationships/image" Target="../media/image910.png"/><Relationship Id="rId43" Type="http://schemas.openxmlformats.org/officeDocument/2006/relationships/image" Target="../media/image918.png"/><Relationship Id="rId48" Type="http://schemas.openxmlformats.org/officeDocument/2006/relationships/customXml" Target="../ink/ink897.xml"/><Relationship Id="rId64" Type="http://schemas.openxmlformats.org/officeDocument/2006/relationships/customXml" Target="../ink/ink905.xml"/><Relationship Id="rId69" Type="http://schemas.openxmlformats.org/officeDocument/2006/relationships/image" Target="../media/image931.png"/><Relationship Id="rId113" Type="http://schemas.openxmlformats.org/officeDocument/2006/relationships/image" Target="../media/image953.png"/><Relationship Id="rId118" Type="http://schemas.openxmlformats.org/officeDocument/2006/relationships/customXml" Target="../ink/ink932.xml"/><Relationship Id="rId80" Type="http://schemas.openxmlformats.org/officeDocument/2006/relationships/customXml" Target="../ink/ink913.xml"/><Relationship Id="rId85" Type="http://schemas.openxmlformats.org/officeDocument/2006/relationships/image" Target="../media/image939.png"/><Relationship Id="rId12" Type="http://schemas.openxmlformats.org/officeDocument/2006/relationships/customXml" Target="../ink/ink879.xml"/><Relationship Id="rId17" Type="http://schemas.openxmlformats.org/officeDocument/2006/relationships/image" Target="../media/image905.png"/><Relationship Id="rId33" Type="http://schemas.openxmlformats.org/officeDocument/2006/relationships/image" Target="../media/image913.png"/><Relationship Id="rId38" Type="http://schemas.openxmlformats.org/officeDocument/2006/relationships/customXml" Target="../ink/ink892.xml"/><Relationship Id="rId59" Type="http://schemas.openxmlformats.org/officeDocument/2006/relationships/image" Target="../media/image926.png"/><Relationship Id="rId103" Type="http://schemas.openxmlformats.org/officeDocument/2006/relationships/image" Target="../media/image948.png"/><Relationship Id="rId108" Type="http://schemas.openxmlformats.org/officeDocument/2006/relationships/customXml" Target="../ink/ink927.xml"/><Relationship Id="rId54" Type="http://schemas.openxmlformats.org/officeDocument/2006/relationships/customXml" Target="../ink/ink900.xml"/><Relationship Id="rId70" Type="http://schemas.openxmlformats.org/officeDocument/2006/relationships/customXml" Target="../ink/ink908.xml"/><Relationship Id="rId75" Type="http://schemas.openxmlformats.org/officeDocument/2006/relationships/image" Target="../media/image934.png"/><Relationship Id="rId91" Type="http://schemas.openxmlformats.org/officeDocument/2006/relationships/image" Target="../media/image942.png"/><Relationship Id="rId96" Type="http://schemas.openxmlformats.org/officeDocument/2006/relationships/customXml" Target="../ink/ink921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876.xml"/><Relationship Id="rId23" Type="http://schemas.openxmlformats.org/officeDocument/2006/relationships/image" Target="../media/image908.png"/><Relationship Id="rId28" Type="http://schemas.openxmlformats.org/officeDocument/2006/relationships/customXml" Target="../ink/ink887.xml"/><Relationship Id="rId49" Type="http://schemas.openxmlformats.org/officeDocument/2006/relationships/image" Target="../media/image921.png"/><Relationship Id="rId114" Type="http://schemas.openxmlformats.org/officeDocument/2006/relationships/customXml" Target="../ink/ink930.xml"/><Relationship Id="rId119" Type="http://schemas.openxmlformats.org/officeDocument/2006/relationships/image" Target="../media/image956.png"/><Relationship Id="rId44" Type="http://schemas.openxmlformats.org/officeDocument/2006/relationships/customXml" Target="../ink/ink895.xml"/><Relationship Id="rId60" Type="http://schemas.openxmlformats.org/officeDocument/2006/relationships/customXml" Target="../ink/ink903.xml"/><Relationship Id="rId65" Type="http://schemas.openxmlformats.org/officeDocument/2006/relationships/image" Target="../media/image929.png"/><Relationship Id="rId81" Type="http://schemas.openxmlformats.org/officeDocument/2006/relationships/image" Target="../media/image937.png"/><Relationship Id="rId86" Type="http://schemas.openxmlformats.org/officeDocument/2006/relationships/customXml" Target="../ink/ink916.xml"/><Relationship Id="rId4" Type="http://schemas.openxmlformats.org/officeDocument/2006/relationships/customXml" Target="../ink/ink875.xml"/><Relationship Id="rId9" Type="http://schemas.openxmlformats.org/officeDocument/2006/relationships/image" Target="../media/image901.png"/><Relationship Id="rId13" Type="http://schemas.openxmlformats.org/officeDocument/2006/relationships/image" Target="../media/image903.png"/><Relationship Id="rId18" Type="http://schemas.openxmlformats.org/officeDocument/2006/relationships/customXml" Target="../ink/ink882.xml"/><Relationship Id="rId39" Type="http://schemas.openxmlformats.org/officeDocument/2006/relationships/image" Target="../media/image916.png"/><Relationship Id="rId109" Type="http://schemas.openxmlformats.org/officeDocument/2006/relationships/image" Target="../media/image951.png"/><Relationship Id="rId34" Type="http://schemas.openxmlformats.org/officeDocument/2006/relationships/customXml" Target="../ink/ink890.xml"/><Relationship Id="rId50" Type="http://schemas.openxmlformats.org/officeDocument/2006/relationships/customXml" Target="../ink/ink898.xml"/><Relationship Id="rId55" Type="http://schemas.openxmlformats.org/officeDocument/2006/relationships/image" Target="../media/image924.png"/><Relationship Id="rId76" Type="http://schemas.openxmlformats.org/officeDocument/2006/relationships/customXml" Target="../ink/ink911.xml"/><Relationship Id="rId97" Type="http://schemas.openxmlformats.org/officeDocument/2006/relationships/image" Target="../media/image945.png"/><Relationship Id="rId104" Type="http://schemas.openxmlformats.org/officeDocument/2006/relationships/customXml" Target="../ink/ink925.xml"/><Relationship Id="rId120" Type="http://schemas.openxmlformats.org/officeDocument/2006/relationships/customXml" Target="../ink/ink933.xml"/><Relationship Id="rId7" Type="http://schemas.openxmlformats.org/officeDocument/2006/relationships/image" Target="../media/image900.png"/><Relationship Id="rId71" Type="http://schemas.openxmlformats.org/officeDocument/2006/relationships/image" Target="../media/image932.png"/><Relationship Id="rId92" Type="http://schemas.openxmlformats.org/officeDocument/2006/relationships/customXml" Target="../ink/ink919.xml"/><Relationship Id="rId2" Type="http://schemas.openxmlformats.org/officeDocument/2006/relationships/customXml" Target="../ink/ink874.xml"/><Relationship Id="rId29" Type="http://schemas.openxmlformats.org/officeDocument/2006/relationships/image" Target="../media/image911.png"/><Relationship Id="rId24" Type="http://schemas.openxmlformats.org/officeDocument/2006/relationships/customXml" Target="../ink/ink885.xml"/><Relationship Id="rId40" Type="http://schemas.openxmlformats.org/officeDocument/2006/relationships/customXml" Target="../ink/ink893.xml"/><Relationship Id="rId45" Type="http://schemas.openxmlformats.org/officeDocument/2006/relationships/image" Target="../media/image919.png"/><Relationship Id="rId66" Type="http://schemas.openxmlformats.org/officeDocument/2006/relationships/customXml" Target="../ink/ink906.xml"/><Relationship Id="rId87" Type="http://schemas.openxmlformats.org/officeDocument/2006/relationships/image" Target="../media/image940.png"/><Relationship Id="rId110" Type="http://schemas.openxmlformats.org/officeDocument/2006/relationships/customXml" Target="../ink/ink928.xml"/><Relationship Id="rId115" Type="http://schemas.openxmlformats.org/officeDocument/2006/relationships/image" Target="../media/image954.png"/><Relationship Id="rId61" Type="http://schemas.openxmlformats.org/officeDocument/2006/relationships/image" Target="../media/image927.png"/><Relationship Id="rId82" Type="http://schemas.openxmlformats.org/officeDocument/2006/relationships/customXml" Target="../ink/ink914.xml"/><Relationship Id="rId19" Type="http://schemas.openxmlformats.org/officeDocument/2006/relationships/image" Target="../media/image906.png"/><Relationship Id="rId14" Type="http://schemas.openxmlformats.org/officeDocument/2006/relationships/customXml" Target="../ink/ink880.xml"/><Relationship Id="rId30" Type="http://schemas.openxmlformats.org/officeDocument/2006/relationships/customXml" Target="../ink/ink888.xml"/><Relationship Id="rId35" Type="http://schemas.openxmlformats.org/officeDocument/2006/relationships/image" Target="../media/image914.png"/><Relationship Id="rId56" Type="http://schemas.openxmlformats.org/officeDocument/2006/relationships/customXml" Target="../ink/ink901.xml"/><Relationship Id="rId77" Type="http://schemas.openxmlformats.org/officeDocument/2006/relationships/image" Target="../media/image935.png"/><Relationship Id="rId100" Type="http://schemas.openxmlformats.org/officeDocument/2006/relationships/customXml" Target="../ink/ink923.xml"/><Relationship Id="rId105" Type="http://schemas.openxmlformats.org/officeDocument/2006/relationships/image" Target="../media/image949.png"/><Relationship Id="rId8" Type="http://schemas.openxmlformats.org/officeDocument/2006/relationships/customXml" Target="../ink/ink877.xml"/><Relationship Id="rId51" Type="http://schemas.openxmlformats.org/officeDocument/2006/relationships/image" Target="../media/image922.png"/><Relationship Id="rId72" Type="http://schemas.openxmlformats.org/officeDocument/2006/relationships/customXml" Target="../ink/ink909.xml"/><Relationship Id="rId93" Type="http://schemas.openxmlformats.org/officeDocument/2006/relationships/image" Target="../media/image943.png"/><Relationship Id="rId98" Type="http://schemas.openxmlformats.org/officeDocument/2006/relationships/customXml" Target="../ink/ink922.xml"/><Relationship Id="rId121" Type="http://schemas.openxmlformats.org/officeDocument/2006/relationships/image" Target="../media/image957.png"/><Relationship Id="rId3" Type="http://schemas.openxmlformats.org/officeDocument/2006/relationships/image" Target="../media/image898.png"/><Relationship Id="rId25" Type="http://schemas.openxmlformats.org/officeDocument/2006/relationships/image" Target="../media/image909.png"/><Relationship Id="rId46" Type="http://schemas.openxmlformats.org/officeDocument/2006/relationships/customXml" Target="../ink/ink896.xml"/><Relationship Id="rId67" Type="http://schemas.openxmlformats.org/officeDocument/2006/relationships/image" Target="../media/image930.png"/><Relationship Id="rId116" Type="http://schemas.openxmlformats.org/officeDocument/2006/relationships/customXml" Target="../ink/ink931.xml"/><Relationship Id="rId20" Type="http://schemas.openxmlformats.org/officeDocument/2006/relationships/customXml" Target="../ink/ink883.xml"/><Relationship Id="rId41" Type="http://schemas.openxmlformats.org/officeDocument/2006/relationships/image" Target="../media/image917.png"/><Relationship Id="rId62" Type="http://schemas.openxmlformats.org/officeDocument/2006/relationships/customXml" Target="../ink/ink904.xml"/><Relationship Id="rId83" Type="http://schemas.openxmlformats.org/officeDocument/2006/relationships/image" Target="../media/image938.png"/><Relationship Id="rId88" Type="http://schemas.openxmlformats.org/officeDocument/2006/relationships/customXml" Target="../ink/ink917.xml"/><Relationship Id="rId111" Type="http://schemas.openxmlformats.org/officeDocument/2006/relationships/image" Target="../media/image952.png"/><Relationship Id="rId15" Type="http://schemas.openxmlformats.org/officeDocument/2006/relationships/image" Target="../media/image904.png"/><Relationship Id="rId36" Type="http://schemas.openxmlformats.org/officeDocument/2006/relationships/customXml" Target="../ink/ink891.xml"/><Relationship Id="rId57" Type="http://schemas.openxmlformats.org/officeDocument/2006/relationships/image" Target="../media/image925.png"/><Relationship Id="rId106" Type="http://schemas.openxmlformats.org/officeDocument/2006/relationships/customXml" Target="../ink/ink926.xml"/><Relationship Id="rId10" Type="http://schemas.openxmlformats.org/officeDocument/2006/relationships/customXml" Target="../ink/ink878.xml"/><Relationship Id="rId31" Type="http://schemas.openxmlformats.org/officeDocument/2006/relationships/image" Target="../media/image912.png"/><Relationship Id="rId52" Type="http://schemas.openxmlformats.org/officeDocument/2006/relationships/customXml" Target="../ink/ink899.xml"/><Relationship Id="rId73" Type="http://schemas.openxmlformats.org/officeDocument/2006/relationships/image" Target="../media/image933.png"/><Relationship Id="rId78" Type="http://schemas.openxmlformats.org/officeDocument/2006/relationships/customXml" Target="../ink/ink912.xml"/><Relationship Id="rId94" Type="http://schemas.openxmlformats.org/officeDocument/2006/relationships/customXml" Target="../ink/ink920.xml"/><Relationship Id="rId99" Type="http://schemas.openxmlformats.org/officeDocument/2006/relationships/image" Target="../media/image946.png"/><Relationship Id="rId101" Type="http://schemas.openxmlformats.org/officeDocument/2006/relationships/image" Target="../media/image94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9.jpg"/><Relationship Id="rId7" Type="http://schemas.openxmlformats.org/officeDocument/2006/relationships/hyperlink" Target="https://github.com/deveshhh3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www.instagram.com/deveshhh3/" TargetMode="External"/><Relationship Id="rId5" Type="http://schemas.openxmlformats.org/officeDocument/2006/relationships/hyperlink" Target="https://www.linkedin.com/in/deveshhh3/" TargetMode="Externa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.xml"/><Relationship Id="rId21" Type="http://schemas.openxmlformats.org/officeDocument/2006/relationships/image" Target="../media/image40.png"/><Relationship Id="rId42" Type="http://schemas.openxmlformats.org/officeDocument/2006/relationships/customXml" Target="../ink/ink22.xml"/><Relationship Id="rId47" Type="http://schemas.openxmlformats.org/officeDocument/2006/relationships/image" Target="../media/image53.png"/><Relationship Id="rId63" Type="http://schemas.openxmlformats.org/officeDocument/2006/relationships/image" Target="../media/image61.png"/><Relationship Id="rId68" Type="http://schemas.openxmlformats.org/officeDocument/2006/relationships/customXml" Target="../ink/ink35.xml"/><Relationship Id="rId84" Type="http://schemas.openxmlformats.org/officeDocument/2006/relationships/customXml" Target="../ink/ink43.xml"/><Relationship Id="rId89" Type="http://schemas.openxmlformats.org/officeDocument/2006/relationships/image" Target="../media/image74.png"/><Relationship Id="rId112" Type="http://schemas.openxmlformats.org/officeDocument/2006/relationships/customXml" Target="../ink/ink57.xml"/><Relationship Id="rId16" Type="http://schemas.openxmlformats.org/officeDocument/2006/relationships/customXml" Target="../ink/ink9.xml"/><Relationship Id="rId107" Type="http://schemas.openxmlformats.org/officeDocument/2006/relationships/image" Target="../media/image83.png"/><Relationship Id="rId11" Type="http://schemas.openxmlformats.org/officeDocument/2006/relationships/image" Target="../media/image35.png"/><Relationship Id="rId32" Type="http://schemas.openxmlformats.org/officeDocument/2006/relationships/customXml" Target="../ink/ink17.xml"/><Relationship Id="rId37" Type="http://schemas.openxmlformats.org/officeDocument/2006/relationships/image" Target="../media/image48.png"/><Relationship Id="rId53" Type="http://schemas.openxmlformats.org/officeDocument/2006/relationships/image" Target="../media/image56.png"/><Relationship Id="rId58" Type="http://schemas.openxmlformats.org/officeDocument/2006/relationships/customXml" Target="../ink/ink30.xml"/><Relationship Id="rId74" Type="http://schemas.openxmlformats.org/officeDocument/2006/relationships/customXml" Target="../ink/ink38.xml"/><Relationship Id="rId79" Type="http://schemas.openxmlformats.org/officeDocument/2006/relationships/image" Target="../media/image69.png"/><Relationship Id="rId102" Type="http://schemas.openxmlformats.org/officeDocument/2006/relationships/customXml" Target="../ink/ink52.xml"/><Relationship Id="rId5" Type="http://schemas.openxmlformats.org/officeDocument/2006/relationships/image" Target="../media/image32.png"/><Relationship Id="rId90" Type="http://schemas.openxmlformats.org/officeDocument/2006/relationships/customXml" Target="../ink/ink46.xml"/><Relationship Id="rId95" Type="http://schemas.openxmlformats.org/officeDocument/2006/relationships/image" Target="../media/image77.png"/><Relationship Id="rId22" Type="http://schemas.openxmlformats.org/officeDocument/2006/relationships/customXml" Target="../ink/ink12.xml"/><Relationship Id="rId27" Type="http://schemas.openxmlformats.org/officeDocument/2006/relationships/image" Target="../media/image43.png"/><Relationship Id="rId43" Type="http://schemas.openxmlformats.org/officeDocument/2006/relationships/image" Target="../media/image51.png"/><Relationship Id="rId48" Type="http://schemas.openxmlformats.org/officeDocument/2006/relationships/customXml" Target="../ink/ink25.xml"/><Relationship Id="rId64" Type="http://schemas.openxmlformats.org/officeDocument/2006/relationships/customXml" Target="../ink/ink33.xml"/><Relationship Id="rId69" Type="http://schemas.openxmlformats.org/officeDocument/2006/relationships/image" Target="../media/image64.png"/><Relationship Id="rId113" Type="http://schemas.openxmlformats.org/officeDocument/2006/relationships/image" Target="../media/image86.png"/><Relationship Id="rId80" Type="http://schemas.openxmlformats.org/officeDocument/2006/relationships/customXml" Target="../ink/ink41.xml"/><Relationship Id="rId85" Type="http://schemas.openxmlformats.org/officeDocument/2006/relationships/image" Target="../media/image72.png"/><Relationship Id="rId12" Type="http://schemas.openxmlformats.org/officeDocument/2006/relationships/customXml" Target="../ink/ink7.xml"/><Relationship Id="rId17" Type="http://schemas.openxmlformats.org/officeDocument/2006/relationships/image" Target="../media/image38.png"/><Relationship Id="rId33" Type="http://schemas.openxmlformats.org/officeDocument/2006/relationships/image" Target="../media/image46.png"/><Relationship Id="rId38" Type="http://schemas.openxmlformats.org/officeDocument/2006/relationships/customXml" Target="../ink/ink20.xml"/><Relationship Id="rId59" Type="http://schemas.openxmlformats.org/officeDocument/2006/relationships/image" Target="../media/image59.png"/><Relationship Id="rId103" Type="http://schemas.openxmlformats.org/officeDocument/2006/relationships/image" Target="../media/image81.png"/><Relationship Id="rId108" Type="http://schemas.openxmlformats.org/officeDocument/2006/relationships/customXml" Target="../ink/ink55.xml"/><Relationship Id="rId54" Type="http://schemas.openxmlformats.org/officeDocument/2006/relationships/customXml" Target="../ink/ink28.xml"/><Relationship Id="rId70" Type="http://schemas.openxmlformats.org/officeDocument/2006/relationships/customXml" Target="../ink/ink36.xml"/><Relationship Id="rId75" Type="http://schemas.openxmlformats.org/officeDocument/2006/relationships/image" Target="../media/image67.png"/><Relationship Id="rId91" Type="http://schemas.openxmlformats.org/officeDocument/2006/relationships/image" Target="../media/image75.png"/><Relationship Id="rId96" Type="http://schemas.openxmlformats.org/officeDocument/2006/relationships/customXml" Target="../ink/ink49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4.xml"/><Relationship Id="rId15" Type="http://schemas.openxmlformats.org/officeDocument/2006/relationships/image" Target="../media/image37.png"/><Relationship Id="rId23" Type="http://schemas.openxmlformats.org/officeDocument/2006/relationships/image" Target="../media/image41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image" Target="../media/image54.png"/><Relationship Id="rId57" Type="http://schemas.openxmlformats.org/officeDocument/2006/relationships/image" Target="../media/image58.png"/><Relationship Id="rId106" Type="http://schemas.openxmlformats.org/officeDocument/2006/relationships/customXml" Target="../ink/ink54.xml"/><Relationship Id="rId10" Type="http://schemas.openxmlformats.org/officeDocument/2006/relationships/customXml" Target="../ink/ink6.xml"/><Relationship Id="rId31" Type="http://schemas.openxmlformats.org/officeDocument/2006/relationships/image" Target="../media/image45.png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65" Type="http://schemas.openxmlformats.org/officeDocument/2006/relationships/image" Target="../media/image62.png"/><Relationship Id="rId73" Type="http://schemas.openxmlformats.org/officeDocument/2006/relationships/image" Target="../media/image66.png"/><Relationship Id="rId78" Type="http://schemas.openxmlformats.org/officeDocument/2006/relationships/customXml" Target="../ink/ink40.xml"/><Relationship Id="rId81" Type="http://schemas.openxmlformats.org/officeDocument/2006/relationships/image" Target="../media/image70.png"/><Relationship Id="rId86" Type="http://schemas.openxmlformats.org/officeDocument/2006/relationships/customXml" Target="../ink/ink44.xml"/><Relationship Id="rId94" Type="http://schemas.openxmlformats.org/officeDocument/2006/relationships/customXml" Target="../ink/ink48.xml"/><Relationship Id="rId99" Type="http://schemas.openxmlformats.org/officeDocument/2006/relationships/image" Target="../media/image79.png"/><Relationship Id="rId101" Type="http://schemas.openxmlformats.org/officeDocument/2006/relationships/image" Target="../media/image80.png"/><Relationship Id="rId4" Type="http://schemas.openxmlformats.org/officeDocument/2006/relationships/customXml" Target="../ink/ink3.xml"/><Relationship Id="rId9" Type="http://schemas.openxmlformats.org/officeDocument/2006/relationships/image" Target="../media/image34.png"/><Relationship Id="rId13" Type="http://schemas.openxmlformats.org/officeDocument/2006/relationships/image" Target="../media/image36.png"/><Relationship Id="rId18" Type="http://schemas.openxmlformats.org/officeDocument/2006/relationships/customXml" Target="../ink/ink10.xml"/><Relationship Id="rId39" Type="http://schemas.openxmlformats.org/officeDocument/2006/relationships/image" Target="../media/image49.png"/><Relationship Id="rId109" Type="http://schemas.openxmlformats.org/officeDocument/2006/relationships/image" Target="../media/image84.png"/><Relationship Id="rId34" Type="http://schemas.openxmlformats.org/officeDocument/2006/relationships/customXml" Target="../ink/ink18.xml"/><Relationship Id="rId50" Type="http://schemas.openxmlformats.org/officeDocument/2006/relationships/customXml" Target="../ink/ink26.xml"/><Relationship Id="rId55" Type="http://schemas.openxmlformats.org/officeDocument/2006/relationships/image" Target="../media/image57.png"/><Relationship Id="rId76" Type="http://schemas.openxmlformats.org/officeDocument/2006/relationships/customXml" Target="../ink/ink39.xml"/><Relationship Id="rId97" Type="http://schemas.openxmlformats.org/officeDocument/2006/relationships/image" Target="../media/image78.png"/><Relationship Id="rId104" Type="http://schemas.openxmlformats.org/officeDocument/2006/relationships/customXml" Target="../ink/ink53.xml"/><Relationship Id="rId7" Type="http://schemas.openxmlformats.org/officeDocument/2006/relationships/image" Target="../media/image33.png"/><Relationship Id="rId71" Type="http://schemas.openxmlformats.org/officeDocument/2006/relationships/image" Target="../media/image65.png"/><Relationship Id="rId92" Type="http://schemas.openxmlformats.org/officeDocument/2006/relationships/customXml" Target="../ink/ink47.xml"/><Relationship Id="rId2" Type="http://schemas.openxmlformats.org/officeDocument/2006/relationships/customXml" Target="../ink/ink2.xml"/><Relationship Id="rId29" Type="http://schemas.openxmlformats.org/officeDocument/2006/relationships/image" Target="../media/image44.png"/><Relationship Id="rId24" Type="http://schemas.openxmlformats.org/officeDocument/2006/relationships/customXml" Target="../ink/ink13.xml"/><Relationship Id="rId40" Type="http://schemas.openxmlformats.org/officeDocument/2006/relationships/customXml" Target="../ink/ink21.xml"/><Relationship Id="rId45" Type="http://schemas.openxmlformats.org/officeDocument/2006/relationships/image" Target="../media/image52.png"/><Relationship Id="rId66" Type="http://schemas.openxmlformats.org/officeDocument/2006/relationships/customXml" Target="../ink/ink34.xml"/><Relationship Id="rId87" Type="http://schemas.openxmlformats.org/officeDocument/2006/relationships/image" Target="../media/image73.png"/><Relationship Id="rId110" Type="http://schemas.openxmlformats.org/officeDocument/2006/relationships/customXml" Target="../ink/ink56.xml"/><Relationship Id="rId61" Type="http://schemas.openxmlformats.org/officeDocument/2006/relationships/image" Target="../media/image60.png"/><Relationship Id="rId82" Type="http://schemas.openxmlformats.org/officeDocument/2006/relationships/customXml" Target="../ink/ink42.xml"/><Relationship Id="rId19" Type="http://schemas.openxmlformats.org/officeDocument/2006/relationships/image" Target="../media/image39.png"/><Relationship Id="rId14" Type="http://schemas.openxmlformats.org/officeDocument/2006/relationships/customXml" Target="../ink/ink8.xml"/><Relationship Id="rId30" Type="http://schemas.openxmlformats.org/officeDocument/2006/relationships/customXml" Target="../ink/ink16.xml"/><Relationship Id="rId35" Type="http://schemas.openxmlformats.org/officeDocument/2006/relationships/image" Target="../media/image47.png"/><Relationship Id="rId56" Type="http://schemas.openxmlformats.org/officeDocument/2006/relationships/customXml" Target="../ink/ink29.xml"/><Relationship Id="rId77" Type="http://schemas.openxmlformats.org/officeDocument/2006/relationships/image" Target="../media/image68.png"/><Relationship Id="rId100" Type="http://schemas.openxmlformats.org/officeDocument/2006/relationships/customXml" Target="../ink/ink51.xml"/><Relationship Id="rId105" Type="http://schemas.openxmlformats.org/officeDocument/2006/relationships/image" Target="../media/image82.png"/><Relationship Id="rId8" Type="http://schemas.openxmlformats.org/officeDocument/2006/relationships/customXml" Target="../ink/ink5.xml"/><Relationship Id="rId51" Type="http://schemas.openxmlformats.org/officeDocument/2006/relationships/image" Target="../media/image55.png"/><Relationship Id="rId72" Type="http://schemas.openxmlformats.org/officeDocument/2006/relationships/customXml" Target="../ink/ink37.xml"/><Relationship Id="rId93" Type="http://schemas.openxmlformats.org/officeDocument/2006/relationships/image" Target="../media/image76.png"/><Relationship Id="rId98" Type="http://schemas.openxmlformats.org/officeDocument/2006/relationships/customXml" Target="../ink/ink50.xml"/><Relationship Id="rId3" Type="http://schemas.openxmlformats.org/officeDocument/2006/relationships/image" Target="../media/image31.png"/><Relationship Id="rId25" Type="http://schemas.openxmlformats.org/officeDocument/2006/relationships/image" Target="../media/image42.png"/><Relationship Id="rId46" Type="http://schemas.openxmlformats.org/officeDocument/2006/relationships/customXml" Target="../ink/ink24.xml"/><Relationship Id="rId67" Type="http://schemas.openxmlformats.org/officeDocument/2006/relationships/image" Target="../media/image63.png"/><Relationship Id="rId20" Type="http://schemas.openxmlformats.org/officeDocument/2006/relationships/customXml" Target="../ink/ink11.xml"/><Relationship Id="rId41" Type="http://schemas.openxmlformats.org/officeDocument/2006/relationships/image" Target="../media/image50.png"/><Relationship Id="rId62" Type="http://schemas.openxmlformats.org/officeDocument/2006/relationships/customXml" Target="../ink/ink32.xml"/><Relationship Id="rId83" Type="http://schemas.openxmlformats.org/officeDocument/2006/relationships/image" Target="../media/image71.png"/><Relationship Id="rId88" Type="http://schemas.openxmlformats.org/officeDocument/2006/relationships/customXml" Target="../ink/ink45.xml"/><Relationship Id="rId111" Type="http://schemas.openxmlformats.org/officeDocument/2006/relationships/image" Target="../media/image85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4.png"/><Relationship Id="rId21" Type="http://schemas.openxmlformats.org/officeDocument/2006/relationships/image" Target="../media/image96.png"/><Relationship Id="rId42" Type="http://schemas.openxmlformats.org/officeDocument/2006/relationships/customXml" Target="../ink/ink78.xml"/><Relationship Id="rId63" Type="http://schemas.openxmlformats.org/officeDocument/2006/relationships/image" Target="../media/image117.png"/><Relationship Id="rId84" Type="http://schemas.openxmlformats.org/officeDocument/2006/relationships/customXml" Target="../ink/ink99.xml"/><Relationship Id="rId138" Type="http://schemas.openxmlformats.org/officeDocument/2006/relationships/customXml" Target="../ink/ink126.xml"/><Relationship Id="rId159" Type="http://schemas.openxmlformats.org/officeDocument/2006/relationships/image" Target="../media/image165.png"/><Relationship Id="rId170" Type="http://schemas.openxmlformats.org/officeDocument/2006/relationships/customXml" Target="../ink/ink142.xml"/><Relationship Id="rId191" Type="http://schemas.openxmlformats.org/officeDocument/2006/relationships/image" Target="../media/image181.png"/><Relationship Id="rId205" Type="http://schemas.openxmlformats.org/officeDocument/2006/relationships/image" Target="../media/image188.png"/><Relationship Id="rId226" Type="http://schemas.openxmlformats.org/officeDocument/2006/relationships/customXml" Target="../ink/ink170.xml"/><Relationship Id="rId247" Type="http://schemas.openxmlformats.org/officeDocument/2006/relationships/image" Target="../media/image209.png"/><Relationship Id="rId107" Type="http://schemas.openxmlformats.org/officeDocument/2006/relationships/image" Target="../media/image139.png"/><Relationship Id="rId11" Type="http://schemas.openxmlformats.org/officeDocument/2006/relationships/image" Target="../media/image91.png"/><Relationship Id="rId32" Type="http://schemas.openxmlformats.org/officeDocument/2006/relationships/customXml" Target="../ink/ink73.xml"/><Relationship Id="rId53" Type="http://schemas.openxmlformats.org/officeDocument/2006/relationships/image" Target="../media/image112.png"/><Relationship Id="rId74" Type="http://schemas.openxmlformats.org/officeDocument/2006/relationships/customXml" Target="../ink/ink94.xml"/><Relationship Id="rId128" Type="http://schemas.openxmlformats.org/officeDocument/2006/relationships/customXml" Target="../ink/ink121.xml"/><Relationship Id="rId149" Type="http://schemas.openxmlformats.org/officeDocument/2006/relationships/image" Target="../media/image160.png"/><Relationship Id="rId5" Type="http://schemas.openxmlformats.org/officeDocument/2006/relationships/image" Target="../media/image88.png"/><Relationship Id="rId95" Type="http://schemas.openxmlformats.org/officeDocument/2006/relationships/image" Target="../media/image133.png"/><Relationship Id="rId160" Type="http://schemas.openxmlformats.org/officeDocument/2006/relationships/customXml" Target="../ink/ink137.xml"/><Relationship Id="rId181" Type="http://schemas.openxmlformats.org/officeDocument/2006/relationships/image" Target="../media/image176.png"/><Relationship Id="rId216" Type="http://schemas.openxmlformats.org/officeDocument/2006/relationships/customXml" Target="../ink/ink165.xml"/><Relationship Id="rId237" Type="http://schemas.openxmlformats.org/officeDocument/2006/relationships/image" Target="../media/image204.png"/><Relationship Id="rId22" Type="http://schemas.openxmlformats.org/officeDocument/2006/relationships/customXml" Target="../ink/ink68.xml"/><Relationship Id="rId43" Type="http://schemas.openxmlformats.org/officeDocument/2006/relationships/image" Target="../media/image107.png"/><Relationship Id="rId64" Type="http://schemas.openxmlformats.org/officeDocument/2006/relationships/customXml" Target="../ink/ink89.xml"/><Relationship Id="rId118" Type="http://schemas.openxmlformats.org/officeDocument/2006/relationships/customXml" Target="../ink/ink116.xml"/><Relationship Id="rId139" Type="http://schemas.openxmlformats.org/officeDocument/2006/relationships/image" Target="../media/image155.png"/><Relationship Id="rId85" Type="http://schemas.openxmlformats.org/officeDocument/2006/relationships/image" Target="../media/image128.png"/><Relationship Id="rId150" Type="http://schemas.openxmlformats.org/officeDocument/2006/relationships/customXml" Target="../ink/ink132.xml"/><Relationship Id="rId171" Type="http://schemas.openxmlformats.org/officeDocument/2006/relationships/image" Target="../media/image171.png"/><Relationship Id="rId192" Type="http://schemas.openxmlformats.org/officeDocument/2006/relationships/customXml" Target="../ink/ink153.xml"/><Relationship Id="rId206" Type="http://schemas.openxmlformats.org/officeDocument/2006/relationships/customXml" Target="../ink/ink160.xml"/><Relationship Id="rId227" Type="http://schemas.openxmlformats.org/officeDocument/2006/relationships/image" Target="../media/image199.png"/><Relationship Id="rId248" Type="http://schemas.openxmlformats.org/officeDocument/2006/relationships/customXml" Target="../ink/ink181.xml"/><Relationship Id="rId12" Type="http://schemas.openxmlformats.org/officeDocument/2006/relationships/customXml" Target="../ink/ink63.xml"/><Relationship Id="rId33" Type="http://schemas.openxmlformats.org/officeDocument/2006/relationships/image" Target="../media/image102.png"/><Relationship Id="rId108" Type="http://schemas.openxmlformats.org/officeDocument/2006/relationships/customXml" Target="../ink/ink111.xml"/><Relationship Id="rId129" Type="http://schemas.openxmlformats.org/officeDocument/2006/relationships/image" Target="../media/image150.png"/><Relationship Id="rId54" Type="http://schemas.openxmlformats.org/officeDocument/2006/relationships/customXml" Target="../ink/ink84.xml"/><Relationship Id="rId75" Type="http://schemas.openxmlformats.org/officeDocument/2006/relationships/image" Target="../media/image123.png"/><Relationship Id="rId96" Type="http://schemas.openxmlformats.org/officeDocument/2006/relationships/customXml" Target="../ink/ink105.xml"/><Relationship Id="rId140" Type="http://schemas.openxmlformats.org/officeDocument/2006/relationships/customXml" Target="../ink/ink127.xml"/><Relationship Id="rId161" Type="http://schemas.openxmlformats.org/officeDocument/2006/relationships/image" Target="../media/image166.png"/><Relationship Id="rId182" Type="http://schemas.openxmlformats.org/officeDocument/2006/relationships/customXml" Target="../ink/ink148.xml"/><Relationship Id="rId217" Type="http://schemas.openxmlformats.org/officeDocument/2006/relationships/image" Target="../media/image194.png"/><Relationship Id="rId6" Type="http://schemas.openxmlformats.org/officeDocument/2006/relationships/customXml" Target="../ink/ink60.xml"/><Relationship Id="rId238" Type="http://schemas.openxmlformats.org/officeDocument/2006/relationships/customXml" Target="../ink/ink176.xml"/><Relationship Id="rId23" Type="http://schemas.openxmlformats.org/officeDocument/2006/relationships/image" Target="../media/image97.png"/><Relationship Id="rId119" Type="http://schemas.openxmlformats.org/officeDocument/2006/relationships/image" Target="../media/image145.png"/><Relationship Id="rId44" Type="http://schemas.openxmlformats.org/officeDocument/2006/relationships/customXml" Target="../ink/ink79.xml"/><Relationship Id="rId65" Type="http://schemas.openxmlformats.org/officeDocument/2006/relationships/image" Target="../media/image118.png"/><Relationship Id="rId86" Type="http://schemas.openxmlformats.org/officeDocument/2006/relationships/customXml" Target="../ink/ink100.xml"/><Relationship Id="rId130" Type="http://schemas.openxmlformats.org/officeDocument/2006/relationships/customXml" Target="../ink/ink122.xml"/><Relationship Id="rId151" Type="http://schemas.openxmlformats.org/officeDocument/2006/relationships/image" Target="../media/image161.png"/><Relationship Id="rId172" Type="http://schemas.openxmlformats.org/officeDocument/2006/relationships/customXml" Target="../ink/ink143.xml"/><Relationship Id="rId193" Type="http://schemas.openxmlformats.org/officeDocument/2006/relationships/image" Target="../media/image182.png"/><Relationship Id="rId207" Type="http://schemas.openxmlformats.org/officeDocument/2006/relationships/image" Target="../media/image189.png"/><Relationship Id="rId228" Type="http://schemas.openxmlformats.org/officeDocument/2006/relationships/customXml" Target="../ink/ink171.xml"/><Relationship Id="rId249" Type="http://schemas.openxmlformats.org/officeDocument/2006/relationships/image" Target="../media/image210.png"/><Relationship Id="rId13" Type="http://schemas.openxmlformats.org/officeDocument/2006/relationships/image" Target="../media/image92.png"/><Relationship Id="rId109" Type="http://schemas.openxmlformats.org/officeDocument/2006/relationships/image" Target="../media/image140.png"/><Relationship Id="rId34" Type="http://schemas.openxmlformats.org/officeDocument/2006/relationships/customXml" Target="../ink/ink74.xml"/><Relationship Id="rId55" Type="http://schemas.openxmlformats.org/officeDocument/2006/relationships/image" Target="../media/image113.png"/><Relationship Id="rId76" Type="http://schemas.openxmlformats.org/officeDocument/2006/relationships/customXml" Target="../ink/ink95.xml"/><Relationship Id="rId97" Type="http://schemas.openxmlformats.org/officeDocument/2006/relationships/image" Target="../media/image134.png"/><Relationship Id="rId120" Type="http://schemas.openxmlformats.org/officeDocument/2006/relationships/customXml" Target="../ink/ink117.xml"/><Relationship Id="rId141" Type="http://schemas.openxmlformats.org/officeDocument/2006/relationships/image" Target="../media/image156.png"/><Relationship Id="rId7" Type="http://schemas.openxmlformats.org/officeDocument/2006/relationships/image" Target="../media/image89.png"/><Relationship Id="rId162" Type="http://schemas.openxmlformats.org/officeDocument/2006/relationships/customXml" Target="../ink/ink138.xml"/><Relationship Id="rId183" Type="http://schemas.openxmlformats.org/officeDocument/2006/relationships/image" Target="../media/image177.png"/><Relationship Id="rId218" Type="http://schemas.openxmlformats.org/officeDocument/2006/relationships/customXml" Target="../ink/ink166.xml"/><Relationship Id="rId239" Type="http://schemas.openxmlformats.org/officeDocument/2006/relationships/image" Target="../media/image205.png"/><Relationship Id="rId250" Type="http://schemas.openxmlformats.org/officeDocument/2006/relationships/customXml" Target="../ink/ink182.xml"/><Relationship Id="rId24" Type="http://schemas.openxmlformats.org/officeDocument/2006/relationships/customXml" Target="../ink/ink69.xml"/><Relationship Id="rId45" Type="http://schemas.openxmlformats.org/officeDocument/2006/relationships/image" Target="../media/image108.png"/><Relationship Id="rId66" Type="http://schemas.openxmlformats.org/officeDocument/2006/relationships/customXml" Target="../ink/ink90.xml"/><Relationship Id="rId87" Type="http://schemas.openxmlformats.org/officeDocument/2006/relationships/image" Target="../media/image129.png"/><Relationship Id="rId110" Type="http://schemas.openxmlformats.org/officeDocument/2006/relationships/customXml" Target="../ink/ink112.xml"/><Relationship Id="rId131" Type="http://schemas.openxmlformats.org/officeDocument/2006/relationships/image" Target="../media/image151.png"/><Relationship Id="rId152" Type="http://schemas.openxmlformats.org/officeDocument/2006/relationships/customXml" Target="../ink/ink133.xml"/><Relationship Id="rId173" Type="http://schemas.openxmlformats.org/officeDocument/2006/relationships/image" Target="../media/image172.png"/><Relationship Id="rId194" Type="http://schemas.openxmlformats.org/officeDocument/2006/relationships/customXml" Target="../ink/ink154.xml"/><Relationship Id="rId208" Type="http://schemas.openxmlformats.org/officeDocument/2006/relationships/customXml" Target="../ink/ink161.xml"/><Relationship Id="rId229" Type="http://schemas.openxmlformats.org/officeDocument/2006/relationships/image" Target="../media/image200.png"/><Relationship Id="rId240" Type="http://schemas.openxmlformats.org/officeDocument/2006/relationships/customXml" Target="../ink/ink177.xml"/><Relationship Id="rId14" Type="http://schemas.openxmlformats.org/officeDocument/2006/relationships/customXml" Target="../ink/ink64.xml"/><Relationship Id="rId35" Type="http://schemas.openxmlformats.org/officeDocument/2006/relationships/image" Target="../media/image103.png"/><Relationship Id="rId56" Type="http://schemas.openxmlformats.org/officeDocument/2006/relationships/customXml" Target="../ink/ink85.xml"/><Relationship Id="rId77" Type="http://schemas.openxmlformats.org/officeDocument/2006/relationships/image" Target="../media/image124.png"/><Relationship Id="rId100" Type="http://schemas.openxmlformats.org/officeDocument/2006/relationships/customXml" Target="../ink/ink107.xml"/><Relationship Id="rId8" Type="http://schemas.openxmlformats.org/officeDocument/2006/relationships/customXml" Target="../ink/ink61.xml"/><Relationship Id="rId98" Type="http://schemas.openxmlformats.org/officeDocument/2006/relationships/customXml" Target="../ink/ink106.xml"/><Relationship Id="rId121" Type="http://schemas.openxmlformats.org/officeDocument/2006/relationships/image" Target="../media/image146.png"/><Relationship Id="rId142" Type="http://schemas.openxmlformats.org/officeDocument/2006/relationships/customXml" Target="../ink/ink128.xml"/><Relationship Id="rId163" Type="http://schemas.openxmlformats.org/officeDocument/2006/relationships/image" Target="../media/image167.png"/><Relationship Id="rId184" Type="http://schemas.openxmlformats.org/officeDocument/2006/relationships/customXml" Target="../ink/ink149.xml"/><Relationship Id="rId219" Type="http://schemas.openxmlformats.org/officeDocument/2006/relationships/image" Target="../media/image195.png"/><Relationship Id="rId230" Type="http://schemas.openxmlformats.org/officeDocument/2006/relationships/customXml" Target="../ink/ink172.xml"/><Relationship Id="rId251" Type="http://schemas.openxmlformats.org/officeDocument/2006/relationships/image" Target="../media/image211.png"/><Relationship Id="rId25" Type="http://schemas.openxmlformats.org/officeDocument/2006/relationships/image" Target="../media/image98.png"/><Relationship Id="rId46" Type="http://schemas.openxmlformats.org/officeDocument/2006/relationships/customXml" Target="../ink/ink80.xml"/><Relationship Id="rId67" Type="http://schemas.openxmlformats.org/officeDocument/2006/relationships/image" Target="../media/image119.png"/><Relationship Id="rId88" Type="http://schemas.openxmlformats.org/officeDocument/2006/relationships/customXml" Target="../ink/ink101.xml"/><Relationship Id="rId111" Type="http://schemas.openxmlformats.org/officeDocument/2006/relationships/image" Target="../media/image141.png"/><Relationship Id="rId132" Type="http://schemas.openxmlformats.org/officeDocument/2006/relationships/customXml" Target="../ink/ink123.xml"/><Relationship Id="rId153" Type="http://schemas.openxmlformats.org/officeDocument/2006/relationships/image" Target="../media/image162.png"/><Relationship Id="rId174" Type="http://schemas.openxmlformats.org/officeDocument/2006/relationships/customXml" Target="../ink/ink144.xml"/><Relationship Id="rId195" Type="http://schemas.openxmlformats.org/officeDocument/2006/relationships/image" Target="../media/image183.png"/><Relationship Id="rId209" Type="http://schemas.openxmlformats.org/officeDocument/2006/relationships/image" Target="../media/image190.png"/><Relationship Id="rId220" Type="http://schemas.openxmlformats.org/officeDocument/2006/relationships/customXml" Target="../ink/ink167.xml"/><Relationship Id="rId241" Type="http://schemas.openxmlformats.org/officeDocument/2006/relationships/image" Target="../media/image206.png"/><Relationship Id="rId15" Type="http://schemas.openxmlformats.org/officeDocument/2006/relationships/image" Target="../media/image93.png"/><Relationship Id="rId36" Type="http://schemas.openxmlformats.org/officeDocument/2006/relationships/customXml" Target="../ink/ink75.xml"/><Relationship Id="rId57" Type="http://schemas.openxmlformats.org/officeDocument/2006/relationships/image" Target="../media/image114.png"/><Relationship Id="rId78" Type="http://schemas.openxmlformats.org/officeDocument/2006/relationships/customXml" Target="../ink/ink96.xml"/><Relationship Id="rId99" Type="http://schemas.openxmlformats.org/officeDocument/2006/relationships/image" Target="../media/image135.png"/><Relationship Id="rId101" Type="http://schemas.openxmlformats.org/officeDocument/2006/relationships/image" Target="../media/image136.png"/><Relationship Id="rId122" Type="http://schemas.openxmlformats.org/officeDocument/2006/relationships/customXml" Target="../ink/ink118.xml"/><Relationship Id="rId143" Type="http://schemas.openxmlformats.org/officeDocument/2006/relationships/image" Target="../media/image157.png"/><Relationship Id="rId164" Type="http://schemas.openxmlformats.org/officeDocument/2006/relationships/customXml" Target="../ink/ink139.xml"/><Relationship Id="rId185" Type="http://schemas.openxmlformats.org/officeDocument/2006/relationships/image" Target="../media/image178.png"/><Relationship Id="rId4" Type="http://schemas.openxmlformats.org/officeDocument/2006/relationships/customXml" Target="../ink/ink59.xml"/><Relationship Id="rId9" Type="http://schemas.openxmlformats.org/officeDocument/2006/relationships/image" Target="../media/image90.png"/><Relationship Id="rId180" Type="http://schemas.openxmlformats.org/officeDocument/2006/relationships/customXml" Target="../ink/ink147.xml"/><Relationship Id="rId210" Type="http://schemas.openxmlformats.org/officeDocument/2006/relationships/customXml" Target="../ink/ink162.xml"/><Relationship Id="rId215" Type="http://schemas.openxmlformats.org/officeDocument/2006/relationships/image" Target="../media/image193.png"/><Relationship Id="rId236" Type="http://schemas.openxmlformats.org/officeDocument/2006/relationships/customXml" Target="../ink/ink175.xml"/><Relationship Id="rId26" Type="http://schemas.openxmlformats.org/officeDocument/2006/relationships/customXml" Target="../ink/ink70.xml"/><Relationship Id="rId231" Type="http://schemas.openxmlformats.org/officeDocument/2006/relationships/image" Target="../media/image201.png"/><Relationship Id="rId47" Type="http://schemas.openxmlformats.org/officeDocument/2006/relationships/image" Target="../media/image109.png"/><Relationship Id="rId68" Type="http://schemas.openxmlformats.org/officeDocument/2006/relationships/customXml" Target="../ink/ink91.xml"/><Relationship Id="rId89" Type="http://schemas.openxmlformats.org/officeDocument/2006/relationships/image" Target="../media/image130.png"/><Relationship Id="rId112" Type="http://schemas.openxmlformats.org/officeDocument/2006/relationships/customXml" Target="../ink/ink113.xml"/><Relationship Id="rId133" Type="http://schemas.openxmlformats.org/officeDocument/2006/relationships/image" Target="../media/image152.png"/><Relationship Id="rId154" Type="http://schemas.openxmlformats.org/officeDocument/2006/relationships/customXml" Target="../ink/ink134.xml"/><Relationship Id="rId175" Type="http://schemas.openxmlformats.org/officeDocument/2006/relationships/image" Target="../media/image173.png"/><Relationship Id="rId196" Type="http://schemas.openxmlformats.org/officeDocument/2006/relationships/customXml" Target="../ink/ink155.xml"/><Relationship Id="rId200" Type="http://schemas.openxmlformats.org/officeDocument/2006/relationships/customXml" Target="../ink/ink157.xml"/><Relationship Id="rId16" Type="http://schemas.openxmlformats.org/officeDocument/2006/relationships/customXml" Target="../ink/ink65.xml"/><Relationship Id="rId221" Type="http://schemas.openxmlformats.org/officeDocument/2006/relationships/image" Target="../media/image196.png"/><Relationship Id="rId242" Type="http://schemas.openxmlformats.org/officeDocument/2006/relationships/customXml" Target="../ink/ink178.xml"/><Relationship Id="rId37" Type="http://schemas.openxmlformats.org/officeDocument/2006/relationships/image" Target="../media/image104.png"/><Relationship Id="rId58" Type="http://schemas.openxmlformats.org/officeDocument/2006/relationships/customXml" Target="../ink/ink86.xml"/><Relationship Id="rId79" Type="http://schemas.openxmlformats.org/officeDocument/2006/relationships/image" Target="../media/image125.png"/><Relationship Id="rId102" Type="http://schemas.openxmlformats.org/officeDocument/2006/relationships/customXml" Target="../ink/ink108.xml"/><Relationship Id="rId123" Type="http://schemas.openxmlformats.org/officeDocument/2006/relationships/image" Target="../media/image147.png"/><Relationship Id="rId144" Type="http://schemas.openxmlformats.org/officeDocument/2006/relationships/customXml" Target="../ink/ink129.xml"/><Relationship Id="rId90" Type="http://schemas.openxmlformats.org/officeDocument/2006/relationships/customXml" Target="../ink/ink102.xml"/><Relationship Id="rId165" Type="http://schemas.openxmlformats.org/officeDocument/2006/relationships/image" Target="../media/image168.png"/><Relationship Id="rId186" Type="http://schemas.openxmlformats.org/officeDocument/2006/relationships/customXml" Target="../ink/ink150.xml"/><Relationship Id="rId211" Type="http://schemas.openxmlformats.org/officeDocument/2006/relationships/image" Target="../media/image191.png"/><Relationship Id="rId232" Type="http://schemas.openxmlformats.org/officeDocument/2006/relationships/customXml" Target="../ink/ink173.xml"/><Relationship Id="rId27" Type="http://schemas.openxmlformats.org/officeDocument/2006/relationships/image" Target="../media/image99.png"/><Relationship Id="rId48" Type="http://schemas.openxmlformats.org/officeDocument/2006/relationships/customXml" Target="../ink/ink81.xml"/><Relationship Id="rId69" Type="http://schemas.openxmlformats.org/officeDocument/2006/relationships/image" Target="../media/image120.png"/><Relationship Id="rId113" Type="http://schemas.openxmlformats.org/officeDocument/2006/relationships/image" Target="../media/image142.png"/><Relationship Id="rId134" Type="http://schemas.openxmlformats.org/officeDocument/2006/relationships/customXml" Target="../ink/ink124.xml"/><Relationship Id="rId80" Type="http://schemas.openxmlformats.org/officeDocument/2006/relationships/customXml" Target="../ink/ink97.xml"/><Relationship Id="rId155" Type="http://schemas.openxmlformats.org/officeDocument/2006/relationships/image" Target="../media/image163.png"/><Relationship Id="rId176" Type="http://schemas.openxmlformats.org/officeDocument/2006/relationships/customXml" Target="../ink/ink145.xml"/><Relationship Id="rId197" Type="http://schemas.openxmlformats.org/officeDocument/2006/relationships/image" Target="../media/image184.png"/><Relationship Id="rId201" Type="http://schemas.openxmlformats.org/officeDocument/2006/relationships/image" Target="../media/image186.png"/><Relationship Id="rId222" Type="http://schemas.openxmlformats.org/officeDocument/2006/relationships/customXml" Target="../ink/ink168.xml"/><Relationship Id="rId243" Type="http://schemas.openxmlformats.org/officeDocument/2006/relationships/image" Target="../media/image207.png"/><Relationship Id="rId17" Type="http://schemas.openxmlformats.org/officeDocument/2006/relationships/image" Target="../media/image94.png"/><Relationship Id="rId38" Type="http://schemas.openxmlformats.org/officeDocument/2006/relationships/customXml" Target="../ink/ink76.xml"/><Relationship Id="rId59" Type="http://schemas.openxmlformats.org/officeDocument/2006/relationships/image" Target="../media/image115.png"/><Relationship Id="rId103" Type="http://schemas.openxmlformats.org/officeDocument/2006/relationships/image" Target="../media/image137.png"/><Relationship Id="rId124" Type="http://schemas.openxmlformats.org/officeDocument/2006/relationships/customXml" Target="../ink/ink119.xml"/><Relationship Id="rId70" Type="http://schemas.openxmlformats.org/officeDocument/2006/relationships/customXml" Target="../ink/ink92.xml"/><Relationship Id="rId91" Type="http://schemas.openxmlformats.org/officeDocument/2006/relationships/image" Target="../media/image131.png"/><Relationship Id="rId145" Type="http://schemas.openxmlformats.org/officeDocument/2006/relationships/image" Target="../media/image158.png"/><Relationship Id="rId166" Type="http://schemas.openxmlformats.org/officeDocument/2006/relationships/customXml" Target="../ink/ink140.xml"/><Relationship Id="rId187" Type="http://schemas.openxmlformats.org/officeDocument/2006/relationships/image" Target="../media/image179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163.xml"/><Relationship Id="rId233" Type="http://schemas.openxmlformats.org/officeDocument/2006/relationships/image" Target="../media/image202.png"/><Relationship Id="rId28" Type="http://schemas.openxmlformats.org/officeDocument/2006/relationships/customXml" Target="../ink/ink71.xml"/><Relationship Id="rId49" Type="http://schemas.openxmlformats.org/officeDocument/2006/relationships/image" Target="../media/image110.png"/><Relationship Id="rId114" Type="http://schemas.openxmlformats.org/officeDocument/2006/relationships/customXml" Target="../ink/ink114.xml"/><Relationship Id="rId60" Type="http://schemas.openxmlformats.org/officeDocument/2006/relationships/customXml" Target="../ink/ink87.xml"/><Relationship Id="rId81" Type="http://schemas.openxmlformats.org/officeDocument/2006/relationships/image" Target="../media/image126.png"/><Relationship Id="rId135" Type="http://schemas.openxmlformats.org/officeDocument/2006/relationships/image" Target="../media/image153.png"/><Relationship Id="rId156" Type="http://schemas.openxmlformats.org/officeDocument/2006/relationships/customXml" Target="../ink/ink135.xml"/><Relationship Id="rId177" Type="http://schemas.openxmlformats.org/officeDocument/2006/relationships/image" Target="../media/image174.png"/><Relationship Id="rId198" Type="http://schemas.openxmlformats.org/officeDocument/2006/relationships/customXml" Target="../ink/ink156.xml"/><Relationship Id="rId202" Type="http://schemas.openxmlformats.org/officeDocument/2006/relationships/customXml" Target="../ink/ink158.xml"/><Relationship Id="rId223" Type="http://schemas.openxmlformats.org/officeDocument/2006/relationships/image" Target="../media/image197.png"/><Relationship Id="rId244" Type="http://schemas.openxmlformats.org/officeDocument/2006/relationships/customXml" Target="../ink/ink179.xml"/><Relationship Id="rId18" Type="http://schemas.openxmlformats.org/officeDocument/2006/relationships/customXml" Target="../ink/ink66.xml"/><Relationship Id="rId39" Type="http://schemas.openxmlformats.org/officeDocument/2006/relationships/image" Target="../media/image105.png"/><Relationship Id="rId50" Type="http://schemas.openxmlformats.org/officeDocument/2006/relationships/customXml" Target="../ink/ink82.xml"/><Relationship Id="rId104" Type="http://schemas.openxmlformats.org/officeDocument/2006/relationships/customXml" Target="../ink/ink109.xml"/><Relationship Id="rId125" Type="http://schemas.openxmlformats.org/officeDocument/2006/relationships/image" Target="../media/image148.png"/><Relationship Id="rId146" Type="http://schemas.openxmlformats.org/officeDocument/2006/relationships/customXml" Target="../ink/ink130.xml"/><Relationship Id="rId167" Type="http://schemas.openxmlformats.org/officeDocument/2006/relationships/image" Target="../media/image169.png"/><Relationship Id="rId188" Type="http://schemas.openxmlformats.org/officeDocument/2006/relationships/customXml" Target="../ink/ink151.xml"/><Relationship Id="rId71" Type="http://schemas.openxmlformats.org/officeDocument/2006/relationships/image" Target="../media/image121.png"/><Relationship Id="rId92" Type="http://schemas.openxmlformats.org/officeDocument/2006/relationships/customXml" Target="../ink/ink103.xml"/><Relationship Id="rId213" Type="http://schemas.openxmlformats.org/officeDocument/2006/relationships/image" Target="../media/image192.png"/><Relationship Id="rId234" Type="http://schemas.openxmlformats.org/officeDocument/2006/relationships/customXml" Target="../ink/ink174.xml"/><Relationship Id="rId2" Type="http://schemas.openxmlformats.org/officeDocument/2006/relationships/customXml" Target="../ink/ink58.xml"/><Relationship Id="rId29" Type="http://schemas.openxmlformats.org/officeDocument/2006/relationships/image" Target="../media/image100.png"/><Relationship Id="rId40" Type="http://schemas.openxmlformats.org/officeDocument/2006/relationships/customXml" Target="../ink/ink77.xml"/><Relationship Id="rId115" Type="http://schemas.openxmlformats.org/officeDocument/2006/relationships/image" Target="../media/image143.png"/><Relationship Id="rId136" Type="http://schemas.openxmlformats.org/officeDocument/2006/relationships/customXml" Target="../ink/ink125.xml"/><Relationship Id="rId157" Type="http://schemas.openxmlformats.org/officeDocument/2006/relationships/image" Target="../media/image164.png"/><Relationship Id="rId178" Type="http://schemas.openxmlformats.org/officeDocument/2006/relationships/customXml" Target="../ink/ink146.xml"/><Relationship Id="rId61" Type="http://schemas.openxmlformats.org/officeDocument/2006/relationships/image" Target="../media/image116.png"/><Relationship Id="rId82" Type="http://schemas.openxmlformats.org/officeDocument/2006/relationships/customXml" Target="../ink/ink98.xml"/><Relationship Id="rId199" Type="http://schemas.openxmlformats.org/officeDocument/2006/relationships/image" Target="../media/image185.png"/><Relationship Id="rId203" Type="http://schemas.openxmlformats.org/officeDocument/2006/relationships/image" Target="../media/image187.png"/><Relationship Id="rId19" Type="http://schemas.openxmlformats.org/officeDocument/2006/relationships/image" Target="../media/image95.png"/><Relationship Id="rId224" Type="http://schemas.openxmlformats.org/officeDocument/2006/relationships/customXml" Target="../ink/ink169.xml"/><Relationship Id="rId245" Type="http://schemas.openxmlformats.org/officeDocument/2006/relationships/image" Target="../media/image208.png"/><Relationship Id="rId30" Type="http://schemas.openxmlformats.org/officeDocument/2006/relationships/customXml" Target="../ink/ink72.xml"/><Relationship Id="rId105" Type="http://schemas.openxmlformats.org/officeDocument/2006/relationships/image" Target="../media/image138.png"/><Relationship Id="rId126" Type="http://schemas.openxmlformats.org/officeDocument/2006/relationships/customXml" Target="../ink/ink120.xml"/><Relationship Id="rId147" Type="http://schemas.openxmlformats.org/officeDocument/2006/relationships/image" Target="../media/image159.png"/><Relationship Id="rId168" Type="http://schemas.openxmlformats.org/officeDocument/2006/relationships/customXml" Target="../ink/ink141.xml"/><Relationship Id="rId51" Type="http://schemas.openxmlformats.org/officeDocument/2006/relationships/image" Target="../media/image111.png"/><Relationship Id="rId72" Type="http://schemas.openxmlformats.org/officeDocument/2006/relationships/customXml" Target="../ink/ink93.xml"/><Relationship Id="rId93" Type="http://schemas.openxmlformats.org/officeDocument/2006/relationships/image" Target="../media/image132.png"/><Relationship Id="rId189" Type="http://schemas.openxmlformats.org/officeDocument/2006/relationships/image" Target="../media/image180.png"/><Relationship Id="rId3" Type="http://schemas.openxmlformats.org/officeDocument/2006/relationships/image" Target="../media/image87.png"/><Relationship Id="rId214" Type="http://schemas.openxmlformats.org/officeDocument/2006/relationships/customXml" Target="../ink/ink164.xml"/><Relationship Id="rId235" Type="http://schemas.openxmlformats.org/officeDocument/2006/relationships/image" Target="../media/image203.png"/><Relationship Id="rId116" Type="http://schemas.openxmlformats.org/officeDocument/2006/relationships/customXml" Target="../ink/ink115.xml"/><Relationship Id="rId137" Type="http://schemas.openxmlformats.org/officeDocument/2006/relationships/image" Target="../media/image154.png"/><Relationship Id="rId158" Type="http://schemas.openxmlformats.org/officeDocument/2006/relationships/customXml" Target="../ink/ink136.xml"/><Relationship Id="rId20" Type="http://schemas.openxmlformats.org/officeDocument/2006/relationships/customXml" Target="../ink/ink67.xml"/><Relationship Id="rId41" Type="http://schemas.openxmlformats.org/officeDocument/2006/relationships/image" Target="../media/image106.png"/><Relationship Id="rId62" Type="http://schemas.openxmlformats.org/officeDocument/2006/relationships/customXml" Target="../ink/ink88.xml"/><Relationship Id="rId83" Type="http://schemas.openxmlformats.org/officeDocument/2006/relationships/image" Target="../media/image127.png"/><Relationship Id="rId179" Type="http://schemas.openxmlformats.org/officeDocument/2006/relationships/image" Target="../media/image175.png"/><Relationship Id="rId190" Type="http://schemas.openxmlformats.org/officeDocument/2006/relationships/customXml" Target="../ink/ink152.xml"/><Relationship Id="rId204" Type="http://schemas.openxmlformats.org/officeDocument/2006/relationships/customXml" Target="../ink/ink159.xml"/><Relationship Id="rId225" Type="http://schemas.openxmlformats.org/officeDocument/2006/relationships/image" Target="../media/image198.png"/><Relationship Id="rId246" Type="http://schemas.openxmlformats.org/officeDocument/2006/relationships/customXml" Target="../ink/ink180.xml"/><Relationship Id="rId106" Type="http://schemas.openxmlformats.org/officeDocument/2006/relationships/customXml" Target="../ink/ink110.xml"/><Relationship Id="rId127" Type="http://schemas.openxmlformats.org/officeDocument/2006/relationships/image" Target="../media/image149.png"/><Relationship Id="rId10" Type="http://schemas.openxmlformats.org/officeDocument/2006/relationships/customXml" Target="../ink/ink62.xml"/><Relationship Id="rId31" Type="http://schemas.openxmlformats.org/officeDocument/2006/relationships/image" Target="../media/image101.png"/><Relationship Id="rId52" Type="http://schemas.openxmlformats.org/officeDocument/2006/relationships/customXml" Target="../ink/ink83.xml"/><Relationship Id="rId73" Type="http://schemas.openxmlformats.org/officeDocument/2006/relationships/image" Target="../media/image122.png"/><Relationship Id="rId94" Type="http://schemas.openxmlformats.org/officeDocument/2006/relationships/customXml" Target="../ink/ink104.xml"/><Relationship Id="rId148" Type="http://schemas.openxmlformats.org/officeDocument/2006/relationships/customXml" Target="../ink/ink131.xml"/><Relationship Id="rId169" Type="http://schemas.openxmlformats.org/officeDocument/2006/relationships/image" Target="../media/image170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69.png"/><Relationship Id="rId21" Type="http://schemas.openxmlformats.org/officeDocument/2006/relationships/image" Target="../media/image221.png"/><Relationship Id="rId42" Type="http://schemas.openxmlformats.org/officeDocument/2006/relationships/customXml" Target="../ink/ink203.xml"/><Relationship Id="rId63" Type="http://schemas.openxmlformats.org/officeDocument/2006/relationships/image" Target="../media/image242.png"/><Relationship Id="rId84" Type="http://schemas.openxmlformats.org/officeDocument/2006/relationships/customXml" Target="../ink/ink224.xml"/><Relationship Id="rId138" Type="http://schemas.openxmlformats.org/officeDocument/2006/relationships/customXml" Target="../ink/ink251.xml"/><Relationship Id="rId159" Type="http://schemas.openxmlformats.org/officeDocument/2006/relationships/image" Target="../media/image289.png"/><Relationship Id="rId170" Type="http://schemas.openxmlformats.org/officeDocument/2006/relationships/customXml" Target="../ink/ink267.xml"/><Relationship Id="rId191" Type="http://schemas.openxmlformats.org/officeDocument/2006/relationships/image" Target="../media/image305.png"/><Relationship Id="rId205" Type="http://schemas.openxmlformats.org/officeDocument/2006/relationships/image" Target="../media/image312.png"/><Relationship Id="rId226" Type="http://schemas.openxmlformats.org/officeDocument/2006/relationships/customXml" Target="../ink/ink295.xml"/><Relationship Id="rId247" Type="http://schemas.openxmlformats.org/officeDocument/2006/relationships/image" Target="../media/image333.png"/><Relationship Id="rId107" Type="http://schemas.openxmlformats.org/officeDocument/2006/relationships/image" Target="../media/image264.png"/><Relationship Id="rId11" Type="http://schemas.openxmlformats.org/officeDocument/2006/relationships/image" Target="../media/image216.png"/><Relationship Id="rId32" Type="http://schemas.openxmlformats.org/officeDocument/2006/relationships/customXml" Target="../ink/ink198.xml"/><Relationship Id="rId53" Type="http://schemas.openxmlformats.org/officeDocument/2006/relationships/image" Target="../media/image237.png"/><Relationship Id="rId74" Type="http://schemas.openxmlformats.org/officeDocument/2006/relationships/customXml" Target="../ink/ink219.xml"/><Relationship Id="rId128" Type="http://schemas.openxmlformats.org/officeDocument/2006/relationships/customXml" Target="../ink/ink246.xml"/><Relationship Id="rId149" Type="http://schemas.openxmlformats.org/officeDocument/2006/relationships/image" Target="../media/image284.png"/><Relationship Id="rId5" Type="http://schemas.openxmlformats.org/officeDocument/2006/relationships/image" Target="../media/image213.png"/><Relationship Id="rId95" Type="http://schemas.openxmlformats.org/officeDocument/2006/relationships/image" Target="../media/image258.png"/><Relationship Id="rId160" Type="http://schemas.openxmlformats.org/officeDocument/2006/relationships/customXml" Target="../ink/ink262.xml"/><Relationship Id="rId181" Type="http://schemas.openxmlformats.org/officeDocument/2006/relationships/image" Target="../media/image300.png"/><Relationship Id="rId216" Type="http://schemas.openxmlformats.org/officeDocument/2006/relationships/customXml" Target="../ink/ink290.xml"/><Relationship Id="rId237" Type="http://schemas.openxmlformats.org/officeDocument/2006/relationships/image" Target="../media/image328.png"/><Relationship Id="rId22" Type="http://schemas.openxmlformats.org/officeDocument/2006/relationships/customXml" Target="../ink/ink193.xml"/><Relationship Id="rId43" Type="http://schemas.openxmlformats.org/officeDocument/2006/relationships/image" Target="../media/image232.png"/><Relationship Id="rId64" Type="http://schemas.openxmlformats.org/officeDocument/2006/relationships/customXml" Target="../ink/ink214.xml"/><Relationship Id="rId118" Type="http://schemas.openxmlformats.org/officeDocument/2006/relationships/customXml" Target="../ink/ink241.xml"/><Relationship Id="rId139" Type="http://schemas.openxmlformats.org/officeDocument/2006/relationships/image" Target="../media/image280.png"/><Relationship Id="rId85" Type="http://schemas.openxmlformats.org/officeDocument/2006/relationships/image" Target="../media/image253.png"/><Relationship Id="rId150" Type="http://schemas.openxmlformats.org/officeDocument/2006/relationships/customXml" Target="../ink/ink257.xml"/><Relationship Id="rId171" Type="http://schemas.openxmlformats.org/officeDocument/2006/relationships/image" Target="../media/image295.png"/><Relationship Id="rId192" Type="http://schemas.openxmlformats.org/officeDocument/2006/relationships/customXml" Target="../ink/ink278.xml"/><Relationship Id="rId206" Type="http://schemas.openxmlformats.org/officeDocument/2006/relationships/customXml" Target="../ink/ink285.xml"/><Relationship Id="rId227" Type="http://schemas.openxmlformats.org/officeDocument/2006/relationships/image" Target="../media/image323.png"/><Relationship Id="rId12" Type="http://schemas.openxmlformats.org/officeDocument/2006/relationships/customXml" Target="../ink/ink188.xml"/><Relationship Id="rId33" Type="http://schemas.openxmlformats.org/officeDocument/2006/relationships/image" Target="../media/image227.png"/><Relationship Id="rId108" Type="http://schemas.openxmlformats.org/officeDocument/2006/relationships/customXml" Target="../ink/ink236.xml"/><Relationship Id="rId129" Type="http://schemas.openxmlformats.org/officeDocument/2006/relationships/image" Target="../media/image275.png"/><Relationship Id="rId54" Type="http://schemas.openxmlformats.org/officeDocument/2006/relationships/customXml" Target="../ink/ink209.xml"/><Relationship Id="rId75" Type="http://schemas.openxmlformats.org/officeDocument/2006/relationships/image" Target="../media/image248.png"/><Relationship Id="rId96" Type="http://schemas.openxmlformats.org/officeDocument/2006/relationships/customXml" Target="../ink/ink230.xml"/><Relationship Id="rId140" Type="http://schemas.openxmlformats.org/officeDocument/2006/relationships/customXml" Target="../ink/ink252.xml"/><Relationship Id="rId161" Type="http://schemas.openxmlformats.org/officeDocument/2006/relationships/image" Target="../media/image290.png"/><Relationship Id="rId182" Type="http://schemas.openxmlformats.org/officeDocument/2006/relationships/customXml" Target="../ink/ink273.xml"/><Relationship Id="rId217" Type="http://schemas.openxmlformats.org/officeDocument/2006/relationships/image" Target="../media/image318.png"/><Relationship Id="rId6" Type="http://schemas.openxmlformats.org/officeDocument/2006/relationships/customXml" Target="../ink/ink185.xml"/><Relationship Id="rId238" Type="http://schemas.openxmlformats.org/officeDocument/2006/relationships/customXml" Target="../ink/ink301.xml"/><Relationship Id="rId23" Type="http://schemas.openxmlformats.org/officeDocument/2006/relationships/image" Target="../media/image222.png"/><Relationship Id="rId119" Type="http://schemas.openxmlformats.org/officeDocument/2006/relationships/image" Target="../media/image270.png"/><Relationship Id="rId44" Type="http://schemas.openxmlformats.org/officeDocument/2006/relationships/customXml" Target="../ink/ink204.xml"/><Relationship Id="rId65" Type="http://schemas.openxmlformats.org/officeDocument/2006/relationships/image" Target="../media/image243.png"/><Relationship Id="rId86" Type="http://schemas.openxmlformats.org/officeDocument/2006/relationships/customXml" Target="../ink/ink225.xml"/><Relationship Id="rId130" Type="http://schemas.openxmlformats.org/officeDocument/2006/relationships/customXml" Target="../ink/ink247.xml"/><Relationship Id="rId151" Type="http://schemas.openxmlformats.org/officeDocument/2006/relationships/image" Target="../media/image285.png"/><Relationship Id="rId172" Type="http://schemas.openxmlformats.org/officeDocument/2006/relationships/customXml" Target="../ink/ink268.xml"/><Relationship Id="rId193" Type="http://schemas.openxmlformats.org/officeDocument/2006/relationships/image" Target="../media/image306.png"/><Relationship Id="rId207" Type="http://schemas.openxmlformats.org/officeDocument/2006/relationships/image" Target="../media/image313.png"/><Relationship Id="rId228" Type="http://schemas.openxmlformats.org/officeDocument/2006/relationships/customXml" Target="../ink/ink296.xml"/><Relationship Id="rId13" Type="http://schemas.openxmlformats.org/officeDocument/2006/relationships/image" Target="../media/image217.png"/><Relationship Id="rId109" Type="http://schemas.openxmlformats.org/officeDocument/2006/relationships/image" Target="../media/image265.png"/><Relationship Id="rId34" Type="http://schemas.openxmlformats.org/officeDocument/2006/relationships/customXml" Target="../ink/ink199.xml"/><Relationship Id="rId55" Type="http://schemas.openxmlformats.org/officeDocument/2006/relationships/image" Target="../media/image238.png"/><Relationship Id="rId76" Type="http://schemas.openxmlformats.org/officeDocument/2006/relationships/customXml" Target="../ink/ink220.xml"/><Relationship Id="rId97" Type="http://schemas.openxmlformats.org/officeDocument/2006/relationships/image" Target="../media/image259.png"/><Relationship Id="rId120" Type="http://schemas.openxmlformats.org/officeDocument/2006/relationships/customXml" Target="../ink/ink242.xml"/><Relationship Id="rId141" Type="http://schemas.openxmlformats.org/officeDocument/2006/relationships/image" Target="../media/image281.png"/><Relationship Id="rId7" Type="http://schemas.openxmlformats.org/officeDocument/2006/relationships/image" Target="../media/image214.png"/><Relationship Id="rId162" Type="http://schemas.openxmlformats.org/officeDocument/2006/relationships/customXml" Target="../ink/ink263.xml"/><Relationship Id="rId183" Type="http://schemas.openxmlformats.org/officeDocument/2006/relationships/image" Target="../media/image301.png"/><Relationship Id="rId218" Type="http://schemas.openxmlformats.org/officeDocument/2006/relationships/customXml" Target="../ink/ink291.xml"/><Relationship Id="rId239" Type="http://schemas.openxmlformats.org/officeDocument/2006/relationships/image" Target="../media/image329.png"/><Relationship Id="rId24" Type="http://schemas.openxmlformats.org/officeDocument/2006/relationships/customXml" Target="../ink/ink194.xml"/><Relationship Id="rId45" Type="http://schemas.openxmlformats.org/officeDocument/2006/relationships/image" Target="../media/image233.png"/><Relationship Id="rId66" Type="http://schemas.openxmlformats.org/officeDocument/2006/relationships/customXml" Target="../ink/ink215.xml"/><Relationship Id="rId87" Type="http://schemas.openxmlformats.org/officeDocument/2006/relationships/image" Target="../media/image254.png"/><Relationship Id="rId110" Type="http://schemas.openxmlformats.org/officeDocument/2006/relationships/customXml" Target="../ink/ink237.xml"/><Relationship Id="rId131" Type="http://schemas.openxmlformats.org/officeDocument/2006/relationships/image" Target="../media/image276.png"/><Relationship Id="rId152" Type="http://schemas.openxmlformats.org/officeDocument/2006/relationships/customXml" Target="../ink/ink258.xml"/><Relationship Id="rId173" Type="http://schemas.openxmlformats.org/officeDocument/2006/relationships/image" Target="../media/image296.png"/><Relationship Id="rId194" Type="http://schemas.openxmlformats.org/officeDocument/2006/relationships/customXml" Target="../ink/ink279.xml"/><Relationship Id="rId208" Type="http://schemas.openxmlformats.org/officeDocument/2006/relationships/customXml" Target="../ink/ink286.xml"/><Relationship Id="rId229" Type="http://schemas.openxmlformats.org/officeDocument/2006/relationships/image" Target="../media/image324.png"/><Relationship Id="rId240" Type="http://schemas.openxmlformats.org/officeDocument/2006/relationships/customXml" Target="../ink/ink302.xml"/><Relationship Id="rId14" Type="http://schemas.openxmlformats.org/officeDocument/2006/relationships/customXml" Target="../ink/ink189.xml"/><Relationship Id="rId35" Type="http://schemas.openxmlformats.org/officeDocument/2006/relationships/image" Target="../media/image228.png"/><Relationship Id="rId56" Type="http://schemas.openxmlformats.org/officeDocument/2006/relationships/customXml" Target="../ink/ink210.xml"/><Relationship Id="rId77" Type="http://schemas.openxmlformats.org/officeDocument/2006/relationships/image" Target="../media/image249.png"/><Relationship Id="rId100" Type="http://schemas.openxmlformats.org/officeDocument/2006/relationships/customXml" Target="../ink/ink232.xml"/><Relationship Id="rId8" Type="http://schemas.openxmlformats.org/officeDocument/2006/relationships/customXml" Target="../ink/ink186.xml"/><Relationship Id="rId98" Type="http://schemas.openxmlformats.org/officeDocument/2006/relationships/customXml" Target="../ink/ink231.xml"/><Relationship Id="rId121" Type="http://schemas.openxmlformats.org/officeDocument/2006/relationships/image" Target="../media/image271.png"/><Relationship Id="rId142" Type="http://schemas.openxmlformats.org/officeDocument/2006/relationships/customXml" Target="../ink/ink253.xml"/><Relationship Id="rId163" Type="http://schemas.openxmlformats.org/officeDocument/2006/relationships/image" Target="../media/image291.png"/><Relationship Id="rId184" Type="http://schemas.openxmlformats.org/officeDocument/2006/relationships/customXml" Target="../ink/ink274.xml"/><Relationship Id="rId219" Type="http://schemas.openxmlformats.org/officeDocument/2006/relationships/image" Target="../media/image319.png"/><Relationship Id="rId230" Type="http://schemas.openxmlformats.org/officeDocument/2006/relationships/customXml" Target="../ink/ink297.xml"/><Relationship Id="rId25" Type="http://schemas.openxmlformats.org/officeDocument/2006/relationships/image" Target="../media/image223.png"/><Relationship Id="rId46" Type="http://schemas.openxmlformats.org/officeDocument/2006/relationships/customXml" Target="../ink/ink205.xml"/><Relationship Id="rId67" Type="http://schemas.openxmlformats.org/officeDocument/2006/relationships/image" Target="../media/image244.png"/><Relationship Id="rId88" Type="http://schemas.openxmlformats.org/officeDocument/2006/relationships/customXml" Target="../ink/ink226.xml"/><Relationship Id="rId111" Type="http://schemas.openxmlformats.org/officeDocument/2006/relationships/image" Target="../media/image266.png"/><Relationship Id="rId132" Type="http://schemas.openxmlformats.org/officeDocument/2006/relationships/customXml" Target="../ink/ink248.xml"/><Relationship Id="rId153" Type="http://schemas.openxmlformats.org/officeDocument/2006/relationships/image" Target="../media/image286.png"/><Relationship Id="rId174" Type="http://schemas.openxmlformats.org/officeDocument/2006/relationships/customXml" Target="../ink/ink269.xml"/><Relationship Id="rId195" Type="http://schemas.openxmlformats.org/officeDocument/2006/relationships/image" Target="../media/image307.png"/><Relationship Id="rId209" Type="http://schemas.openxmlformats.org/officeDocument/2006/relationships/image" Target="../media/image314.png"/><Relationship Id="rId220" Type="http://schemas.openxmlformats.org/officeDocument/2006/relationships/customXml" Target="../ink/ink292.xml"/><Relationship Id="rId241" Type="http://schemas.openxmlformats.org/officeDocument/2006/relationships/image" Target="../media/image330.png"/><Relationship Id="rId15" Type="http://schemas.openxmlformats.org/officeDocument/2006/relationships/image" Target="../media/image218.png"/><Relationship Id="rId36" Type="http://schemas.openxmlformats.org/officeDocument/2006/relationships/customXml" Target="../ink/ink200.xml"/><Relationship Id="rId57" Type="http://schemas.openxmlformats.org/officeDocument/2006/relationships/image" Target="../media/image239.png"/><Relationship Id="rId10" Type="http://schemas.openxmlformats.org/officeDocument/2006/relationships/customXml" Target="../ink/ink187.xml"/><Relationship Id="rId31" Type="http://schemas.openxmlformats.org/officeDocument/2006/relationships/image" Target="../media/image226.png"/><Relationship Id="rId52" Type="http://schemas.openxmlformats.org/officeDocument/2006/relationships/customXml" Target="../ink/ink208.xml"/><Relationship Id="rId73" Type="http://schemas.openxmlformats.org/officeDocument/2006/relationships/image" Target="../media/image247.png"/><Relationship Id="rId78" Type="http://schemas.openxmlformats.org/officeDocument/2006/relationships/customXml" Target="../ink/ink221.xml"/><Relationship Id="rId94" Type="http://schemas.openxmlformats.org/officeDocument/2006/relationships/customXml" Target="../ink/ink229.xml"/><Relationship Id="rId99" Type="http://schemas.openxmlformats.org/officeDocument/2006/relationships/image" Target="../media/image260.png"/><Relationship Id="rId101" Type="http://schemas.openxmlformats.org/officeDocument/2006/relationships/image" Target="../media/image261.png"/><Relationship Id="rId122" Type="http://schemas.openxmlformats.org/officeDocument/2006/relationships/customXml" Target="../ink/ink243.xml"/><Relationship Id="rId143" Type="http://schemas.openxmlformats.org/officeDocument/2006/relationships/image" Target="../media/image282.png"/><Relationship Id="rId148" Type="http://schemas.openxmlformats.org/officeDocument/2006/relationships/customXml" Target="../ink/ink256.xml"/><Relationship Id="rId164" Type="http://schemas.openxmlformats.org/officeDocument/2006/relationships/customXml" Target="../ink/ink264.xml"/><Relationship Id="rId169" Type="http://schemas.openxmlformats.org/officeDocument/2006/relationships/image" Target="../media/image294.png"/><Relationship Id="rId185" Type="http://schemas.openxmlformats.org/officeDocument/2006/relationships/image" Target="../media/image302.png"/><Relationship Id="rId4" Type="http://schemas.openxmlformats.org/officeDocument/2006/relationships/customXml" Target="../ink/ink184.xml"/><Relationship Id="rId9" Type="http://schemas.openxmlformats.org/officeDocument/2006/relationships/image" Target="../media/image215.png"/><Relationship Id="rId180" Type="http://schemas.openxmlformats.org/officeDocument/2006/relationships/customXml" Target="../ink/ink272.xml"/><Relationship Id="rId210" Type="http://schemas.openxmlformats.org/officeDocument/2006/relationships/customXml" Target="../ink/ink287.xml"/><Relationship Id="rId215" Type="http://schemas.openxmlformats.org/officeDocument/2006/relationships/image" Target="../media/image317.png"/><Relationship Id="rId236" Type="http://schemas.openxmlformats.org/officeDocument/2006/relationships/customXml" Target="../ink/ink300.xml"/><Relationship Id="rId26" Type="http://schemas.openxmlformats.org/officeDocument/2006/relationships/customXml" Target="../ink/ink195.xml"/><Relationship Id="rId231" Type="http://schemas.openxmlformats.org/officeDocument/2006/relationships/image" Target="../media/image325.png"/><Relationship Id="rId47" Type="http://schemas.openxmlformats.org/officeDocument/2006/relationships/image" Target="../media/image234.png"/><Relationship Id="rId68" Type="http://schemas.openxmlformats.org/officeDocument/2006/relationships/customXml" Target="../ink/ink216.xml"/><Relationship Id="rId89" Type="http://schemas.openxmlformats.org/officeDocument/2006/relationships/image" Target="../media/image255.png"/><Relationship Id="rId112" Type="http://schemas.openxmlformats.org/officeDocument/2006/relationships/customXml" Target="../ink/ink238.xml"/><Relationship Id="rId133" Type="http://schemas.openxmlformats.org/officeDocument/2006/relationships/image" Target="../media/image277.png"/><Relationship Id="rId154" Type="http://schemas.openxmlformats.org/officeDocument/2006/relationships/customXml" Target="../ink/ink259.xml"/><Relationship Id="rId175" Type="http://schemas.openxmlformats.org/officeDocument/2006/relationships/image" Target="../media/image297.png"/><Relationship Id="rId196" Type="http://schemas.openxmlformats.org/officeDocument/2006/relationships/customXml" Target="../ink/ink280.xml"/><Relationship Id="rId200" Type="http://schemas.openxmlformats.org/officeDocument/2006/relationships/customXml" Target="../ink/ink282.xml"/><Relationship Id="rId16" Type="http://schemas.openxmlformats.org/officeDocument/2006/relationships/customXml" Target="../ink/ink190.xml"/><Relationship Id="rId221" Type="http://schemas.openxmlformats.org/officeDocument/2006/relationships/image" Target="../media/image320.png"/><Relationship Id="rId242" Type="http://schemas.openxmlformats.org/officeDocument/2006/relationships/customXml" Target="../ink/ink303.xml"/><Relationship Id="rId37" Type="http://schemas.openxmlformats.org/officeDocument/2006/relationships/image" Target="../media/image229.png"/><Relationship Id="rId58" Type="http://schemas.openxmlformats.org/officeDocument/2006/relationships/customXml" Target="../ink/ink211.xml"/><Relationship Id="rId79" Type="http://schemas.openxmlformats.org/officeDocument/2006/relationships/image" Target="../media/image250.png"/><Relationship Id="rId102" Type="http://schemas.openxmlformats.org/officeDocument/2006/relationships/customXml" Target="../ink/ink233.xml"/><Relationship Id="rId123" Type="http://schemas.openxmlformats.org/officeDocument/2006/relationships/image" Target="../media/image272.png"/><Relationship Id="rId144" Type="http://schemas.openxmlformats.org/officeDocument/2006/relationships/customXml" Target="../ink/ink254.xml"/><Relationship Id="rId90" Type="http://schemas.openxmlformats.org/officeDocument/2006/relationships/customXml" Target="../ink/ink227.xml"/><Relationship Id="rId165" Type="http://schemas.openxmlformats.org/officeDocument/2006/relationships/image" Target="../media/image292.png"/><Relationship Id="rId186" Type="http://schemas.openxmlformats.org/officeDocument/2006/relationships/customXml" Target="../ink/ink275.xml"/><Relationship Id="rId211" Type="http://schemas.openxmlformats.org/officeDocument/2006/relationships/image" Target="../media/image315.png"/><Relationship Id="rId232" Type="http://schemas.openxmlformats.org/officeDocument/2006/relationships/customXml" Target="../ink/ink298.xml"/><Relationship Id="rId27" Type="http://schemas.openxmlformats.org/officeDocument/2006/relationships/image" Target="../media/image224.png"/><Relationship Id="rId48" Type="http://schemas.openxmlformats.org/officeDocument/2006/relationships/customXml" Target="../ink/ink206.xml"/><Relationship Id="rId69" Type="http://schemas.openxmlformats.org/officeDocument/2006/relationships/image" Target="../media/image245.png"/><Relationship Id="rId113" Type="http://schemas.openxmlformats.org/officeDocument/2006/relationships/image" Target="../media/image267.png"/><Relationship Id="rId134" Type="http://schemas.openxmlformats.org/officeDocument/2006/relationships/customXml" Target="../ink/ink249.xml"/><Relationship Id="rId80" Type="http://schemas.openxmlformats.org/officeDocument/2006/relationships/customXml" Target="../ink/ink222.xml"/><Relationship Id="rId155" Type="http://schemas.openxmlformats.org/officeDocument/2006/relationships/image" Target="../media/image287.png"/><Relationship Id="rId176" Type="http://schemas.openxmlformats.org/officeDocument/2006/relationships/customXml" Target="../ink/ink270.xml"/><Relationship Id="rId197" Type="http://schemas.openxmlformats.org/officeDocument/2006/relationships/image" Target="../media/image308.png"/><Relationship Id="rId201" Type="http://schemas.openxmlformats.org/officeDocument/2006/relationships/image" Target="../media/image310.png"/><Relationship Id="rId222" Type="http://schemas.openxmlformats.org/officeDocument/2006/relationships/customXml" Target="../ink/ink293.xml"/><Relationship Id="rId243" Type="http://schemas.openxmlformats.org/officeDocument/2006/relationships/image" Target="../media/image331.png"/><Relationship Id="rId17" Type="http://schemas.openxmlformats.org/officeDocument/2006/relationships/image" Target="../media/image219.png"/><Relationship Id="rId38" Type="http://schemas.openxmlformats.org/officeDocument/2006/relationships/customXml" Target="../ink/ink201.xml"/><Relationship Id="rId59" Type="http://schemas.openxmlformats.org/officeDocument/2006/relationships/image" Target="../media/image240.png"/><Relationship Id="rId103" Type="http://schemas.openxmlformats.org/officeDocument/2006/relationships/image" Target="../media/image262.png"/><Relationship Id="rId124" Type="http://schemas.openxmlformats.org/officeDocument/2006/relationships/customXml" Target="../ink/ink244.xml"/><Relationship Id="rId70" Type="http://schemas.openxmlformats.org/officeDocument/2006/relationships/customXml" Target="../ink/ink217.xml"/><Relationship Id="rId91" Type="http://schemas.openxmlformats.org/officeDocument/2006/relationships/image" Target="../media/image256.png"/><Relationship Id="rId145" Type="http://schemas.openxmlformats.org/officeDocument/2006/relationships/image" Target="../media/image283.png"/><Relationship Id="rId166" Type="http://schemas.openxmlformats.org/officeDocument/2006/relationships/customXml" Target="../ink/ink265.xml"/><Relationship Id="rId187" Type="http://schemas.openxmlformats.org/officeDocument/2006/relationships/image" Target="../media/image303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288.xml"/><Relationship Id="rId233" Type="http://schemas.openxmlformats.org/officeDocument/2006/relationships/image" Target="../media/image326.png"/><Relationship Id="rId28" Type="http://schemas.openxmlformats.org/officeDocument/2006/relationships/customXml" Target="../ink/ink196.xml"/><Relationship Id="rId49" Type="http://schemas.openxmlformats.org/officeDocument/2006/relationships/image" Target="../media/image235.png"/><Relationship Id="rId114" Type="http://schemas.openxmlformats.org/officeDocument/2006/relationships/customXml" Target="../ink/ink239.xml"/><Relationship Id="rId60" Type="http://schemas.openxmlformats.org/officeDocument/2006/relationships/customXml" Target="../ink/ink212.xml"/><Relationship Id="rId81" Type="http://schemas.openxmlformats.org/officeDocument/2006/relationships/image" Target="../media/image251.png"/><Relationship Id="rId135" Type="http://schemas.openxmlformats.org/officeDocument/2006/relationships/image" Target="../media/image278.png"/><Relationship Id="rId156" Type="http://schemas.openxmlformats.org/officeDocument/2006/relationships/customXml" Target="../ink/ink260.xml"/><Relationship Id="rId177" Type="http://schemas.openxmlformats.org/officeDocument/2006/relationships/image" Target="../media/image298.png"/><Relationship Id="rId198" Type="http://schemas.openxmlformats.org/officeDocument/2006/relationships/customXml" Target="../ink/ink281.xml"/><Relationship Id="rId202" Type="http://schemas.openxmlformats.org/officeDocument/2006/relationships/customXml" Target="../ink/ink283.xml"/><Relationship Id="rId223" Type="http://schemas.openxmlformats.org/officeDocument/2006/relationships/image" Target="../media/image321.png"/><Relationship Id="rId244" Type="http://schemas.openxmlformats.org/officeDocument/2006/relationships/customXml" Target="../ink/ink304.xml"/><Relationship Id="rId18" Type="http://schemas.openxmlformats.org/officeDocument/2006/relationships/customXml" Target="../ink/ink191.xml"/><Relationship Id="rId39" Type="http://schemas.openxmlformats.org/officeDocument/2006/relationships/image" Target="../media/image230.png"/><Relationship Id="rId50" Type="http://schemas.openxmlformats.org/officeDocument/2006/relationships/customXml" Target="../ink/ink207.xml"/><Relationship Id="rId104" Type="http://schemas.openxmlformats.org/officeDocument/2006/relationships/customXml" Target="../ink/ink234.xml"/><Relationship Id="rId125" Type="http://schemas.openxmlformats.org/officeDocument/2006/relationships/image" Target="../media/image273.png"/><Relationship Id="rId146" Type="http://schemas.openxmlformats.org/officeDocument/2006/relationships/customXml" Target="../ink/ink255.xml"/><Relationship Id="rId167" Type="http://schemas.openxmlformats.org/officeDocument/2006/relationships/image" Target="../media/image293.png"/><Relationship Id="rId188" Type="http://schemas.openxmlformats.org/officeDocument/2006/relationships/customXml" Target="../ink/ink276.xml"/><Relationship Id="rId71" Type="http://schemas.openxmlformats.org/officeDocument/2006/relationships/image" Target="../media/image246.png"/><Relationship Id="rId92" Type="http://schemas.openxmlformats.org/officeDocument/2006/relationships/customXml" Target="../ink/ink228.xml"/><Relationship Id="rId213" Type="http://schemas.openxmlformats.org/officeDocument/2006/relationships/image" Target="../media/image316.png"/><Relationship Id="rId234" Type="http://schemas.openxmlformats.org/officeDocument/2006/relationships/customXml" Target="../ink/ink299.xml"/><Relationship Id="rId2" Type="http://schemas.openxmlformats.org/officeDocument/2006/relationships/customXml" Target="../ink/ink183.xml"/><Relationship Id="rId29" Type="http://schemas.openxmlformats.org/officeDocument/2006/relationships/image" Target="../media/image225.png"/><Relationship Id="rId40" Type="http://schemas.openxmlformats.org/officeDocument/2006/relationships/customXml" Target="../ink/ink202.xml"/><Relationship Id="rId115" Type="http://schemas.openxmlformats.org/officeDocument/2006/relationships/image" Target="../media/image268.png"/><Relationship Id="rId136" Type="http://schemas.openxmlformats.org/officeDocument/2006/relationships/customXml" Target="../ink/ink250.xml"/><Relationship Id="rId157" Type="http://schemas.openxmlformats.org/officeDocument/2006/relationships/image" Target="../media/image288.png"/><Relationship Id="rId178" Type="http://schemas.openxmlformats.org/officeDocument/2006/relationships/customXml" Target="../ink/ink271.xml"/><Relationship Id="rId61" Type="http://schemas.openxmlformats.org/officeDocument/2006/relationships/image" Target="../media/image241.png"/><Relationship Id="rId82" Type="http://schemas.openxmlformats.org/officeDocument/2006/relationships/customXml" Target="../ink/ink223.xml"/><Relationship Id="rId199" Type="http://schemas.openxmlformats.org/officeDocument/2006/relationships/image" Target="../media/image309.png"/><Relationship Id="rId203" Type="http://schemas.openxmlformats.org/officeDocument/2006/relationships/image" Target="../media/image311.png"/><Relationship Id="rId19" Type="http://schemas.openxmlformats.org/officeDocument/2006/relationships/image" Target="../media/image220.png"/><Relationship Id="rId224" Type="http://schemas.openxmlformats.org/officeDocument/2006/relationships/customXml" Target="../ink/ink294.xml"/><Relationship Id="rId245" Type="http://schemas.openxmlformats.org/officeDocument/2006/relationships/image" Target="../media/image332.png"/><Relationship Id="rId30" Type="http://schemas.openxmlformats.org/officeDocument/2006/relationships/customXml" Target="../ink/ink197.xml"/><Relationship Id="rId105" Type="http://schemas.openxmlformats.org/officeDocument/2006/relationships/image" Target="../media/image263.png"/><Relationship Id="rId126" Type="http://schemas.openxmlformats.org/officeDocument/2006/relationships/customXml" Target="../ink/ink245.xml"/><Relationship Id="rId147" Type="http://schemas.openxmlformats.org/officeDocument/2006/relationships/image" Target="../media/image83.png"/><Relationship Id="rId168" Type="http://schemas.openxmlformats.org/officeDocument/2006/relationships/customXml" Target="../ink/ink266.xml"/><Relationship Id="rId51" Type="http://schemas.openxmlformats.org/officeDocument/2006/relationships/image" Target="../media/image236.png"/><Relationship Id="rId72" Type="http://schemas.openxmlformats.org/officeDocument/2006/relationships/customXml" Target="../ink/ink218.xml"/><Relationship Id="rId93" Type="http://schemas.openxmlformats.org/officeDocument/2006/relationships/image" Target="../media/image257.png"/><Relationship Id="rId189" Type="http://schemas.openxmlformats.org/officeDocument/2006/relationships/image" Target="../media/image304.png"/><Relationship Id="rId3" Type="http://schemas.openxmlformats.org/officeDocument/2006/relationships/image" Target="../media/image212.png"/><Relationship Id="rId214" Type="http://schemas.openxmlformats.org/officeDocument/2006/relationships/customXml" Target="../ink/ink289.xml"/><Relationship Id="rId235" Type="http://schemas.openxmlformats.org/officeDocument/2006/relationships/image" Target="../media/image327.png"/><Relationship Id="rId116" Type="http://schemas.openxmlformats.org/officeDocument/2006/relationships/customXml" Target="../ink/ink240.xml"/><Relationship Id="rId137" Type="http://schemas.openxmlformats.org/officeDocument/2006/relationships/image" Target="../media/image279.png"/><Relationship Id="rId158" Type="http://schemas.openxmlformats.org/officeDocument/2006/relationships/customXml" Target="../ink/ink261.xml"/><Relationship Id="rId20" Type="http://schemas.openxmlformats.org/officeDocument/2006/relationships/customXml" Target="../ink/ink192.xml"/><Relationship Id="rId41" Type="http://schemas.openxmlformats.org/officeDocument/2006/relationships/image" Target="../media/image231.png"/><Relationship Id="rId62" Type="http://schemas.openxmlformats.org/officeDocument/2006/relationships/customXml" Target="../ink/ink213.xml"/><Relationship Id="rId83" Type="http://schemas.openxmlformats.org/officeDocument/2006/relationships/image" Target="../media/image252.png"/><Relationship Id="rId179" Type="http://schemas.openxmlformats.org/officeDocument/2006/relationships/image" Target="../media/image299.png"/><Relationship Id="rId190" Type="http://schemas.openxmlformats.org/officeDocument/2006/relationships/customXml" Target="../ink/ink277.xml"/><Relationship Id="rId204" Type="http://schemas.openxmlformats.org/officeDocument/2006/relationships/customXml" Target="../ink/ink284.xml"/><Relationship Id="rId225" Type="http://schemas.openxmlformats.org/officeDocument/2006/relationships/image" Target="../media/image322.png"/><Relationship Id="rId246" Type="http://schemas.openxmlformats.org/officeDocument/2006/relationships/customXml" Target="../ink/ink305.xml"/><Relationship Id="rId106" Type="http://schemas.openxmlformats.org/officeDocument/2006/relationships/customXml" Target="../ink/ink235.xml"/><Relationship Id="rId127" Type="http://schemas.openxmlformats.org/officeDocument/2006/relationships/image" Target="../media/image274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9.png"/><Relationship Id="rId18" Type="http://schemas.openxmlformats.org/officeDocument/2006/relationships/customXml" Target="../ink/ink314.xml"/><Relationship Id="rId26" Type="http://schemas.openxmlformats.org/officeDocument/2006/relationships/customXml" Target="../ink/ink318.xml"/><Relationship Id="rId39" Type="http://schemas.openxmlformats.org/officeDocument/2006/relationships/image" Target="../media/image352.png"/><Relationship Id="rId21" Type="http://schemas.openxmlformats.org/officeDocument/2006/relationships/image" Target="../media/image343.png"/><Relationship Id="rId34" Type="http://schemas.openxmlformats.org/officeDocument/2006/relationships/customXml" Target="../ink/ink322.xml"/><Relationship Id="rId42" Type="http://schemas.openxmlformats.org/officeDocument/2006/relationships/customXml" Target="../ink/ink326.xml"/><Relationship Id="rId47" Type="http://schemas.openxmlformats.org/officeDocument/2006/relationships/image" Target="../media/image356.png"/><Relationship Id="rId50" Type="http://schemas.openxmlformats.org/officeDocument/2006/relationships/customXml" Target="../ink/ink330.xml"/><Relationship Id="rId55" Type="http://schemas.openxmlformats.org/officeDocument/2006/relationships/image" Target="../media/image360.png"/><Relationship Id="rId7" Type="http://schemas.openxmlformats.org/officeDocument/2006/relationships/image" Target="../media/image336.png"/><Relationship Id="rId2" Type="http://schemas.openxmlformats.org/officeDocument/2006/relationships/customXml" Target="../ink/ink306.xml"/><Relationship Id="rId16" Type="http://schemas.openxmlformats.org/officeDocument/2006/relationships/customXml" Target="../ink/ink313.xml"/><Relationship Id="rId29" Type="http://schemas.openxmlformats.org/officeDocument/2006/relationships/image" Target="../media/image347.png"/><Relationship Id="rId11" Type="http://schemas.openxmlformats.org/officeDocument/2006/relationships/image" Target="../media/image338.png"/><Relationship Id="rId24" Type="http://schemas.openxmlformats.org/officeDocument/2006/relationships/customXml" Target="../ink/ink317.xml"/><Relationship Id="rId32" Type="http://schemas.openxmlformats.org/officeDocument/2006/relationships/customXml" Target="../ink/ink321.xml"/><Relationship Id="rId37" Type="http://schemas.openxmlformats.org/officeDocument/2006/relationships/image" Target="../media/image351.png"/><Relationship Id="rId40" Type="http://schemas.openxmlformats.org/officeDocument/2006/relationships/customXml" Target="../ink/ink325.xml"/><Relationship Id="rId45" Type="http://schemas.openxmlformats.org/officeDocument/2006/relationships/image" Target="../media/image355.png"/><Relationship Id="rId53" Type="http://schemas.openxmlformats.org/officeDocument/2006/relationships/image" Target="../media/image359.png"/><Relationship Id="rId5" Type="http://schemas.openxmlformats.org/officeDocument/2006/relationships/image" Target="../media/image335.png"/><Relationship Id="rId10" Type="http://schemas.openxmlformats.org/officeDocument/2006/relationships/customXml" Target="../ink/ink310.xml"/><Relationship Id="rId19" Type="http://schemas.openxmlformats.org/officeDocument/2006/relationships/image" Target="../media/image342.png"/><Relationship Id="rId31" Type="http://schemas.openxmlformats.org/officeDocument/2006/relationships/image" Target="../media/image348.png"/><Relationship Id="rId44" Type="http://schemas.openxmlformats.org/officeDocument/2006/relationships/customXml" Target="../ink/ink327.xml"/><Relationship Id="rId52" Type="http://schemas.openxmlformats.org/officeDocument/2006/relationships/customXml" Target="../ink/ink331.xml"/><Relationship Id="rId4" Type="http://schemas.openxmlformats.org/officeDocument/2006/relationships/customXml" Target="../ink/ink307.xml"/><Relationship Id="rId9" Type="http://schemas.openxmlformats.org/officeDocument/2006/relationships/image" Target="../media/image337.png"/><Relationship Id="rId14" Type="http://schemas.openxmlformats.org/officeDocument/2006/relationships/customXml" Target="../ink/ink312.xml"/><Relationship Id="rId22" Type="http://schemas.openxmlformats.org/officeDocument/2006/relationships/customXml" Target="../ink/ink316.xml"/><Relationship Id="rId27" Type="http://schemas.openxmlformats.org/officeDocument/2006/relationships/image" Target="../media/image346.png"/><Relationship Id="rId30" Type="http://schemas.openxmlformats.org/officeDocument/2006/relationships/customXml" Target="../ink/ink320.xml"/><Relationship Id="rId35" Type="http://schemas.openxmlformats.org/officeDocument/2006/relationships/image" Target="../media/image350.png"/><Relationship Id="rId43" Type="http://schemas.openxmlformats.org/officeDocument/2006/relationships/image" Target="../media/image354.png"/><Relationship Id="rId48" Type="http://schemas.openxmlformats.org/officeDocument/2006/relationships/customXml" Target="../ink/ink329.xml"/><Relationship Id="rId8" Type="http://schemas.openxmlformats.org/officeDocument/2006/relationships/customXml" Target="../ink/ink309.xml"/><Relationship Id="rId51" Type="http://schemas.openxmlformats.org/officeDocument/2006/relationships/image" Target="../media/image358.png"/><Relationship Id="rId3" Type="http://schemas.openxmlformats.org/officeDocument/2006/relationships/image" Target="../media/image334.png"/><Relationship Id="rId12" Type="http://schemas.openxmlformats.org/officeDocument/2006/relationships/customXml" Target="../ink/ink311.xml"/><Relationship Id="rId17" Type="http://schemas.openxmlformats.org/officeDocument/2006/relationships/image" Target="../media/image341.png"/><Relationship Id="rId25" Type="http://schemas.openxmlformats.org/officeDocument/2006/relationships/image" Target="../media/image345.png"/><Relationship Id="rId33" Type="http://schemas.openxmlformats.org/officeDocument/2006/relationships/image" Target="../media/image349.png"/><Relationship Id="rId38" Type="http://schemas.openxmlformats.org/officeDocument/2006/relationships/customXml" Target="../ink/ink324.xml"/><Relationship Id="rId46" Type="http://schemas.openxmlformats.org/officeDocument/2006/relationships/customXml" Target="../ink/ink328.xml"/><Relationship Id="rId20" Type="http://schemas.openxmlformats.org/officeDocument/2006/relationships/customXml" Target="../ink/ink315.xml"/><Relationship Id="rId41" Type="http://schemas.openxmlformats.org/officeDocument/2006/relationships/image" Target="../media/image353.png"/><Relationship Id="rId54" Type="http://schemas.openxmlformats.org/officeDocument/2006/relationships/customXml" Target="../ink/ink332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308.xml"/><Relationship Id="rId15" Type="http://schemas.openxmlformats.org/officeDocument/2006/relationships/image" Target="../media/image340.png"/><Relationship Id="rId23" Type="http://schemas.openxmlformats.org/officeDocument/2006/relationships/image" Target="../media/image344.png"/><Relationship Id="rId28" Type="http://schemas.openxmlformats.org/officeDocument/2006/relationships/customXml" Target="../ink/ink319.xml"/><Relationship Id="rId36" Type="http://schemas.openxmlformats.org/officeDocument/2006/relationships/customXml" Target="../ink/ink323.xml"/><Relationship Id="rId49" Type="http://schemas.openxmlformats.org/officeDocument/2006/relationships/image" Target="../media/image357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45.xml"/><Relationship Id="rId117" Type="http://schemas.openxmlformats.org/officeDocument/2006/relationships/image" Target="../media/image418.png"/><Relationship Id="rId21" Type="http://schemas.openxmlformats.org/officeDocument/2006/relationships/image" Target="../media/image370.png"/><Relationship Id="rId42" Type="http://schemas.openxmlformats.org/officeDocument/2006/relationships/customXml" Target="../ink/ink353.xml"/><Relationship Id="rId47" Type="http://schemas.openxmlformats.org/officeDocument/2006/relationships/image" Target="../media/image383.png"/><Relationship Id="rId63" Type="http://schemas.openxmlformats.org/officeDocument/2006/relationships/image" Target="../media/image391.png"/><Relationship Id="rId68" Type="http://schemas.openxmlformats.org/officeDocument/2006/relationships/customXml" Target="../ink/ink366.xml"/><Relationship Id="rId84" Type="http://schemas.openxmlformats.org/officeDocument/2006/relationships/customXml" Target="../ink/ink374.xml"/><Relationship Id="rId89" Type="http://schemas.openxmlformats.org/officeDocument/2006/relationships/image" Target="../media/image404.png"/><Relationship Id="rId112" Type="http://schemas.openxmlformats.org/officeDocument/2006/relationships/customXml" Target="../ink/ink388.xml"/><Relationship Id="rId16" Type="http://schemas.openxmlformats.org/officeDocument/2006/relationships/customXml" Target="../ink/ink340.xml"/><Relationship Id="rId107" Type="http://schemas.openxmlformats.org/officeDocument/2006/relationships/image" Target="../media/image413.png"/><Relationship Id="rId11" Type="http://schemas.openxmlformats.org/officeDocument/2006/relationships/image" Target="../media/image365.png"/><Relationship Id="rId32" Type="http://schemas.openxmlformats.org/officeDocument/2006/relationships/customXml" Target="../ink/ink348.xml"/><Relationship Id="rId37" Type="http://schemas.openxmlformats.org/officeDocument/2006/relationships/image" Target="../media/image378.png"/><Relationship Id="rId53" Type="http://schemas.openxmlformats.org/officeDocument/2006/relationships/image" Target="../media/image386.png"/><Relationship Id="rId58" Type="http://schemas.openxmlformats.org/officeDocument/2006/relationships/customXml" Target="../ink/ink361.xml"/><Relationship Id="rId74" Type="http://schemas.openxmlformats.org/officeDocument/2006/relationships/customXml" Target="../ink/ink369.xml"/><Relationship Id="rId79" Type="http://schemas.openxmlformats.org/officeDocument/2006/relationships/image" Target="../media/image399.png"/><Relationship Id="rId102" Type="http://schemas.openxmlformats.org/officeDocument/2006/relationships/customXml" Target="../ink/ink383.xml"/><Relationship Id="rId5" Type="http://schemas.openxmlformats.org/officeDocument/2006/relationships/image" Target="../media/image362.png"/><Relationship Id="rId90" Type="http://schemas.openxmlformats.org/officeDocument/2006/relationships/customXml" Target="../ink/ink377.xml"/><Relationship Id="rId95" Type="http://schemas.openxmlformats.org/officeDocument/2006/relationships/image" Target="../media/image407.png"/><Relationship Id="rId22" Type="http://schemas.openxmlformats.org/officeDocument/2006/relationships/customXml" Target="../ink/ink343.xml"/><Relationship Id="rId27" Type="http://schemas.openxmlformats.org/officeDocument/2006/relationships/image" Target="../media/image373.png"/><Relationship Id="rId43" Type="http://schemas.openxmlformats.org/officeDocument/2006/relationships/image" Target="../media/image381.png"/><Relationship Id="rId48" Type="http://schemas.openxmlformats.org/officeDocument/2006/relationships/customXml" Target="../ink/ink356.xml"/><Relationship Id="rId64" Type="http://schemas.openxmlformats.org/officeDocument/2006/relationships/customXml" Target="../ink/ink364.xml"/><Relationship Id="rId69" Type="http://schemas.openxmlformats.org/officeDocument/2006/relationships/image" Target="../media/image394.png"/><Relationship Id="rId113" Type="http://schemas.openxmlformats.org/officeDocument/2006/relationships/image" Target="../media/image416.png"/><Relationship Id="rId118" Type="http://schemas.openxmlformats.org/officeDocument/2006/relationships/customXml" Target="../ink/ink391.xml"/><Relationship Id="rId80" Type="http://schemas.openxmlformats.org/officeDocument/2006/relationships/customXml" Target="../ink/ink372.xml"/><Relationship Id="rId85" Type="http://schemas.openxmlformats.org/officeDocument/2006/relationships/image" Target="../media/image402.png"/><Relationship Id="rId12" Type="http://schemas.openxmlformats.org/officeDocument/2006/relationships/customXml" Target="../ink/ink338.xml"/><Relationship Id="rId17" Type="http://schemas.openxmlformats.org/officeDocument/2006/relationships/image" Target="../media/image368.png"/><Relationship Id="rId33" Type="http://schemas.openxmlformats.org/officeDocument/2006/relationships/image" Target="../media/image376.png"/><Relationship Id="rId38" Type="http://schemas.openxmlformats.org/officeDocument/2006/relationships/customXml" Target="../ink/ink351.xml"/><Relationship Id="rId59" Type="http://schemas.openxmlformats.org/officeDocument/2006/relationships/image" Target="../media/image389.png"/><Relationship Id="rId103" Type="http://schemas.openxmlformats.org/officeDocument/2006/relationships/image" Target="../media/image411.png"/><Relationship Id="rId108" Type="http://schemas.openxmlformats.org/officeDocument/2006/relationships/customXml" Target="../ink/ink386.xml"/><Relationship Id="rId54" Type="http://schemas.openxmlformats.org/officeDocument/2006/relationships/customXml" Target="../ink/ink359.xml"/><Relationship Id="rId70" Type="http://schemas.openxmlformats.org/officeDocument/2006/relationships/customXml" Target="../ink/ink367.xml"/><Relationship Id="rId75" Type="http://schemas.openxmlformats.org/officeDocument/2006/relationships/image" Target="../media/image397.png"/><Relationship Id="rId91" Type="http://schemas.openxmlformats.org/officeDocument/2006/relationships/image" Target="../media/image405.png"/><Relationship Id="rId96" Type="http://schemas.openxmlformats.org/officeDocument/2006/relationships/customXml" Target="../ink/ink380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335.xml"/><Relationship Id="rId23" Type="http://schemas.openxmlformats.org/officeDocument/2006/relationships/image" Target="../media/image371.png"/><Relationship Id="rId28" Type="http://schemas.openxmlformats.org/officeDocument/2006/relationships/customXml" Target="../ink/ink346.xml"/><Relationship Id="rId49" Type="http://schemas.openxmlformats.org/officeDocument/2006/relationships/image" Target="../media/image384.png"/><Relationship Id="rId114" Type="http://schemas.openxmlformats.org/officeDocument/2006/relationships/customXml" Target="../ink/ink389.xml"/><Relationship Id="rId119" Type="http://schemas.openxmlformats.org/officeDocument/2006/relationships/image" Target="../media/image419.png"/><Relationship Id="rId10" Type="http://schemas.openxmlformats.org/officeDocument/2006/relationships/customXml" Target="../ink/ink337.xml"/><Relationship Id="rId31" Type="http://schemas.openxmlformats.org/officeDocument/2006/relationships/image" Target="../media/image375.png"/><Relationship Id="rId44" Type="http://schemas.openxmlformats.org/officeDocument/2006/relationships/customXml" Target="../ink/ink354.xml"/><Relationship Id="rId52" Type="http://schemas.openxmlformats.org/officeDocument/2006/relationships/customXml" Target="../ink/ink358.xml"/><Relationship Id="rId60" Type="http://schemas.openxmlformats.org/officeDocument/2006/relationships/customXml" Target="../ink/ink362.xml"/><Relationship Id="rId65" Type="http://schemas.openxmlformats.org/officeDocument/2006/relationships/image" Target="../media/image392.png"/><Relationship Id="rId73" Type="http://schemas.openxmlformats.org/officeDocument/2006/relationships/image" Target="../media/image396.png"/><Relationship Id="rId78" Type="http://schemas.openxmlformats.org/officeDocument/2006/relationships/customXml" Target="../ink/ink371.xml"/><Relationship Id="rId81" Type="http://schemas.openxmlformats.org/officeDocument/2006/relationships/image" Target="../media/image400.png"/><Relationship Id="rId86" Type="http://schemas.openxmlformats.org/officeDocument/2006/relationships/customXml" Target="../ink/ink375.xml"/><Relationship Id="rId94" Type="http://schemas.openxmlformats.org/officeDocument/2006/relationships/customXml" Target="../ink/ink379.xml"/><Relationship Id="rId99" Type="http://schemas.openxmlformats.org/officeDocument/2006/relationships/image" Target="../media/image409.png"/><Relationship Id="rId101" Type="http://schemas.openxmlformats.org/officeDocument/2006/relationships/image" Target="../media/image410.png"/><Relationship Id="rId4" Type="http://schemas.openxmlformats.org/officeDocument/2006/relationships/customXml" Target="../ink/ink334.xml"/><Relationship Id="rId9" Type="http://schemas.openxmlformats.org/officeDocument/2006/relationships/image" Target="../media/image364.png"/><Relationship Id="rId13" Type="http://schemas.openxmlformats.org/officeDocument/2006/relationships/image" Target="../media/image366.png"/><Relationship Id="rId18" Type="http://schemas.openxmlformats.org/officeDocument/2006/relationships/customXml" Target="../ink/ink341.xml"/><Relationship Id="rId39" Type="http://schemas.openxmlformats.org/officeDocument/2006/relationships/image" Target="../media/image379.png"/><Relationship Id="rId109" Type="http://schemas.openxmlformats.org/officeDocument/2006/relationships/image" Target="../media/image414.png"/><Relationship Id="rId34" Type="http://schemas.openxmlformats.org/officeDocument/2006/relationships/customXml" Target="../ink/ink349.xml"/><Relationship Id="rId50" Type="http://schemas.openxmlformats.org/officeDocument/2006/relationships/customXml" Target="../ink/ink357.xml"/><Relationship Id="rId55" Type="http://schemas.openxmlformats.org/officeDocument/2006/relationships/image" Target="../media/image387.png"/><Relationship Id="rId76" Type="http://schemas.openxmlformats.org/officeDocument/2006/relationships/customXml" Target="../ink/ink370.xml"/><Relationship Id="rId97" Type="http://schemas.openxmlformats.org/officeDocument/2006/relationships/image" Target="../media/image408.png"/><Relationship Id="rId104" Type="http://schemas.openxmlformats.org/officeDocument/2006/relationships/customXml" Target="../ink/ink384.xml"/><Relationship Id="rId7" Type="http://schemas.openxmlformats.org/officeDocument/2006/relationships/image" Target="../media/image363.png"/><Relationship Id="rId71" Type="http://schemas.openxmlformats.org/officeDocument/2006/relationships/image" Target="../media/image395.png"/><Relationship Id="rId92" Type="http://schemas.openxmlformats.org/officeDocument/2006/relationships/customXml" Target="../ink/ink378.xml"/><Relationship Id="rId2" Type="http://schemas.openxmlformats.org/officeDocument/2006/relationships/customXml" Target="../ink/ink333.xml"/><Relationship Id="rId29" Type="http://schemas.openxmlformats.org/officeDocument/2006/relationships/image" Target="../media/image374.png"/><Relationship Id="rId24" Type="http://schemas.openxmlformats.org/officeDocument/2006/relationships/customXml" Target="../ink/ink344.xml"/><Relationship Id="rId40" Type="http://schemas.openxmlformats.org/officeDocument/2006/relationships/customXml" Target="../ink/ink352.xml"/><Relationship Id="rId45" Type="http://schemas.openxmlformats.org/officeDocument/2006/relationships/image" Target="../media/image382.png"/><Relationship Id="rId66" Type="http://schemas.openxmlformats.org/officeDocument/2006/relationships/customXml" Target="../ink/ink365.xml"/><Relationship Id="rId87" Type="http://schemas.openxmlformats.org/officeDocument/2006/relationships/image" Target="../media/image403.png"/><Relationship Id="rId110" Type="http://schemas.openxmlformats.org/officeDocument/2006/relationships/customXml" Target="../ink/ink387.xml"/><Relationship Id="rId115" Type="http://schemas.openxmlformats.org/officeDocument/2006/relationships/image" Target="../media/image417.png"/><Relationship Id="rId61" Type="http://schemas.openxmlformats.org/officeDocument/2006/relationships/image" Target="../media/image390.png"/><Relationship Id="rId82" Type="http://schemas.openxmlformats.org/officeDocument/2006/relationships/customXml" Target="../ink/ink373.xml"/><Relationship Id="rId19" Type="http://schemas.openxmlformats.org/officeDocument/2006/relationships/image" Target="../media/image369.png"/><Relationship Id="rId14" Type="http://schemas.openxmlformats.org/officeDocument/2006/relationships/customXml" Target="../ink/ink339.xml"/><Relationship Id="rId30" Type="http://schemas.openxmlformats.org/officeDocument/2006/relationships/customXml" Target="../ink/ink347.xml"/><Relationship Id="rId35" Type="http://schemas.openxmlformats.org/officeDocument/2006/relationships/image" Target="../media/image377.png"/><Relationship Id="rId56" Type="http://schemas.openxmlformats.org/officeDocument/2006/relationships/customXml" Target="../ink/ink360.xml"/><Relationship Id="rId77" Type="http://schemas.openxmlformats.org/officeDocument/2006/relationships/image" Target="../media/image398.png"/><Relationship Id="rId100" Type="http://schemas.openxmlformats.org/officeDocument/2006/relationships/customXml" Target="../ink/ink382.xml"/><Relationship Id="rId105" Type="http://schemas.openxmlformats.org/officeDocument/2006/relationships/image" Target="../media/image412.png"/><Relationship Id="rId8" Type="http://schemas.openxmlformats.org/officeDocument/2006/relationships/customXml" Target="../ink/ink336.xml"/><Relationship Id="rId51" Type="http://schemas.openxmlformats.org/officeDocument/2006/relationships/image" Target="../media/image385.png"/><Relationship Id="rId72" Type="http://schemas.openxmlformats.org/officeDocument/2006/relationships/customXml" Target="../ink/ink368.xml"/><Relationship Id="rId93" Type="http://schemas.openxmlformats.org/officeDocument/2006/relationships/image" Target="../media/image406.png"/><Relationship Id="rId98" Type="http://schemas.openxmlformats.org/officeDocument/2006/relationships/customXml" Target="../ink/ink381.xml"/><Relationship Id="rId3" Type="http://schemas.openxmlformats.org/officeDocument/2006/relationships/image" Target="../media/image361.png"/><Relationship Id="rId25" Type="http://schemas.openxmlformats.org/officeDocument/2006/relationships/image" Target="../media/image372.png"/><Relationship Id="rId46" Type="http://schemas.openxmlformats.org/officeDocument/2006/relationships/customXml" Target="../ink/ink355.xml"/><Relationship Id="rId67" Type="http://schemas.openxmlformats.org/officeDocument/2006/relationships/image" Target="../media/image393.png"/><Relationship Id="rId116" Type="http://schemas.openxmlformats.org/officeDocument/2006/relationships/customXml" Target="../ink/ink390.xml"/><Relationship Id="rId20" Type="http://schemas.openxmlformats.org/officeDocument/2006/relationships/customXml" Target="../ink/ink342.xml"/><Relationship Id="rId41" Type="http://schemas.openxmlformats.org/officeDocument/2006/relationships/image" Target="../media/image380.png"/><Relationship Id="rId62" Type="http://schemas.openxmlformats.org/officeDocument/2006/relationships/customXml" Target="../ink/ink363.xml"/><Relationship Id="rId83" Type="http://schemas.openxmlformats.org/officeDocument/2006/relationships/image" Target="../media/image401.png"/><Relationship Id="rId88" Type="http://schemas.openxmlformats.org/officeDocument/2006/relationships/customXml" Target="../ink/ink376.xml"/><Relationship Id="rId111" Type="http://schemas.openxmlformats.org/officeDocument/2006/relationships/image" Target="../media/image415.png"/><Relationship Id="rId15" Type="http://schemas.openxmlformats.org/officeDocument/2006/relationships/image" Target="../media/image367.png"/><Relationship Id="rId36" Type="http://schemas.openxmlformats.org/officeDocument/2006/relationships/customXml" Target="../ink/ink350.xml"/><Relationship Id="rId57" Type="http://schemas.openxmlformats.org/officeDocument/2006/relationships/image" Target="../media/image388.png"/><Relationship Id="rId106" Type="http://schemas.openxmlformats.org/officeDocument/2006/relationships/customXml" Target="../ink/ink3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DE9150F-F03E-BF4B-BE66-299E7500C2AC}"/>
              </a:ext>
            </a:extLst>
          </p:cNvPr>
          <p:cNvSpPr txBox="1">
            <a:spLocks/>
          </p:cNvSpPr>
          <p:nvPr/>
        </p:nvSpPr>
        <p:spPr>
          <a:xfrm>
            <a:off x="574287" y="1766236"/>
            <a:ext cx="7412601" cy="20756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Neue Plak" panose="020B080403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IN" sz="3600" dirty="0">
                <a:latin typeface="Proxima Nova Light" panose="02000506030000020004" pitchFamily="2" charset="77"/>
              </a:rPr>
              <a:t>Python Crash Course</a:t>
            </a:r>
          </a:p>
          <a:p>
            <a:pPr algn="l"/>
            <a:endParaRPr lang="en-IN" sz="3600" dirty="0">
              <a:latin typeface="Proxima Nova Light" panose="02000506030000020004" pitchFamily="2" charset="77"/>
            </a:endParaRPr>
          </a:p>
          <a:p>
            <a:pPr algn="l"/>
            <a:r>
              <a:rPr lang="en-IN" sz="3600" dirty="0">
                <a:latin typeface="Proxima Nova Light" panose="02000506030000020004" pitchFamily="2" charset="77"/>
              </a:rPr>
              <a:t>Session – 5:</a:t>
            </a:r>
          </a:p>
          <a:p>
            <a:pPr algn="l"/>
            <a:r>
              <a:rPr lang="en-IN" sz="3600" dirty="0">
                <a:latin typeface="Proxima Nova Light" panose="02000506030000020004" pitchFamily="2" charset="77"/>
              </a:rPr>
              <a:t>Python Data Structures - 2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61CDC-9A94-4E56-8E69-4DD523DCC5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70" y="0"/>
            <a:ext cx="1356542" cy="157748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75E4F9E-AA57-419B-B42E-F9560AF44A43}"/>
              </a:ext>
            </a:extLst>
          </p:cNvPr>
          <p:cNvSpPr txBox="1">
            <a:spLocks/>
          </p:cNvSpPr>
          <p:nvPr/>
        </p:nvSpPr>
        <p:spPr>
          <a:xfrm>
            <a:off x="1157111" y="716037"/>
            <a:ext cx="1655704" cy="1311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i="1" dirty="0"/>
              <a:t>    #LifeKoKaroLift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A6CE-7045-47E5-BB72-8455A201B2DA}" type="datetime1">
              <a:rPr lang="en-IN" smtClean="0"/>
              <a:t>17-07-2022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pPr/>
              <a:t>1</a:t>
            </a:fld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3479248-74A7-4FAD-B07C-62736D14A27B}"/>
                  </a:ext>
                </a:extLst>
              </p14:cNvPr>
              <p14:cNvContentPartPr/>
              <p14:nvPr/>
            </p14:nvContentPartPr>
            <p14:xfrm>
              <a:off x="-586215" y="514252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3479248-74A7-4FAD-B07C-62736D14A2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94855" y="5052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1009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6EDA7-D565-4FA7-BEA5-6EFB5BA8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F684-668E-442E-BC3D-F060A64FB903}" type="datetime1">
              <a:rPr lang="en-IN" smtClean="0"/>
              <a:t>17-07-2022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FC79F-3117-4C94-B7AA-F53D2BEF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10</a:t>
            </a:fld>
            <a:endParaRPr lang="en-IN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2B3DB8E-49DB-248F-41B2-37C638EE3C09}"/>
              </a:ext>
            </a:extLst>
          </p:cNvPr>
          <p:cNvGrpSpPr/>
          <p:nvPr/>
        </p:nvGrpSpPr>
        <p:grpSpPr>
          <a:xfrm>
            <a:off x="300535" y="185819"/>
            <a:ext cx="7403760" cy="4609440"/>
            <a:chOff x="300535" y="185819"/>
            <a:chExt cx="7403760" cy="460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A1AE6C0-5612-3CEE-7618-E6E6676EAF8B}"/>
                    </a:ext>
                  </a:extLst>
                </p14:cNvPr>
                <p14:cNvContentPartPr/>
                <p14:nvPr/>
              </p14:nvContentPartPr>
              <p14:xfrm>
                <a:off x="300535" y="374099"/>
                <a:ext cx="118440" cy="299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A1AE6C0-5612-3CEE-7618-E6E6676EAF8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535" y="365459"/>
                  <a:ext cx="1360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50BA842-985F-7BF1-F7CA-9AFBEAC747E1}"/>
                    </a:ext>
                  </a:extLst>
                </p14:cNvPr>
                <p14:cNvContentPartPr/>
                <p14:nvPr/>
              </p14:nvContentPartPr>
              <p14:xfrm>
                <a:off x="413215" y="223619"/>
                <a:ext cx="150120" cy="585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50BA842-985F-7BF1-F7CA-9AFBEAC747E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4575" y="214619"/>
                  <a:ext cx="16776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887F9B2-28E5-CA53-20E2-7EAD37FE8569}"/>
                    </a:ext>
                  </a:extLst>
                </p14:cNvPr>
                <p14:cNvContentPartPr/>
                <p14:nvPr/>
              </p14:nvContentPartPr>
              <p14:xfrm>
                <a:off x="912895" y="185819"/>
                <a:ext cx="289440" cy="589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887F9B2-28E5-CA53-20E2-7EAD37FE856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04255" y="176819"/>
                  <a:ext cx="30708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6AA290E-61E3-71A9-3792-7A8F474DB1F4}"/>
                    </a:ext>
                  </a:extLst>
                </p14:cNvPr>
                <p14:cNvContentPartPr/>
                <p14:nvPr/>
              </p14:nvContentPartPr>
              <p14:xfrm>
                <a:off x="1255615" y="459059"/>
                <a:ext cx="301680" cy="230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6AA290E-61E3-71A9-3792-7A8F474DB1F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6615" y="450419"/>
                  <a:ext cx="3193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B4C76CE-59DE-82C7-A915-D6F614C91D6A}"/>
                    </a:ext>
                  </a:extLst>
                </p14:cNvPr>
                <p14:cNvContentPartPr/>
                <p14:nvPr/>
              </p14:nvContentPartPr>
              <p14:xfrm>
                <a:off x="1501855" y="310739"/>
                <a:ext cx="71640" cy="89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B4C76CE-59DE-82C7-A915-D6F614C91D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93215" y="302099"/>
                  <a:ext cx="892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7E4682E-8F07-BC5D-31D6-9A8E9BE0A289}"/>
                    </a:ext>
                  </a:extLst>
                </p14:cNvPr>
                <p14:cNvContentPartPr/>
                <p14:nvPr/>
              </p14:nvContentPartPr>
              <p14:xfrm>
                <a:off x="1590055" y="486059"/>
                <a:ext cx="309240" cy="162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7E4682E-8F07-BC5D-31D6-9A8E9BE0A2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81415" y="477419"/>
                  <a:ext cx="3268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2235BFF-7904-FB41-1CB5-65A9DB28B42C}"/>
                    </a:ext>
                  </a:extLst>
                </p14:cNvPr>
                <p14:cNvContentPartPr/>
                <p14:nvPr/>
              </p14:nvContentPartPr>
              <p14:xfrm>
                <a:off x="1190095" y="699899"/>
                <a:ext cx="922320" cy="163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2235BFF-7904-FB41-1CB5-65A9DB28B4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81455" y="690899"/>
                  <a:ext cx="9399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98C265F-8773-CDB3-5B1B-DE4E1E62CF55}"/>
                    </a:ext>
                  </a:extLst>
                </p14:cNvPr>
                <p14:cNvContentPartPr/>
                <p14:nvPr/>
              </p14:nvContentPartPr>
              <p14:xfrm>
                <a:off x="2402935" y="946139"/>
                <a:ext cx="3090960" cy="2688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98C265F-8773-CDB3-5B1B-DE4E1E62CF5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94295" y="937139"/>
                  <a:ext cx="3108600" cy="270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6A35B28-8BE4-5AAC-8AAD-A937093DD677}"/>
                    </a:ext>
                  </a:extLst>
                </p14:cNvPr>
                <p14:cNvContentPartPr/>
                <p14:nvPr/>
              </p14:nvContentPartPr>
              <p14:xfrm>
                <a:off x="4480135" y="897899"/>
                <a:ext cx="3200040" cy="2805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6A35B28-8BE4-5AAC-8AAD-A937093DD67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71495" y="889259"/>
                  <a:ext cx="3217680" cy="28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BE48625-20D9-BF91-CC5C-55B2BA184538}"/>
                    </a:ext>
                  </a:extLst>
                </p14:cNvPr>
                <p14:cNvContentPartPr/>
                <p14:nvPr/>
              </p14:nvContentPartPr>
              <p14:xfrm>
                <a:off x="5986735" y="609539"/>
                <a:ext cx="36360" cy="188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BE48625-20D9-BF91-CC5C-55B2BA18453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78095" y="600899"/>
                  <a:ext cx="540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B96D080-8353-07CA-61FE-7D185E1C79F3}"/>
                    </a:ext>
                  </a:extLst>
                </p14:cNvPr>
                <p14:cNvContentPartPr/>
                <p14:nvPr/>
              </p14:nvContentPartPr>
              <p14:xfrm>
                <a:off x="6019135" y="545459"/>
                <a:ext cx="185400" cy="300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B96D080-8353-07CA-61FE-7D185E1C79F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10135" y="536819"/>
                  <a:ext cx="2030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91FC38C-47DC-1D3F-3926-23C9486ADEFC}"/>
                    </a:ext>
                  </a:extLst>
                </p14:cNvPr>
                <p14:cNvContentPartPr/>
                <p14:nvPr/>
              </p14:nvContentPartPr>
              <p14:xfrm>
                <a:off x="3663655" y="551579"/>
                <a:ext cx="197280" cy="324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91FC38C-47DC-1D3F-3926-23C9486ADEF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54655" y="542579"/>
                  <a:ext cx="2149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DF59939-B2CA-5C43-D7C7-C39D3F167D5D}"/>
                    </a:ext>
                  </a:extLst>
                </p14:cNvPr>
                <p14:cNvContentPartPr/>
                <p14:nvPr/>
              </p14:nvContentPartPr>
              <p14:xfrm>
                <a:off x="3677695" y="687299"/>
                <a:ext cx="198720" cy="91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DF59939-B2CA-5C43-D7C7-C39D3F167D5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69055" y="678299"/>
                  <a:ext cx="2163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6095271-7F47-3783-E83D-D6CFD499EEF3}"/>
                    </a:ext>
                  </a:extLst>
                </p14:cNvPr>
                <p14:cNvContentPartPr/>
                <p14:nvPr/>
              </p14:nvContentPartPr>
              <p14:xfrm>
                <a:off x="2501215" y="1037939"/>
                <a:ext cx="1041120" cy="1083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6095271-7F47-3783-E83D-D6CFD499EE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92575" y="1028939"/>
                  <a:ext cx="1058760" cy="11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9CE6F56-D67B-AC09-476C-BD286E5BF135}"/>
                    </a:ext>
                  </a:extLst>
                </p14:cNvPr>
                <p14:cNvContentPartPr/>
                <p14:nvPr/>
              </p14:nvContentPartPr>
              <p14:xfrm>
                <a:off x="2258575" y="1007699"/>
                <a:ext cx="1651680" cy="1620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9CE6F56-D67B-AC09-476C-BD286E5BF13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49935" y="998699"/>
                  <a:ext cx="1669320" cy="163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8CAB0FB-8A86-45DC-4C3C-689E4DC7AB5D}"/>
                    </a:ext>
                  </a:extLst>
                </p14:cNvPr>
                <p14:cNvContentPartPr/>
                <p14:nvPr/>
              </p14:nvContentPartPr>
              <p14:xfrm>
                <a:off x="2709655" y="1139099"/>
                <a:ext cx="1759320" cy="1681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8CAB0FB-8A86-45DC-4C3C-689E4DC7AB5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01015" y="1130099"/>
                  <a:ext cx="1776960" cy="16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E932C03-5D64-165C-4148-21DE023ABED8}"/>
                    </a:ext>
                  </a:extLst>
                </p14:cNvPr>
                <p14:cNvContentPartPr/>
                <p14:nvPr/>
              </p14:nvContentPartPr>
              <p14:xfrm>
                <a:off x="3220135" y="1222619"/>
                <a:ext cx="1712880" cy="1834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E932C03-5D64-165C-4148-21DE023ABED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11135" y="1213619"/>
                  <a:ext cx="1730520" cy="18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9D4CDDD-A719-B613-92C9-3FF97D199FA9}"/>
                    </a:ext>
                  </a:extLst>
                </p14:cNvPr>
                <p14:cNvContentPartPr/>
                <p14:nvPr/>
              </p14:nvContentPartPr>
              <p14:xfrm>
                <a:off x="3542695" y="1360859"/>
                <a:ext cx="1956240" cy="1986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9D4CDDD-A719-B613-92C9-3FF97D199FA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33695" y="1352219"/>
                  <a:ext cx="1973880" cy="20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3ECF343-39FE-2871-94C1-5D9537F28087}"/>
                    </a:ext>
                  </a:extLst>
                </p14:cNvPr>
                <p14:cNvContentPartPr/>
                <p14:nvPr/>
              </p14:nvContentPartPr>
              <p14:xfrm>
                <a:off x="4352695" y="1187339"/>
                <a:ext cx="2077200" cy="2171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3ECF343-39FE-2871-94C1-5D9537F2808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43695" y="1178339"/>
                  <a:ext cx="2094840" cy="21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AA0021B-E3B5-4C62-DCA6-D77F33E58F2A}"/>
                    </a:ext>
                  </a:extLst>
                </p14:cNvPr>
                <p14:cNvContentPartPr/>
                <p14:nvPr/>
              </p14:nvContentPartPr>
              <p14:xfrm>
                <a:off x="6370135" y="1625819"/>
                <a:ext cx="676440" cy="611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AA0021B-E3B5-4C62-DCA6-D77F33E58F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61135" y="1617179"/>
                  <a:ext cx="69408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DBD4182-7D5A-2DE5-96D3-FCA3AEDF118F}"/>
                    </a:ext>
                  </a:extLst>
                </p14:cNvPr>
                <p14:cNvContentPartPr/>
                <p14:nvPr/>
              </p14:nvContentPartPr>
              <p14:xfrm>
                <a:off x="5259535" y="2577659"/>
                <a:ext cx="718920" cy="579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DBD4182-7D5A-2DE5-96D3-FCA3AEDF118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50895" y="2568659"/>
                  <a:ext cx="73656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D60C295-4A7D-07C0-7A1C-9250BBB0F09F}"/>
                    </a:ext>
                  </a:extLst>
                </p14:cNvPr>
                <p14:cNvContentPartPr/>
                <p14:nvPr/>
              </p14:nvContentPartPr>
              <p14:xfrm>
                <a:off x="6051895" y="1865939"/>
                <a:ext cx="1359720" cy="1354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D60C295-4A7D-07C0-7A1C-9250BBB0F09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43255" y="1856939"/>
                  <a:ext cx="1377360" cy="13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8473545-B3D5-F46F-F2EC-6614247C57D5}"/>
                    </a:ext>
                  </a:extLst>
                </p14:cNvPr>
                <p14:cNvContentPartPr/>
                <p14:nvPr/>
              </p14:nvContentPartPr>
              <p14:xfrm>
                <a:off x="6586135" y="2366339"/>
                <a:ext cx="1118160" cy="1112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8473545-B3D5-F46F-F2EC-6614247C57D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77495" y="2357699"/>
                  <a:ext cx="1135800" cy="11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C988F6B-0FDF-9B50-8AC6-C5AABEA32293}"/>
                    </a:ext>
                  </a:extLst>
                </p14:cNvPr>
                <p14:cNvContentPartPr/>
                <p14:nvPr/>
              </p14:nvContentPartPr>
              <p14:xfrm>
                <a:off x="4794775" y="1261859"/>
                <a:ext cx="2086200" cy="1629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C988F6B-0FDF-9B50-8AC6-C5AABEA3229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85775" y="1252859"/>
                  <a:ext cx="2103840" cy="164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E14747C-9272-6C9C-4B51-98922A766DD4}"/>
                    </a:ext>
                  </a:extLst>
                </p14:cNvPr>
                <p14:cNvContentPartPr/>
                <p14:nvPr/>
              </p14:nvContentPartPr>
              <p14:xfrm>
                <a:off x="4754095" y="1034339"/>
                <a:ext cx="1440000" cy="1335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E14747C-9272-6C9C-4B51-98922A766DD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45095" y="1025339"/>
                  <a:ext cx="1457640" cy="13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39233EC-CEBC-8769-8B82-7E1F3680EB53}"/>
                    </a:ext>
                  </a:extLst>
                </p14:cNvPr>
                <p14:cNvContentPartPr/>
                <p14:nvPr/>
              </p14:nvContentPartPr>
              <p14:xfrm>
                <a:off x="5618095" y="2585579"/>
                <a:ext cx="840960" cy="768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39233EC-CEBC-8769-8B82-7E1F3680EB5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09095" y="2576939"/>
                  <a:ext cx="858600" cy="7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572FBFA-3A8D-6302-66BF-00EFE5A8A4C5}"/>
                    </a:ext>
                  </a:extLst>
                </p14:cNvPr>
                <p14:cNvContentPartPr/>
                <p14:nvPr/>
              </p14:nvContentPartPr>
              <p14:xfrm>
                <a:off x="3712255" y="2821739"/>
                <a:ext cx="731160" cy="662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572FBFA-3A8D-6302-66BF-00EFE5A8A4C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03615" y="2812739"/>
                  <a:ext cx="74880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F034B96-7779-CDFE-38D0-4F63C0102AD9}"/>
                    </a:ext>
                  </a:extLst>
                </p14:cNvPr>
                <p14:cNvContentPartPr/>
                <p14:nvPr/>
              </p14:nvContentPartPr>
              <p14:xfrm>
                <a:off x="3616495" y="4044659"/>
                <a:ext cx="221040" cy="378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F034B96-7779-CDFE-38D0-4F63C0102AD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607855" y="4036019"/>
                  <a:ext cx="23868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8D284B0-0EAA-75AD-291F-FDA743CE1A67}"/>
                    </a:ext>
                  </a:extLst>
                </p14:cNvPr>
                <p14:cNvContentPartPr/>
                <p14:nvPr/>
              </p14:nvContentPartPr>
              <p14:xfrm>
                <a:off x="3698575" y="4216739"/>
                <a:ext cx="183600" cy="74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8D284B0-0EAA-75AD-291F-FDA743CE1A6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89575" y="4207739"/>
                  <a:ext cx="2012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9E1F027-C205-9D43-B69E-22FA55658018}"/>
                    </a:ext>
                  </a:extLst>
                </p14:cNvPr>
                <p14:cNvContentPartPr/>
                <p14:nvPr/>
              </p14:nvContentPartPr>
              <p14:xfrm>
                <a:off x="4095655" y="3919019"/>
                <a:ext cx="47880" cy="540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9E1F027-C205-9D43-B69E-22FA5565801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87015" y="3910379"/>
                  <a:ext cx="6552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9B7B2FB-AE9A-3790-BD83-46477F82BABB}"/>
                    </a:ext>
                  </a:extLst>
                </p14:cNvPr>
                <p14:cNvContentPartPr/>
                <p14:nvPr/>
              </p14:nvContentPartPr>
              <p14:xfrm>
                <a:off x="4313095" y="4130339"/>
                <a:ext cx="16560" cy="223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9B7B2FB-AE9A-3790-BD83-46477F82BAB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04095" y="4121339"/>
                  <a:ext cx="342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17F97C8-645C-F899-626F-488B6FA41960}"/>
                    </a:ext>
                  </a:extLst>
                </p14:cNvPr>
                <p14:cNvContentPartPr/>
                <p14:nvPr/>
              </p14:nvContentPartPr>
              <p14:xfrm>
                <a:off x="4324975" y="3985619"/>
                <a:ext cx="169560" cy="346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17F97C8-645C-F899-626F-488B6FA4196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15975" y="3976619"/>
                  <a:ext cx="1872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A857FE6-92D9-CD4B-14C2-C8D579871D11}"/>
                    </a:ext>
                  </a:extLst>
                </p14:cNvPr>
                <p14:cNvContentPartPr/>
                <p14:nvPr/>
              </p14:nvContentPartPr>
              <p14:xfrm>
                <a:off x="4467895" y="4479899"/>
                <a:ext cx="685800" cy="57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A857FE6-92D9-CD4B-14C2-C8D579871D1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59255" y="4470899"/>
                  <a:ext cx="7034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4DB80BC-2F36-723D-7FC8-C0D75886927B}"/>
                    </a:ext>
                  </a:extLst>
                </p14:cNvPr>
                <p14:cNvContentPartPr/>
                <p14:nvPr/>
              </p14:nvContentPartPr>
              <p14:xfrm>
                <a:off x="4452415" y="4413659"/>
                <a:ext cx="195120" cy="158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4DB80BC-2F36-723D-7FC8-C0D75886927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43775" y="4404659"/>
                  <a:ext cx="2127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9FF88E0-2110-F418-6E16-DB8B3B00A2AF}"/>
                    </a:ext>
                  </a:extLst>
                </p14:cNvPr>
                <p14:cNvContentPartPr/>
                <p14:nvPr/>
              </p14:nvContentPartPr>
              <p14:xfrm>
                <a:off x="5558335" y="4293059"/>
                <a:ext cx="52200" cy="375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9FF88E0-2110-F418-6E16-DB8B3B00A2A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549335" y="4284419"/>
                  <a:ext cx="6984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0C88939-6401-D659-05F7-0CF469DD1027}"/>
                    </a:ext>
                  </a:extLst>
                </p14:cNvPr>
                <p14:cNvContentPartPr/>
                <p14:nvPr/>
              </p14:nvContentPartPr>
              <p14:xfrm>
                <a:off x="5582815" y="4341299"/>
                <a:ext cx="167040" cy="191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0C88939-6401-D659-05F7-0CF469DD102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74175" y="4332659"/>
                  <a:ext cx="1846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638D58-EAFE-E08C-D94A-C83E49714E0E}"/>
                    </a:ext>
                  </a:extLst>
                </p14:cNvPr>
                <p14:cNvContentPartPr/>
                <p14:nvPr/>
              </p14:nvContentPartPr>
              <p14:xfrm>
                <a:off x="5689015" y="4261379"/>
                <a:ext cx="111960" cy="86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638D58-EAFE-E08C-D94A-C83E49714E0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680015" y="4252739"/>
                  <a:ext cx="1296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78C98D0-49A4-921B-00E3-C359429F488B}"/>
                    </a:ext>
                  </a:extLst>
                </p14:cNvPr>
                <p14:cNvContentPartPr/>
                <p14:nvPr/>
              </p14:nvContentPartPr>
              <p14:xfrm>
                <a:off x="5840935" y="4240499"/>
                <a:ext cx="51840" cy="554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78C98D0-49A4-921B-00E3-C359429F488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831935" y="4231859"/>
                  <a:ext cx="6948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3122962-2F70-BB1C-4F16-A87C745CE521}"/>
                    </a:ext>
                  </a:extLst>
                </p14:cNvPr>
                <p14:cNvContentPartPr/>
                <p14:nvPr/>
              </p14:nvContentPartPr>
              <p14:xfrm>
                <a:off x="5838415" y="4381259"/>
                <a:ext cx="198360" cy="150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3122962-2F70-BB1C-4F16-A87C745CE52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829415" y="4372259"/>
                  <a:ext cx="216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1998712-6512-404C-B74A-6774C5C3D71F}"/>
                    </a:ext>
                  </a:extLst>
                </p14:cNvPr>
                <p14:cNvContentPartPr/>
                <p14:nvPr/>
              </p14:nvContentPartPr>
              <p14:xfrm>
                <a:off x="6232975" y="4276139"/>
                <a:ext cx="464040" cy="429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1998712-6512-404C-B74A-6774C5C3D71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224335" y="4267139"/>
                  <a:ext cx="48168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8AD2720-65D4-8DCA-890A-C20E0FEFC825}"/>
                    </a:ext>
                  </a:extLst>
                </p14:cNvPr>
                <p14:cNvContentPartPr/>
                <p14:nvPr/>
              </p14:nvContentPartPr>
              <p14:xfrm>
                <a:off x="6679735" y="4205579"/>
                <a:ext cx="240840" cy="304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8AD2720-65D4-8DCA-890A-C20E0FEFC82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671095" y="4196579"/>
                  <a:ext cx="2584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F09A8B7-24E7-B937-CDE7-725EB89C9BB4}"/>
                    </a:ext>
                  </a:extLst>
                </p14:cNvPr>
                <p14:cNvContentPartPr/>
                <p14:nvPr/>
              </p14:nvContentPartPr>
              <p14:xfrm>
                <a:off x="6929215" y="4272899"/>
                <a:ext cx="133560" cy="138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F09A8B7-24E7-B937-CDE7-725EB89C9BB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20575" y="4264259"/>
                  <a:ext cx="1512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A470488-6C1E-D6B6-C122-261639854C57}"/>
                    </a:ext>
                  </a:extLst>
                </p14:cNvPr>
                <p14:cNvContentPartPr/>
                <p14:nvPr/>
              </p14:nvContentPartPr>
              <p14:xfrm>
                <a:off x="7037935" y="4327979"/>
                <a:ext cx="115560" cy="122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A470488-6C1E-D6B6-C122-261639854C5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28935" y="4319339"/>
                  <a:ext cx="1332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7573CA1-C6C5-0EEE-D554-85016A556B8B}"/>
                    </a:ext>
                  </a:extLst>
                </p14:cNvPr>
                <p14:cNvContentPartPr/>
                <p14:nvPr/>
              </p14:nvContentPartPr>
              <p14:xfrm>
                <a:off x="7170055" y="4322939"/>
                <a:ext cx="298440" cy="87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7573CA1-C6C5-0EEE-D554-85016A556B8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61055" y="4313939"/>
                  <a:ext cx="316080" cy="105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0214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6EDA7-D565-4FA7-BEA5-6EFB5BA8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F684-668E-442E-BC3D-F060A64FB903}" type="datetime1">
              <a:rPr lang="en-IN" smtClean="0"/>
              <a:t>17-07-2022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FC79F-3117-4C94-B7AA-F53D2BEF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11</a:t>
            </a:fld>
            <a:endParaRPr lang="en-IN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E0C279-925A-6CD2-0B18-A517A381A108}"/>
              </a:ext>
            </a:extLst>
          </p:cNvPr>
          <p:cNvGrpSpPr/>
          <p:nvPr/>
        </p:nvGrpSpPr>
        <p:grpSpPr>
          <a:xfrm>
            <a:off x="197575" y="265379"/>
            <a:ext cx="6799680" cy="3779640"/>
            <a:chOff x="197575" y="265379"/>
            <a:chExt cx="6799680" cy="377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30FD404-4567-D955-004D-147080456385}"/>
                    </a:ext>
                  </a:extLst>
                </p14:cNvPr>
                <p14:cNvContentPartPr/>
                <p14:nvPr/>
              </p14:nvContentPartPr>
              <p14:xfrm>
                <a:off x="197575" y="467339"/>
                <a:ext cx="211320" cy="327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30FD404-4567-D955-004D-14708045638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8935" y="458339"/>
                  <a:ext cx="2289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DA60C6A-A7E3-AB5B-C65E-A6B37F1D61BF}"/>
                    </a:ext>
                  </a:extLst>
                </p14:cNvPr>
                <p14:cNvContentPartPr/>
                <p14:nvPr/>
              </p14:nvContentPartPr>
              <p14:xfrm>
                <a:off x="363535" y="338099"/>
                <a:ext cx="151920" cy="501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DA60C6A-A7E3-AB5B-C65E-A6B37F1D61B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4895" y="329459"/>
                  <a:ext cx="16956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8709168-9CDF-BDAF-6286-C15BFA8267B1}"/>
                    </a:ext>
                  </a:extLst>
                </p14:cNvPr>
                <p14:cNvContentPartPr/>
                <p14:nvPr/>
              </p14:nvContentPartPr>
              <p14:xfrm>
                <a:off x="652975" y="265379"/>
                <a:ext cx="162720" cy="563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8709168-9CDF-BDAF-6286-C15BFA8267B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3975" y="256739"/>
                  <a:ext cx="18036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99BD2E5-A683-3BC5-A468-023A9F7B10AD}"/>
                    </a:ext>
                  </a:extLst>
                </p14:cNvPr>
                <p14:cNvContentPartPr/>
                <p14:nvPr/>
              </p14:nvContentPartPr>
              <p14:xfrm>
                <a:off x="868615" y="559499"/>
                <a:ext cx="185400" cy="212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99BD2E5-A683-3BC5-A468-023A9F7B10A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9615" y="550859"/>
                  <a:ext cx="2030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844A747-8E12-986E-A371-4FD97256D598}"/>
                    </a:ext>
                  </a:extLst>
                </p14:cNvPr>
                <p14:cNvContentPartPr/>
                <p14:nvPr/>
              </p14:nvContentPartPr>
              <p14:xfrm>
                <a:off x="1104415" y="412979"/>
                <a:ext cx="143280" cy="340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844A747-8E12-986E-A371-4FD97256D59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95775" y="403979"/>
                  <a:ext cx="1609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13CDC92-0D78-F869-4DD9-6AD1E1E5108A}"/>
                    </a:ext>
                  </a:extLst>
                </p14:cNvPr>
                <p14:cNvContentPartPr/>
                <p14:nvPr/>
              </p14:nvContentPartPr>
              <p14:xfrm>
                <a:off x="1129255" y="547259"/>
                <a:ext cx="63720" cy="42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13CDC92-0D78-F869-4DD9-6AD1E1E5108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20615" y="538259"/>
                  <a:ext cx="813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CE815A4-F860-38A0-DABD-502985090A8B}"/>
                    </a:ext>
                  </a:extLst>
                </p14:cNvPr>
                <p14:cNvContentPartPr/>
                <p14:nvPr/>
              </p14:nvContentPartPr>
              <p14:xfrm>
                <a:off x="1232935" y="520259"/>
                <a:ext cx="226440" cy="203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CE815A4-F860-38A0-DABD-502985090A8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24295" y="511619"/>
                  <a:ext cx="2440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B399E1E-22F9-1A21-B364-A162700E4A71}"/>
                    </a:ext>
                  </a:extLst>
                </p14:cNvPr>
                <p14:cNvContentPartPr/>
                <p14:nvPr/>
              </p14:nvContentPartPr>
              <p14:xfrm>
                <a:off x="1503655" y="478499"/>
                <a:ext cx="87840" cy="221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B399E1E-22F9-1A21-B364-A162700E4A7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94655" y="469859"/>
                  <a:ext cx="1054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5B250EC-1531-E619-181A-FCE98F14C49F}"/>
                    </a:ext>
                  </a:extLst>
                </p14:cNvPr>
                <p14:cNvContentPartPr/>
                <p14:nvPr/>
              </p14:nvContentPartPr>
              <p14:xfrm>
                <a:off x="1625695" y="363299"/>
                <a:ext cx="241560" cy="276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5B250EC-1531-E619-181A-FCE98F14C49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17055" y="354659"/>
                  <a:ext cx="2592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8C3702F-E5AA-F00E-E297-388ABAABB3BB}"/>
                    </a:ext>
                  </a:extLst>
                </p14:cNvPr>
                <p14:cNvContentPartPr/>
                <p14:nvPr/>
              </p14:nvContentPartPr>
              <p14:xfrm>
                <a:off x="1869775" y="322259"/>
                <a:ext cx="178200" cy="238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8C3702F-E5AA-F00E-E297-388ABAABB3B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61135" y="313619"/>
                  <a:ext cx="1958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7A2E6EE-D1CF-5E08-F948-7B82908A7EE7}"/>
                    </a:ext>
                  </a:extLst>
                </p14:cNvPr>
                <p14:cNvContentPartPr/>
                <p14:nvPr/>
              </p14:nvContentPartPr>
              <p14:xfrm>
                <a:off x="2064895" y="455819"/>
                <a:ext cx="252360" cy="141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7A2E6EE-D1CF-5E08-F948-7B82908A7EE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56255" y="447179"/>
                  <a:ext cx="2700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5B3E269-A7D1-C6A2-66A9-696DBFC7B16E}"/>
                    </a:ext>
                  </a:extLst>
                </p14:cNvPr>
                <p14:cNvContentPartPr/>
                <p14:nvPr/>
              </p14:nvContentPartPr>
              <p14:xfrm>
                <a:off x="830455" y="715739"/>
                <a:ext cx="1588680" cy="169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5B3E269-A7D1-C6A2-66A9-696DBFC7B16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1815" y="706739"/>
                  <a:ext cx="16063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E738A41-236A-59E1-8BDA-2E8F13578A61}"/>
                    </a:ext>
                  </a:extLst>
                </p14:cNvPr>
                <p14:cNvContentPartPr/>
                <p14:nvPr/>
              </p14:nvContentPartPr>
              <p14:xfrm>
                <a:off x="2168575" y="1116419"/>
                <a:ext cx="2733480" cy="2682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E738A41-236A-59E1-8BDA-2E8F13578A6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59935" y="1107779"/>
                  <a:ext cx="2751120" cy="270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26ACBA6-3949-8B53-B15E-34AC54C078D1}"/>
                    </a:ext>
                  </a:extLst>
                </p14:cNvPr>
                <p14:cNvContentPartPr/>
                <p14:nvPr/>
              </p14:nvContentPartPr>
              <p14:xfrm>
                <a:off x="4110415" y="1060979"/>
                <a:ext cx="2886840" cy="2984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26ACBA6-3949-8B53-B15E-34AC54C078D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01775" y="1052339"/>
                  <a:ext cx="2904480" cy="30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71818D3-5C92-21B9-FDCE-9744B4BCC4B0}"/>
                    </a:ext>
                  </a:extLst>
                </p14:cNvPr>
                <p14:cNvContentPartPr/>
                <p14:nvPr/>
              </p14:nvContentPartPr>
              <p14:xfrm>
                <a:off x="3164335" y="753179"/>
                <a:ext cx="133200" cy="286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71818D3-5C92-21B9-FDCE-9744B4BCC4B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55335" y="744539"/>
                  <a:ext cx="1508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EDB8ED6-764D-6807-849F-4ACF970713DD}"/>
                    </a:ext>
                  </a:extLst>
                </p14:cNvPr>
                <p14:cNvContentPartPr/>
                <p14:nvPr/>
              </p14:nvContentPartPr>
              <p14:xfrm>
                <a:off x="3180535" y="859379"/>
                <a:ext cx="165600" cy="59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EDB8ED6-764D-6807-849F-4ACF970713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71535" y="850379"/>
                  <a:ext cx="1832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E4F7AAC-D8AA-CC11-473D-3BB9020B77BB}"/>
                    </a:ext>
                  </a:extLst>
                </p14:cNvPr>
                <p14:cNvContentPartPr/>
                <p14:nvPr/>
              </p14:nvContentPartPr>
              <p14:xfrm>
                <a:off x="5477335" y="677219"/>
                <a:ext cx="17280" cy="196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E4F7AAC-D8AA-CC11-473D-3BB9020B77B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68695" y="668219"/>
                  <a:ext cx="349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E6F104F-FAFB-C79A-8DD1-CE24A79E84BB}"/>
                    </a:ext>
                  </a:extLst>
                </p14:cNvPr>
                <p14:cNvContentPartPr/>
                <p14:nvPr/>
              </p14:nvContentPartPr>
              <p14:xfrm>
                <a:off x="5465455" y="591539"/>
                <a:ext cx="168120" cy="288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E6F104F-FAFB-C79A-8DD1-CE24A79E84B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56455" y="582899"/>
                  <a:ext cx="1857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2259372-80AE-538F-632A-4CF59323DD73}"/>
                    </a:ext>
                  </a:extLst>
                </p14:cNvPr>
                <p14:cNvContentPartPr/>
                <p14:nvPr/>
              </p14:nvContentPartPr>
              <p14:xfrm>
                <a:off x="4286095" y="1634099"/>
                <a:ext cx="215640" cy="295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2259372-80AE-538F-632A-4CF59323DD7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77455" y="1625099"/>
                  <a:ext cx="23328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A43A5CB-0369-3745-71F1-6BC95B7CF936}"/>
                    </a:ext>
                  </a:extLst>
                </p14:cNvPr>
                <p14:cNvContentPartPr/>
                <p14:nvPr/>
              </p14:nvContentPartPr>
              <p14:xfrm>
                <a:off x="4275295" y="1712579"/>
                <a:ext cx="263520" cy="341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A43A5CB-0369-3745-71F1-6BC95B7CF93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66655" y="1703939"/>
                  <a:ext cx="2811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CF8BE25-50A8-FB40-5A73-B84DD9A1B5B8}"/>
                    </a:ext>
                  </a:extLst>
                </p14:cNvPr>
                <p14:cNvContentPartPr/>
                <p14:nvPr/>
              </p14:nvContentPartPr>
              <p14:xfrm>
                <a:off x="4212295" y="1774859"/>
                <a:ext cx="389520" cy="570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CF8BE25-50A8-FB40-5A73-B84DD9A1B5B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03655" y="1765859"/>
                  <a:ext cx="40716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01C13C9-E12A-544F-6C33-F3CE36DBEC65}"/>
                    </a:ext>
                  </a:extLst>
                </p14:cNvPr>
                <p14:cNvContentPartPr/>
                <p14:nvPr/>
              </p14:nvContentPartPr>
              <p14:xfrm>
                <a:off x="4245055" y="1940099"/>
                <a:ext cx="409320" cy="714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01C13C9-E12A-544F-6C33-F3CE36DBEC6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36415" y="1931459"/>
                  <a:ext cx="426960" cy="7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7DD820E-76BD-BB02-E5C5-F3F7FDA1FCF6}"/>
                    </a:ext>
                  </a:extLst>
                </p14:cNvPr>
                <p14:cNvContentPartPr/>
                <p14:nvPr/>
              </p14:nvContentPartPr>
              <p14:xfrm>
                <a:off x="4264135" y="2182019"/>
                <a:ext cx="385920" cy="607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7DD820E-76BD-BB02-E5C5-F3F7FDA1FCF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55135" y="2173379"/>
                  <a:ext cx="40356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5591839-D4A7-A892-709D-8B2D3C8B7248}"/>
                    </a:ext>
                  </a:extLst>
                </p14:cNvPr>
                <p14:cNvContentPartPr/>
                <p14:nvPr/>
              </p14:nvContentPartPr>
              <p14:xfrm>
                <a:off x="4285015" y="2272739"/>
                <a:ext cx="429120" cy="828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5591839-D4A7-A892-709D-8B2D3C8B724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76015" y="2263739"/>
                  <a:ext cx="446760" cy="84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51A9F7F-9811-18A1-D775-92B1F534E0FC}"/>
                    </a:ext>
                  </a:extLst>
                </p14:cNvPr>
                <p14:cNvContentPartPr/>
                <p14:nvPr/>
              </p14:nvContentPartPr>
              <p14:xfrm>
                <a:off x="4330375" y="2595659"/>
                <a:ext cx="356400" cy="598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51A9F7F-9811-18A1-D775-92B1F534E0F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21735" y="2586659"/>
                  <a:ext cx="37404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77833C-4C8E-15B5-621E-23E504A0A26A}"/>
                    </a:ext>
                  </a:extLst>
                </p14:cNvPr>
                <p14:cNvContentPartPr/>
                <p14:nvPr/>
              </p14:nvContentPartPr>
              <p14:xfrm>
                <a:off x="4365295" y="2763779"/>
                <a:ext cx="347400" cy="668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77833C-4C8E-15B5-621E-23E504A0A26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56295" y="2755139"/>
                  <a:ext cx="365040" cy="6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54A54CE-C638-5D0B-0C8E-1D41DD36A07F}"/>
                    </a:ext>
                  </a:extLst>
                </p14:cNvPr>
                <p14:cNvContentPartPr/>
                <p14:nvPr/>
              </p14:nvContentPartPr>
              <p14:xfrm>
                <a:off x="4470055" y="3038459"/>
                <a:ext cx="242280" cy="404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54A54CE-C638-5D0B-0C8E-1D41DD36A07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461415" y="3029819"/>
                  <a:ext cx="259920" cy="42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250082F-0DA6-F18D-D43D-97B10C204788}"/>
              </a:ext>
            </a:extLst>
          </p:cNvPr>
          <p:cNvGrpSpPr/>
          <p:nvPr/>
        </p:nvGrpSpPr>
        <p:grpSpPr>
          <a:xfrm>
            <a:off x="3487255" y="4221779"/>
            <a:ext cx="862200" cy="600840"/>
            <a:chOff x="3487255" y="4221779"/>
            <a:chExt cx="862200" cy="60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6E9B495-427B-0227-43AF-1E74C5FBCBC7}"/>
                    </a:ext>
                  </a:extLst>
                </p14:cNvPr>
                <p14:cNvContentPartPr/>
                <p14:nvPr/>
              </p14:nvContentPartPr>
              <p14:xfrm>
                <a:off x="3487255" y="4221779"/>
                <a:ext cx="192960" cy="333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6E9B495-427B-0227-43AF-1E74C5FBCBC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78255" y="4212779"/>
                  <a:ext cx="21060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B38D6AB-E06F-5CB2-CCBB-F03E983B1BFD}"/>
                    </a:ext>
                  </a:extLst>
                </p14:cNvPr>
                <p14:cNvContentPartPr/>
                <p14:nvPr/>
              </p14:nvContentPartPr>
              <p14:xfrm>
                <a:off x="3498775" y="4424819"/>
                <a:ext cx="166680" cy="52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B38D6AB-E06F-5CB2-CCBB-F03E983B1BF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90135" y="4415819"/>
                  <a:ext cx="1843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1893DBB-5F50-FF48-2635-B826DE780B90}"/>
                    </a:ext>
                  </a:extLst>
                </p14:cNvPr>
                <p14:cNvContentPartPr/>
                <p14:nvPr/>
              </p14:nvContentPartPr>
              <p14:xfrm>
                <a:off x="3789295" y="4259219"/>
                <a:ext cx="217080" cy="306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1893DBB-5F50-FF48-2635-B826DE780B9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80295" y="4250219"/>
                  <a:ext cx="2347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DC05453-E067-4B51-77F9-62475191978A}"/>
                    </a:ext>
                  </a:extLst>
                </p14:cNvPr>
                <p14:cNvContentPartPr/>
                <p14:nvPr/>
              </p14:nvContentPartPr>
              <p14:xfrm>
                <a:off x="4175215" y="4333019"/>
                <a:ext cx="16200" cy="217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DC05453-E067-4B51-77F9-62475191978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66215" y="4324019"/>
                  <a:ext cx="338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CED03AD-001F-AB17-F324-B52A198CDB92}"/>
                    </a:ext>
                  </a:extLst>
                </p14:cNvPr>
                <p14:cNvContentPartPr/>
                <p14:nvPr/>
              </p14:nvContentPartPr>
              <p14:xfrm>
                <a:off x="4151815" y="4241219"/>
                <a:ext cx="197640" cy="315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CED03AD-001F-AB17-F324-B52A198CDB9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42815" y="4232219"/>
                  <a:ext cx="21528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BBBC10C-06BD-BC14-8D97-0CC67BF05901}"/>
                    </a:ext>
                  </a:extLst>
                </p14:cNvPr>
                <p14:cNvContentPartPr/>
                <p14:nvPr/>
              </p14:nvContentPartPr>
              <p14:xfrm>
                <a:off x="3615775" y="4725059"/>
                <a:ext cx="466920" cy="82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BBBC10C-06BD-BC14-8D97-0CC67BF0590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06775" y="4716419"/>
                  <a:ext cx="4845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1BD25ED-1623-DCDD-741C-D3C55938464C}"/>
                    </a:ext>
                  </a:extLst>
                </p14:cNvPr>
                <p14:cNvContentPartPr/>
                <p14:nvPr/>
              </p14:nvContentPartPr>
              <p14:xfrm>
                <a:off x="3808375" y="4729019"/>
                <a:ext cx="356400" cy="93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1BD25ED-1623-DCDD-741C-D3C55938464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799735" y="4720379"/>
                  <a:ext cx="374040" cy="111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07675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6EDA7-D565-4FA7-BEA5-6EFB5BA8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F684-668E-442E-BC3D-F060A64FB903}" type="datetime1">
              <a:rPr lang="en-IN" smtClean="0"/>
              <a:t>17-07-2022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FC79F-3117-4C94-B7AA-F53D2BEF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12</a:t>
            </a:fld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0C50725-B00F-77ED-282C-5A0AEB83E676}"/>
                  </a:ext>
                </a:extLst>
              </p14:cNvPr>
              <p14:cNvContentPartPr/>
              <p14:nvPr/>
            </p14:nvContentPartPr>
            <p14:xfrm>
              <a:off x="4473655" y="179699"/>
              <a:ext cx="386280" cy="50216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0C50725-B00F-77ED-282C-5A0AEB83E6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65015" y="171059"/>
                <a:ext cx="403920" cy="503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B3B3C64B-5F2F-4522-5E82-FAE6B3749D4A}"/>
              </a:ext>
            </a:extLst>
          </p:cNvPr>
          <p:cNvGrpSpPr/>
          <p:nvPr/>
        </p:nvGrpSpPr>
        <p:grpSpPr>
          <a:xfrm>
            <a:off x="214855" y="242699"/>
            <a:ext cx="3624840" cy="4315305"/>
            <a:chOff x="214855" y="242699"/>
            <a:chExt cx="3624840" cy="431530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CFE9E5D-6DFD-577D-668C-5306E1CC00B7}"/>
                    </a:ext>
                  </a:extLst>
                </p14:cNvPr>
                <p14:cNvContentPartPr/>
                <p14:nvPr/>
              </p14:nvContentPartPr>
              <p14:xfrm>
                <a:off x="925135" y="4007564"/>
                <a:ext cx="191160" cy="458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CFE9E5D-6DFD-577D-668C-5306E1CC00B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6495" y="3998924"/>
                  <a:ext cx="20880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95A5FAE-5219-ABC8-183F-536E1EB0244E}"/>
                    </a:ext>
                  </a:extLst>
                </p14:cNvPr>
                <p14:cNvContentPartPr/>
                <p14:nvPr/>
              </p14:nvContentPartPr>
              <p14:xfrm>
                <a:off x="940615" y="4231844"/>
                <a:ext cx="257400" cy="51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95A5FAE-5219-ABC8-183F-536E1EB0244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1615" y="4223204"/>
                  <a:ext cx="2750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C3A8083-9583-048D-A480-9F39AEC8A2D5}"/>
                    </a:ext>
                  </a:extLst>
                </p14:cNvPr>
                <p14:cNvContentPartPr/>
                <p14:nvPr/>
              </p14:nvContentPartPr>
              <p14:xfrm>
                <a:off x="1377295" y="4248404"/>
                <a:ext cx="257040" cy="42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C3A8083-9583-048D-A480-9F39AEC8A2D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68655" y="4239404"/>
                  <a:ext cx="2746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741050A-D653-E7E6-2579-51A56C355A13}"/>
                    </a:ext>
                  </a:extLst>
                </p14:cNvPr>
                <p14:cNvContentPartPr/>
                <p14:nvPr/>
              </p14:nvContentPartPr>
              <p14:xfrm>
                <a:off x="1792015" y="4094684"/>
                <a:ext cx="19800" cy="271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741050A-D653-E7E6-2579-51A56C355A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83015" y="4086044"/>
                  <a:ext cx="374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191AB00-BE83-647C-DC1D-5E24B07B2721}"/>
                    </a:ext>
                  </a:extLst>
                </p14:cNvPr>
                <p14:cNvContentPartPr/>
                <p14:nvPr/>
              </p14:nvContentPartPr>
              <p14:xfrm>
                <a:off x="1789495" y="4017644"/>
                <a:ext cx="221400" cy="385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191AB00-BE83-647C-DC1D-5E24B07B272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80495" y="4008644"/>
                  <a:ext cx="2390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6AC6DCB-2500-8ECE-F4D4-2E5100948D04}"/>
                    </a:ext>
                  </a:extLst>
                </p14:cNvPr>
                <p14:cNvContentPartPr/>
                <p14:nvPr/>
              </p14:nvContentPartPr>
              <p14:xfrm>
                <a:off x="214855" y="409379"/>
                <a:ext cx="209880" cy="263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6AC6DCB-2500-8ECE-F4D4-2E5100948D0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5855" y="400739"/>
                  <a:ext cx="2275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BBF5790-6FEE-8712-F039-86F502F00270}"/>
                    </a:ext>
                  </a:extLst>
                </p14:cNvPr>
                <p14:cNvContentPartPr/>
                <p14:nvPr/>
              </p14:nvContentPartPr>
              <p14:xfrm>
                <a:off x="400975" y="262139"/>
                <a:ext cx="131040" cy="483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BBF5790-6FEE-8712-F039-86F502F0027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2335" y="253139"/>
                  <a:ext cx="14868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34B0EDD-2EDE-E73C-D642-A2C70F3AEB7D}"/>
                    </a:ext>
                  </a:extLst>
                </p14:cNvPr>
                <p14:cNvContentPartPr/>
                <p14:nvPr/>
              </p14:nvContentPartPr>
              <p14:xfrm>
                <a:off x="812815" y="242699"/>
                <a:ext cx="266040" cy="462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34B0EDD-2EDE-E73C-D642-A2C70F3AEB7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3815" y="233699"/>
                  <a:ext cx="28368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7AF9772-43ED-4888-FB41-A1A302C079B4}"/>
                    </a:ext>
                  </a:extLst>
                </p14:cNvPr>
                <p14:cNvContentPartPr/>
                <p14:nvPr/>
              </p14:nvContentPartPr>
              <p14:xfrm>
                <a:off x="1145815" y="459419"/>
                <a:ext cx="33120" cy="167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7AF9772-43ED-4888-FB41-A1A302C079B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36815" y="450779"/>
                  <a:ext cx="507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3CFB676-3A0B-53F2-4A2F-9621AC08362E}"/>
                    </a:ext>
                  </a:extLst>
                </p14:cNvPr>
                <p14:cNvContentPartPr/>
                <p14:nvPr/>
              </p14:nvContentPartPr>
              <p14:xfrm>
                <a:off x="1068415" y="296699"/>
                <a:ext cx="237600" cy="599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3CFB676-3A0B-53F2-4A2F-9621AC08362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59415" y="287699"/>
                  <a:ext cx="2552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CC8B1C8-1135-52C0-AC2D-881E44FEE8FC}"/>
                    </a:ext>
                  </a:extLst>
                </p14:cNvPr>
                <p14:cNvContentPartPr/>
                <p14:nvPr/>
              </p14:nvContentPartPr>
              <p14:xfrm>
                <a:off x="1187215" y="324059"/>
                <a:ext cx="261720" cy="549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CC8B1C8-1135-52C0-AC2D-881E44FEE8F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78215" y="315419"/>
                  <a:ext cx="27936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9CD2C5C-45D6-5BB2-8BC8-45755BFA5A04}"/>
                    </a:ext>
                  </a:extLst>
                </p14:cNvPr>
                <p14:cNvContentPartPr/>
                <p14:nvPr/>
              </p14:nvContentPartPr>
              <p14:xfrm>
                <a:off x="1360735" y="474539"/>
                <a:ext cx="106200" cy="162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9CD2C5C-45D6-5BB2-8BC8-45755BFA5A0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52095" y="465899"/>
                  <a:ext cx="1238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2C6B1B1-1AAC-A7AE-C51E-16027E5EF964}"/>
                    </a:ext>
                  </a:extLst>
                </p14:cNvPr>
                <p14:cNvContentPartPr/>
                <p14:nvPr/>
              </p14:nvContentPartPr>
              <p14:xfrm>
                <a:off x="1505095" y="495059"/>
                <a:ext cx="141120" cy="113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2C6B1B1-1AAC-A7AE-C51E-16027E5EF96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96095" y="486419"/>
                  <a:ext cx="1587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34BE5D2-6B0D-9318-F0BC-D536AEEFB2DE}"/>
                    </a:ext>
                  </a:extLst>
                </p14:cNvPr>
                <p14:cNvContentPartPr/>
                <p14:nvPr/>
              </p14:nvContentPartPr>
              <p14:xfrm>
                <a:off x="1621735" y="437459"/>
                <a:ext cx="266040" cy="166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34BE5D2-6B0D-9318-F0BC-D536AEEFB2D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13095" y="428819"/>
                  <a:ext cx="2836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EE6CA14-E9BB-D421-98AA-EBC6586D777F}"/>
                    </a:ext>
                  </a:extLst>
                </p14:cNvPr>
                <p14:cNvContentPartPr/>
                <p14:nvPr/>
              </p14:nvContentPartPr>
              <p14:xfrm>
                <a:off x="1930255" y="415499"/>
                <a:ext cx="218880" cy="161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EE6CA14-E9BB-D421-98AA-EBC6586D777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21255" y="406859"/>
                  <a:ext cx="2365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497F561-021D-C27B-4202-7D2361A6DB67}"/>
                    </a:ext>
                  </a:extLst>
                </p14:cNvPr>
                <p14:cNvContentPartPr/>
                <p14:nvPr/>
              </p14:nvContentPartPr>
              <p14:xfrm>
                <a:off x="1009375" y="618539"/>
                <a:ext cx="1058040" cy="163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497F561-021D-C27B-4202-7D2361A6DB6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00375" y="609899"/>
                  <a:ext cx="10756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131B679-1254-F3D6-72F9-BE242A8AE905}"/>
                    </a:ext>
                  </a:extLst>
                </p14:cNvPr>
                <p14:cNvContentPartPr/>
                <p14:nvPr/>
              </p14:nvContentPartPr>
              <p14:xfrm>
                <a:off x="384775" y="1608524"/>
                <a:ext cx="2103120" cy="1959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131B679-1254-F3D6-72F9-BE242A8AE90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5775" y="1599884"/>
                  <a:ext cx="2120760" cy="19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E3F1D13-D83E-FACA-F0B4-684D3B419862}"/>
                    </a:ext>
                  </a:extLst>
                </p14:cNvPr>
                <p14:cNvContentPartPr/>
                <p14:nvPr/>
              </p14:nvContentPartPr>
              <p14:xfrm>
                <a:off x="1828375" y="1463444"/>
                <a:ext cx="2011320" cy="2004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E3F1D13-D83E-FACA-F0B4-684D3B41986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819735" y="1454444"/>
                  <a:ext cx="2028960" cy="20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68CC42F-D2E2-E3C1-B31E-FCE19C0F319D}"/>
                    </a:ext>
                  </a:extLst>
                </p14:cNvPr>
                <p14:cNvContentPartPr/>
                <p14:nvPr/>
              </p14:nvContentPartPr>
              <p14:xfrm>
                <a:off x="987415" y="1165004"/>
                <a:ext cx="176400" cy="300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68CC42F-D2E2-E3C1-B31E-FCE19C0F319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78775" y="1156004"/>
                  <a:ext cx="1940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41E9E0A-5BB5-C4AC-454C-897ED9D4FA7C}"/>
                    </a:ext>
                  </a:extLst>
                </p14:cNvPr>
                <p14:cNvContentPartPr/>
                <p14:nvPr/>
              </p14:nvContentPartPr>
              <p14:xfrm>
                <a:off x="1016575" y="1255004"/>
                <a:ext cx="189360" cy="73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41E9E0A-5BB5-C4AC-454C-897ED9D4FA7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07575" y="1246004"/>
                  <a:ext cx="2070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2195ADB-36A7-BC49-A41A-DA2986822C00}"/>
                    </a:ext>
                  </a:extLst>
                </p14:cNvPr>
                <p14:cNvContentPartPr/>
                <p14:nvPr/>
              </p14:nvContentPartPr>
              <p14:xfrm>
                <a:off x="2730535" y="1183004"/>
                <a:ext cx="7560" cy="158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2195ADB-36A7-BC49-A41A-DA2986822C0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21895" y="1174364"/>
                  <a:ext cx="252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941A6F8-0BE0-4C84-74A4-A9C6BA9050D4}"/>
                    </a:ext>
                  </a:extLst>
                </p14:cNvPr>
                <p14:cNvContentPartPr/>
                <p14:nvPr/>
              </p14:nvContentPartPr>
              <p14:xfrm>
                <a:off x="2725495" y="1108124"/>
                <a:ext cx="155520" cy="232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941A6F8-0BE0-4C84-74A4-A9C6BA9050D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16855" y="1099124"/>
                  <a:ext cx="1731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0E228D3-7DE7-E860-97FD-92EFBB97BF7C}"/>
                    </a:ext>
                  </a:extLst>
                </p14:cNvPr>
                <p14:cNvContentPartPr/>
                <p14:nvPr/>
              </p14:nvContentPartPr>
              <p14:xfrm>
                <a:off x="564415" y="1675484"/>
                <a:ext cx="432720" cy="558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0E228D3-7DE7-E860-97FD-92EFBB97BF7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5775" y="1666844"/>
                  <a:ext cx="45036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BE85C72-2B3C-30CF-4806-B432DA164D42}"/>
                    </a:ext>
                  </a:extLst>
                </p14:cNvPr>
                <p14:cNvContentPartPr/>
                <p14:nvPr/>
              </p14:nvContentPartPr>
              <p14:xfrm>
                <a:off x="589255" y="1692044"/>
                <a:ext cx="705960" cy="792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BE85C72-2B3C-30CF-4806-B432DA164D4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0255" y="1683044"/>
                  <a:ext cx="723600" cy="81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A250021-5118-B250-9056-95020F85E9EE}"/>
                    </a:ext>
                  </a:extLst>
                </p14:cNvPr>
                <p14:cNvContentPartPr/>
                <p14:nvPr/>
              </p14:nvContentPartPr>
              <p14:xfrm>
                <a:off x="578455" y="1741724"/>
                <a:ext cx="826200" cy="923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A250021-5118-B250-9056-95020F85E9E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9815" y="1732724"/>
                  <a:ext cx="843840" cy="9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CF084E8-B435-C645-288E-2553336E9215}"/>
                    </a:ext>
                  </a:extLst>
                </p14:cNvPr>
                <p14:cNvContentPartPr/>
                <p14:nvPr/>
              </p14:nvContentPartPr>
              <p14:xfrm>
                <a:off x="602215" y="1824524"/>
                <a:ext cx="935280" cy="1090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CF084E8-B435-C645-288E-2553336E921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3215" y="1815524"/>
                  <a:ext cx="952920" cy="11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27081CE-652F-E522-54F2-DBF0AA8330A1}"/>
                    </a:ext>
                  </a:extLst>
                </p14:cNvPr>
                <p14:cNvContentPartPr/>
                <p14:nvPr/>
              </p14:nvContentPartPr>
              <p14:xfrm>
                <a:off x="776095" y="1836764"/>
                <a:ext cx="1065240" cy="1189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27081CE-652F-E522-54F2-DBF0AA8330A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7095" y="1828124"/>
                  <a:ext cx="1082880" cy="12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8A61DFE-AA9F-CAEB-FF55-6C001FAB314C}"/>
                    </a:ext>
                  </a:extLst>
                </p14:cNvPr>
                <p14:cNvContentPartPr/>
                <p14:nvPr/>
              </p14:nvContentPartPr>
              <p14:xfrm>
                <a:off x="1059775" y="2421044"/>
                <a:ext cx="621000" cy="696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8A61DFE-AA9F-CAEB-FF55-6C001FAB314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50775" y="2412404"/>
                  <a:ext cx="638640" cy="71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9283A35-F04E-04AE-68E7-6D9D44162317}"/>
                    </a:ext>
                  </a:extLst>
                </p14:cNvPr>
                <p14:cNvContentPartPr/>
                <p14:nvPr/>
              </p14:nvContentPartPr>
              <p14:xfrm>
                <a:off x="1002535" y="2601044"/>
                <a:ext cx="668880" cy="762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9283A35-F04E-04AE-68E7-6D9D4416231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93535" y="2592404"/>
                  <a:ext cx="686520" cy="77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CB0F5D2-9388-A4F2-363A-E9E68683072D}"/>
                    </a:ext>
                  </a:extLst>
                </p14:cNvPr>
                <p14:cNvContentPartPr/>
                <p14:nvPr/>
              </p14:nvContentPartPr>
              <p14:xfrm>
                <a:off x="1086775" y="2663324"/>
                <a:ext cx="706680" cy="813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CB0F5D2-9388-A4F2-363A-E9E68683072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78135" y="2654324"/>
                  <a:ext cx="724320" cy="83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1348FDD-8D63-3F71-BAE3-0F410DD706DE}"/>
                    </a:ext>
                  </a:extLst>
                </p14:cNvPr>
                <p14:cNvContentPartPr/>
                <p14:nvPr/>
              </p14:nvContentPartPr>
              <p14:xfrm>
                <a:off x="1486015" y="3043484"/>
                <a:ext cx="371160" cy="401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1348FDD-8D63-3F71-BAE3-0F410DD706D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477015" y="3034844"/>
                  <a:ext cx="3888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CDFC882-E2A7-6A6D-1CDF-43E9345D1363}"/>
                    </a:ext>
                  </a:extLst>
                </p14:cNvPr>
                <p14:cNvContentPartPr/>
                <p14:nvPr/>
              </p14:nvContentPartPr>
              <p14:xfrm>
                <a:off x="1645855" y="3217004"/>
                <a:ext cx="343800" cy="255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CDFC882-E2A7-6A6D-1CDF-43E9345D136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36855" y="3208004"/>
                  <a:ext cx="3614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F26233C-75D9-9C61-1046-803114C90C2C}"/>
                    </a:ext>
                  </a:extLst>
                </p14:cNvPr>
                <p14:cNvContentPartPr/>
                <p14:nvPr/>
              </p14:nvContentPartPr>
              <p14:xfrm>
                <a:off x="634615" y="4002164"/>
                <a:ext cx="165600" cy="555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F26233C-75D9-9C61-1046-803114C90C2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5975" y="3993164"/>
                  <a:ext cx="18324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8DCBC18-C5AB-B9D1-4CFF-184525830B70}"/>
                    </a:ext>
                  </a:extLst>
                </p14:cNvPr>
                <p14:cNvContentPartPr/>
                <p14:nvPr/>
              </p14:nvContentPartPr>
              <p14:xfrm>
                <a:off x="2134735" y="3810284"/>
                <a:ext cx="214560" cy="723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8DCBC18-C5AB-B9D1-4CFF-184525830B7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126095" y="3801644"/>
                  <a:ext cx="232200" cy="74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CB165C2-1417-AD3E-6DF9-10AAAE4C7DAB}"/>
                    </a:ext>
                  </a:extLst>
                </p14:cNvPr>
                <p14:cNvContentPartPr/>
                <p14:nvPr/>
              </p14:nvContentPartPr>
              <p14:xfrm>
                <a:off x="1605175" y="3660524"/>
                <a:ext cx="3600" cy="169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CB165C2-1417-AD3E-6DF9-10AAAE4C7DA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596175" y="3651884"/>
                  <a:ext cx="212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07128B7-C650-07C9-BC76-8C7483B06E86}"/>
                    </a:ext>
                  </a:extLst>
                </p14:cNvPr>
                <p14:cNvContentPartPr/>
                <p14:nvPr/>
              </p14:nvContentPartPr>
              <p14:xfrm>
                <a:off x="1531015" y="3600764"/>
                <a:ext cx="164520" cy="176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07128B7-C650-07C9-BC76-8C7483B06E8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522375" y="3591764"/>
                  <a:ext cx="18216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C8A0537-31D1-2698-4306-D1F996A1D597}"/>
              </a:ext>
            </a:extLst>
          </p:cNvPr>
          <p:cNvGrpSpPr/>
          <p:nvPr/>
        </p:nvGrpSpPr>
        <p:grpSpPr>
          <a:xfrm>
            <a:off x="5205175" y="1049084"/>
            <a:ext cx="3735000" cy="3553920"/>
            <a:chOff x="5205175" y="1049084"/>
            <a:chExt cx="3735000" cy="355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5FE0A10-063E-9E95-7B66-117FEA7DEFCD}"/>
                    </a:ext>
                  </a:extLst>
                </p14:cNvPr>
                <p14:cNvContentPartPr/>
                <p14:nvPr/>
              </p14:nvContentPartPr>
              <p14:xfrm>
                <a:off x="5990695" y="4138964"/>
                <a:ext cx="37080" cy="298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5FE0A10-063E-9E95-7B66-117FEA7DEFC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982055" y="4129964"/>
                  <a:ext cx="547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A33C4FC-9A25-E064-07E5-2BC3D6557A30}"/>
                    </a:ext>
                  </a:extLst>
                </p14:cNvPr>
                <p14:cNvContentPartPr/>
                <p14:nvPr/>
              </p14:nvContentPartPr>
              <p14:xfrm>
                <a:off x="6003295" y="4050044"/>
                <a:ext cx="228240" cy="389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A33C4FC-9A25-E064-07E5-2BC3D6557A3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994295" y="4041404"/>
                  <a:ext cx="24588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8803632-551C-3734-F944-9776ED3E418E}"/>
                    </a:ext>
                  </a:extLst>
                </p14:cNvPr>
                <p14:cNvContentPartPr/>
                <p14:nvPr/>
              </p14:nvContentPartPr>
              <p14:xfrm>
                <a:off x="6325495" y="4210244"/>
                <a:ext cx="241200" cy="55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8803632-551C-3734-F944-9776ED3E418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316495" y="4201604"/>
                  <a:ext cx="2588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480BABE-7A21-2FD3-C5FE-753BB4EC34B8}"/>
                    </a:ext>
                  </a:extLst>
                </p14:cNvPr>
                <p14:cNvContentPartPr/>
                <p14:nvPr/>
              </p14:nvContentPartPr>
              <p14:xfrm>
                <a:off x="6710695" y="4076684"/>
                <a:ext cx="165960" cy="303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480BABE-7A21-2FD3-C5FE-753BB4EC34B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01695" y="4068044"/>
                  <a:ext cx="1836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BA7751F-07CE-5828-5512-37C880BDCED3}"/>
                    </a:ext>
                  </a:extLst>
                </p14:cNvPr>
                <p14:cNvContentPartPr/>
                <p14:nvPr/>
              </p14:nvContentPartPr>
              <p14:xfrm>
                <a:off x="6778375" y="4212404"/>
                <a:ext cx="177840" cy="950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BA7751F-07CE-5828-5512-37C880BDCED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69375" y="4203764"/>
                  <a:ext cx="1954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7578CCF-9007-C7EC-882D-FA370FDDD535}"/>
                    </a:ext>
                  </a:extLst>
                </p14:cNvPr>
                <p14:cNvContentPartPr/>
                <p14:nvPr/>
              </p14:nvContentPartPr>
              <p14:xfrm>
                <a:off x="5763535" y="4065164"/>
                <a:ext cx="245880" cy="537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7578CCF-9007-C7EC-882D-FA370FDDD53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754535" y="4056524"/>
                  <a:ext cx="26352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9C4FC6F-DA23-2282-2885-D69B5BEAD95E}"/>
                    </a:ext>
                  </a:extLst>
                </p14:cNvPr>
                <p14:cNvContentPartPr/>
                <p14:nvPr/>
              </p14:nvContentPartPr>
              <p14:xfrm>
                <a:off x="7063495" y="3944924"/>
                <a:ext cx="153000" cy="538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9C4FC6F-DA23-2282-2885-D69B5BEAD95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054855" y="3935924"/>
                  <a:ext cx="17064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E610F15-C384-AEE0-3E53-E04EEAFFD4DF}"/>
                    </a:ext>
                  </a:extLst>
                </p14:cNvPr>
                <p14:cNvContentPartPr/>
                <p14:nvPr/>
              </p14:nvContentPartPr>
              <p14:xfrm>
                <a:off x="5205175" y="1406204"/>
                <a:ext cx="2101680" cy="2237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E610F15-C384-AEE0-3E53-E04EEAFFD4D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196535" y="1397204"/>
                  <a:ext cx="2119320" cy="22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26FD19F-078A-DF92-7A3B-36F1AB6158ED}"/>
                    </a:ext>
                  </a:extLst>
                </p14:cNvPr>
                <p14:cNvContentPartPr/>
                <p14:nvPr/>
              </p14:nvContentPartPr>
              <p14:xfrm>
                <a:off x="6660655" y="1489364"/>
                <a:ext cx="2279520" cy="2127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26FD19F-078A-DF92-7A3B-36F1AB6158E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652015" y="1480364"/>
                  <a:ext cx="2297160" cy="21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482FF9B-B8CF-3479-D07B-91DAE90621F1}"/>
                    </a:ext>
                  </a:extLst>
                </p14:cNvPr>
                <p14:cNvContentPartPr/>
                <p14:nvPr/>
              </p14:nvContentPartPr>
              <p14:xfrm>
                <a:off x="6164215" y="1049084"/>
                <a:ext cx="183960" cy="255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482FF9B-B8CF-3479-D07B-91DAE90621F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155575" y="1040444"/>
                  <a:ext cx="2016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874169A-EE29-B67F-4BB1-515484282303}"/>
                    </a:ext>
                  </a:extLst>
                </p14:cNvPr>
                <p14:cNvContentPartPr/>
                <p14:nvPr/>
              </p14:nvContentPartPr>
              <p14:xfrm>
                <a:off x="6201655" y="1152044"/>
                <a:ext cx="172800" cy="64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874169A-EE29-B67F-4BB1-51548428230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192655" y="1143044"/>
                  <a:ext cx="1904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87F6670-E9C0-962F-2DCF-1C4967B3D15C}"/>
                    </a:ext>
                  </a:extLst>
                </p14:cNvPr>
                <p14:cNvContentPartPr/>
                <p14:nvPr/>
              </p14:nvContentPartPr>
              <p14:xfrm>
                <a:off x="7840375" y="1234484"/>
                <a:ext cx="21240" cy="155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87F6670-E9C0-962F-2DCF-1C4967B3D15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831735" y="1225484"/>
                  <a:ext cx="38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E738E6B-1DC7-BD09-A85A-C3C779E4497B}"/>
                    </a:ext>
                  </a:extLst>
                </p14:cNvPr>
                <p14:cNvContentPartPr/>
                <p14:nvPr/>
              </p14:nvContentPartPr>
              <p14:xfrm>
                <a:off x="7848655" y="1193444"/>
                <a:ext cx="178920" cy="223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E738E6B-1DC7-BD09-A85A-C3C779E4497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839655" y="1184444"/>
                  <a:ext cx="1965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13020C1-74BD-0869-1C7E-5849D9999F33}"/>
                    </a:ext>
                  </a:extLst>
                </p14:cNvPr>
                <p14:cNvContentPartPr/>
                <p14:nvPr/>
              </p14:nvContentPartPr>
              <p14:xfrm>
                <a:off x="7152775" y="1658924"/>
                <a:ext cx="299160" cy="378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13020C1-74BD-0869-1C7E-5849D9999F3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143775" y="1649924"/>
                  <a:ext cx="31680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F62D417-3D3F-A19E-2019-33F1833F3D63}"/>
                    </a:ext>
                  </a:extLst>
                </p14:cNvPr>
                <p14:cNvContentPartPr/>
                <p14:nvPr/>
              </p14:nvContentPartPr>
              <p14:xfrm>
                <a:off x="7311895" y="1588364"/>
                <a:ext cx="504000" cy="572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F62D417-3D3F-A19E-2019-33F1833F3D6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302895" y="1579724"/>
                  <a:ext cx="52164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2C53D8D-4124-820E-81E4-E3C3D573A9C5}"/>
                    </a:ext>
                  </a:extLst>
                </p14:cNvPr>
                <p14:cNvContentPartPr/>
                <p14:nvPr/>
              </p14:nvContentPartPr>
              <p14:xfrm>
                <a:off x="7272655" y="1621484"/>
                <a:ext cx="820800" cy="880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2C53D8D-4124-820E-81E4-E3C3D573A9C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263655" y="1612844"/>
                  <a:ext cx="838440" cy="89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F10EDCD-0819-8EDB-69A6-A757227E8C2B}"/>
                    </a:ext>
                  </a:extLst>
                </p14:cNvPr>
                <p14:cNvContentPartPr/>
                <p14:nvPr/>
              </p14:nvContentPartPr>
              <p14:xfrm>
                <a:off x="7384255" y="1789964"/>
                <a:ext cx="979920" cy="880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F10EDCD-0819-8EDB-69A6-A757227E8C2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375615" y="1780964"/>
                  <a:ext cx="997560" cy="89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8832A7D-4B70-B11A-57DC-62E6F5ABC5F4}"/>
                    </a:ext>
                  </a:extLst>
                </p14:cNvPr>
                <p14:cNvContentPartPr/>
                <p14:nvPr/>
              </p14:nvContentPartPr>
              <p14:xfrm>
                <a:off x="7289575" y="1971044"/>
                <a:ext cx="1367280" cy="1171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8832A7D-4B70-B11A-57DC-62E6F5ABC5F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280935" y="1962044"/>
                  <a:ext cx="1384920" cy="11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6A13BD3-F6FD-5EDE-2EA3-C64D10FB9C3B}"/>
                    </a:ext>
                  </a:extLst>
                </p14:cNvPr>
                <p14:cNvContentPartPr/>
                <p14:nvPr/>
              </p14:nvContentPartPr>
              <p14:xfrm>
                <a:off x="7310815" y="2470724"/>
                <a:ext cx="1400400" cy="941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6A13BD3-F6FD-5EDE-2EA3-C64D10FB9C3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302175" y="2462084"/>
                  <a:ext cx="1418040" cy="9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674DF94-0F8E-1574-83F2-7D58F78EEA54}"/>
                    </a:ext>
                  </a:extLst>
                </p14:cNvPr>
                <p14:cNvContentPartPr/>
                <p14:nvPr/>
              </p14:nvContentPartPr>
              <p14:xfrm>
                <a:off x="7630135" y="2809124"/>
                <a:ext cx="980280" cy="640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674DF94-0F8E-1574-83F2-7D58F78EEA5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621495" y="2800484"/>
                  <a:ext cx="997920" cy="6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753AF90-0BD3-5249-1086-3E12A5670102}"/>
                    </a:ext>
                  </a:extLst>
                </p14:cNvPr>
                <p14:cNvContentPartPr/>
                <p14:nvPr/>
              </p14:nvContentPartPr>
              <p14:xfrm>
                <a:off x="7974655" y="3256244"/>
                <a:ext cx="408240" cy="164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753AF90-0BD3-5249-1086-3E12A567010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966015" y="3247244"/>
                  <a:ext cx="4258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70ACDB9-3C80-ACFE-5875-FD50B8045AE0}"/>
                    </a:ext>
                  </a:extLst>
                </p14:cNvPr>
                <p14:cNvContentPartPr/>
                <p14:nvPr/>
              </p14:nvContentPartPr>
              <p14:xfrm>
                <a:off x="8486215" y="2159684"/>
                <a:ext cx="335160" cy="288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70ACDB9-3C80-ACFE-5875-FD50B8045AE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477215" y="2151044"/>
                  <a:ext cx="3528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E8D87CD-5E74-B1B6-FABD-BBA19FACD379}"/>
                    </a:ext>
                  </a:extLst>
                </p14:cNvPr>
                <p14:cNvContentPartPr/>
                <p14:nvPr/>
              </p14:nvContentPartPr>
              <p14:xfrm>
                <a:off x="8380375" y="1936124"/>
                <a:ext cx="445320" cy="2959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E8D87CD-5E74-B1B6-FABD-BBA19FACD37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371375" y="1927484"/>
                  <a:ext cx="4629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CB6013D-E97A-57D8-612E-3063790808AC}"/>
                    </a:ext>
                  </a:extLst>
                </p14:cNvPr>
                <p14:cNvContentPartPr/>
                <p14:nvPr/>
              </p14:nvContentPartPr>
              <p14:xfrm>
                <a:off x="8217295" y="1750004"/>
                <a:ext cx="504720" cy="292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CB6013D-E97A-57D8-612E-3063790808A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208295" y="1741004"/>
                  <a:ext cx="5223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50CF74B-D77D-2309-9ABC-CA2C3827D214}"/>
                    </a:ext>
                  </a:extLst>
                </p14:cNvPr>
                <p14:cNvContentPartPr/>
                <p14:nvPr/>
              </p14:nvContentPartPr>
              <p14:xfrm>
                <a:off x="8119015" y="1688084"/>
                <a:ext cx="292680" cy="2070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50CF74B-D77D-2309-9ABC-CA2C3827D21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10375" y="1679084"/>
                  <a:ext cx="3103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771A2E7-E7D5-95BF-2329-3675A4D0D72B}"/>
                    </a:ext>
                  </a:extLst>
                </p14:cNvPr>
                <p14:cNvContentPartPr/>
                <p14:nvPr/>
              </p14:nvContentPartPr>
              <p14:xfrm>
                <a:off x="7091575" y="3272444"/>
                <a:ext cx="269280" cy="1587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771A2E7-E7D5-95BF-2329-3675A4D0D72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082935" y="3263804"/>
                  <a:ext cx="2869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3C2C289-ADFC-39CB-4CE9-0C61A5542428}"/>
                    </a:ext>
                  </a:extLst>
                </p14:cNvPr>
                <p14:cNvContentPartPr/>
                <p14:nvPr/>
              </p14:nvContentPartPr>
              <p14:xfrm>
                <a:off x="7461295" y="2970764"/>
                <a:ext cx="23760" cy="262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3C2C289-ADFC-39CB-4CE9-0C61A554242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452295" y="2961764"/>
                  <a:ext cx="41400" cy="4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4397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6EDA7-D565-4FA7-BEA5-6EFB5BA8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F684-668E-442E-BC3D-F060A64FB903}" type="datetime1">
              <a:rPr lang="en-IN" smtClean="0"/>
              <a:t>17-07-2022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FC79F-3117-4C94-B7AA-F53D2BEF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13</a:t>
            </a:fld>
            <a:endParaRPr lang="en-IN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7442E51-D96E-974A-01E7-1B627EBA9A64}"/>
              </a:ext>
            </a:extLst>
          </p:cNvPr>
          <p:cNvGrpSpPr/>
          <p:nvPr/>
        </p:nvGrpSpPr>
        <p:grpSpPr>
          <a:xfrm>
            <a:off x="166615" y="169259"/>
            <a:ext cx="7017120" cy="4527360"/>
            <a:chOff x="166615" y="169259"/>
            <a:chExt cx="7017120" cy="452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9CD2C60-B6D3-F1EF-323D-0B0E610E7EF1}"/>
                    </a:ext>
                  </a:extLst>
                </p14:cNvPr>
                <p14:cNvContentPartPr/>
                <p14:nvPr/>
              </p14:nvContentPartPr>
              <p14:xfrm>
                <a:off x="166615" y="483179"/>
                <a:ext cx="241920" cy="312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9CD2C60-B6D3-F1EF-323D-0B0E610E7EF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7975" y="474179"/>
                  <a:ext cx="2595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34A044E-8C95-9D5B-F78D-D73DDA98DB14}"/>
                    </a:ext>
                  </a:extLst>
                </p14:cNvPr>
                <p14:cNvContentPartPr/>
                <p14:nvPr/>
              </p14:nvContentPartPr>
              <p14:xfrm>
                <a:off x="348415" y="438539"/>
                <a:ext cx="225360" cy="496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34A044E-8C95-9D5B-F78D-D73DDA98DB1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9775" y="429899"/>
                  <a:ext cx="24300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1CD49FF-530F-5DA7-B4E0-0D049DD4BA78}"/>
                    </a:ext>
                  </a:extLst>
                </p14:cNvPr>
                <p14:cNvContentPartPr/>
                <p14:nvPr/>
              </p14:nvContentPartPr>
              <p14:xfrm>
                <a:off x="741895" y="364739"/>
                <a:ext cx="213840" cy="388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1CD49FF-530F-5DA7-B4E0-0D049DD4BA7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2895" y="355739"/>
                  <a:ext cx="23148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E6DFAEC-C804-8A55-C449-CA4C93175700}"/>
                    </a:ext>
                  </a:extLst>
                </p14:cNvPr>
                <p14:cNvContentPartPr/>
                <p14:nvPr/>
              </p14:nvContentPartPr>
              <p14:xfrm>
                <a:off x="971935" y="538979"/>
                <a:ext cx="216720" cy="590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E6DFAEC-C804-8A55-C449-CA4C9317570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3295" y="530339"/>
                  <a:ext cx="23436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A92C829-74EA-A182-74A1-35C1CCC3C8D5}"/>
                    </a:ext>
                  </a:extLst>
                </p14:cNvPr>
                <p14:cNvContentPartPr/>
                <p14:nvPr/>
              </p14:nvContentPartPr>
              <p14:xfrm>
                <a:off x="1151215" y="527099"/>
                <a:ext cx="255600" cy="168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A92C829-74EA-A182-74A1-35C1CCC3C8D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42215" y="518099"/>
                  <a:ext cx="2732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B2BB455-19D3-3D35-75CC-E6CD75CD80D4}"/>
                    </a:ext>
                  </a:extLst>
                </p14:cNvPr>
                <p14:cNvContentPartPr/>
                <p14:nvPr/>
              </p14:nvContentPartPr>
              <p14:xfrm>
                <a:off x="1381255" y="508019"/>
                <a:ext cx="220680" cy="136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B2BB455-19D3-3D35-75CC-E6CD75CD80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72615" y="499019"/>
                  <a:ext cx="2383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2A824E0-8ACD-6FCE-6BF9-2CEC267F1506}"/>
                    </a:ext>
                  </a:extLst>
                </p14:cNvPr>
                <p14:cNvContentPartPr/>
                <p14:nvPr/>
              </p14:nvContentPartPr>
              <p14:xfrm>
                <a:off x="1602655" y="354659"/>
                <a:ext cx="183600" cy="286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2A824E0-8ACD-6FCE-6BF9-2CEC267F150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93655" y="346019"/>
                  <a:ext cx="2012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B54992F-05FC-9940-6F51-4C34A0CFA86D}"/>
                    </a:ext>
                  </a:extLst>
                </p14:cNvPr>
                <p14:cNvContentPartPr/>
                <p14:nvPr/>
              </p14:nvContentPartPr>
              <p14:xfrm>
                <a:off x="1731175" y="388859"/>
                <a:ext cx="113400" cy="99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B54992F-05FC-9940-6F51-4C34A0CFA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22175" y="379859"/>
                  <a:ext cx="1310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79D4925-80AF-3910-CABE-89B2A3C09BA6}"/>
                    </a:ext>
                  </a:extLst>
                </p14:cNvPr>
                <p14:cNvContentPartPr/>
                <p14:nvPr/>
              </p14:nvContentPartPr>
              <p14:xfrm>
                <a:off x="1837015" y="423419"/>
                <a:ext cx="167400" cy="150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79D4925-80AF-3910-CABE-89B2A3C09BA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28375" y="414419"/>
                  <a:ext cx="1850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61C2365-EB9B-A832-C129-1648D6587908}"/>
                    </a:ext>
                  </a:extLst>
                </p14:cNvPr>
                <p14:cNvContentPartPr/>
                <p14:nvPr/>
              </p14:nvContentPartPr>
              <p14:xfrm>
                <a:off x="1974535" y="262139"/>
                <a:ext cx="43200" cy="95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61C2365-EB9B-A832-C129-1648D658790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65535" y="253139"/>
                  <a:ext cx="608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26F6885-F94B-5E17-377A-C856BF9C9D37}"/>
                    </a:ext>
                  </a:extLst>
                </p14:cNvPr>
                <p14:cNvContentPartPr/>
                <p14:nvPr/>
              </p14:nvContentPartPr>
              <p14:xfrm>
                <a:off x="2099095" y="449699"/>
                <a:ext cx="92520" cy="83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26F6885-F94B-5E17-377A-C856BF9C9D3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90455" y="441059"/>
                  <a:ext cx="1101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1115F69-3FA1-6C61-EC1D-18D323EE8ADC}"/>
                    </a:ext>
                  </a:extLst>
                </p14:cNvPr>
                <p14:cNvContentPartPr/>
                <p14:nvPr/>
              </p14:nvContentPartPr>
              <p14:xfrm>
                <a:off x="2383135" y="169259"/>
                <a:ext cx="261000" cy="408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1115F69-3FA1-6C61-EC1D-18D323EE8AD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74135" y="160259"/>
                  <a:ext cx="27864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C529442-8EA2-2D3C-8C79-7991F787BEF5}"/>
                    </a:ext>
                  </a:extLst>
                </p14:cNvPr>
                <p14:cNvContentPartPr/>
                <p14:nvPr/>
              </p14:nvContentPartPr>
              <p14:xfrm>
                <a:off x="2693095" y="356819"/>
                <a:ext cx="37440" cy="135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C529442-8EA2-2D3C-8C79-7991F787BEF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84455" y="348179"/>
                  <a:ext cx="550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C5B617D-7901-3C2B-9B66-A1AA3F38356F}"/>
                    </a:ext>
                  </a:extLst>
                </p14:cNvPr>
                <p14:cNvContentPartPr/>
                <p14:nvPr/>
              </p14:nvContentPartPr>
              <p14:xfrm>
                <a:off x="2662855" y="186179"/>
                <a:ext cx="200880" cy="516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C5B617D-7901-3C2B-9B66-A1AA3F38356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53855" y="177179"/>
                  <a:ext cx="21852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60B32F5-3B2B-FB27-BAA0-695B592319DC}"/>
                    </a:ext>
                  </a:extLst>
                </p14:cNvPr>
                <p14:cNvContentPartPr/>
                <p14:nvPr/>
              </p14:nvContentPartPr>
              <p14:xfrm>
                <a:off x="2755375" y="216059"/>
                <a:ext cx="219240" cy="505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60B32F5-3B2B-FB27-BAA0-695B592319D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46735" y="207059"/>
                  <a:ext cx="23688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FAEFE84-66FA-C256-DB9A-F9BD7966C979}"/>
                    </a:ext>
                  </a:extLst>
                </p14:cNvPr>
                <p14:cNvContentPartPr/>
                <p14:nvPr/>
              </p14:nvContentPartPr>
              <p14:xfrm>
                <a:off x="2920975" y="308579"/>
                <a:ext cx="91800" cy="88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FAEFE84-66FA-C256-DB9A-F9BD7966C97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11975" y="299579"/>
                  <a:ext cx="1094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F218C42-50AF-5C49-69B3-1F6DAFEC9525}"/>
                    </a:ext>
                  </a:extLst>
                </p14:cNvPr>
                <p14:cNvContentPartPr/>
                <p14:nvPr/>
              </p14:nvContentPartPr>
              <p14:xfrm>
                <a:off x="3044095" y="338099"/>
                <a:ext cx="104760" cy="137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F218C42-50AF-5C49-69B3-1F6DAFEC952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35455" y="329099"/>
                  <a:ext cx="1224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7E427B7-E1B9-5F07-433B-40A4028A316D}"/>
                    </a:ext>
                  </a:extLst>
                </p14:cNvPr>
                <p14:cNvContentPartPr/>
                <p14:nvPr/>
              </p14:nvContentPartPr>
              <p14:xfrm>
                <a:off x="3181255" y="292379"/>
                <a:ext cx="312120" cy="146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7E427B7-E1B9-5F07-433B-40A4028A316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72615" y="283379"/>
                  <a:ext cx="3297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52E43DC-81D8-1643-7C37-E64ABE90C6C9}"/>
                    </a:ext>
                  </a:extLst>
                </p14:cNvPr>
                <p14:cNvContentPartPr/>
                <p14:nvPr/>
              </p14:nvContentPartPr>
              <p14:xfrm>
                <a:off x="3516775" y="270059"/>
                <a:ext cx="250200" cy="179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52E43DC-81D8-1643-7C37-E64ABE90C6C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08135" y="261419"/>
                  <a:ext cx="2678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5243997-A1B1-9AA5-89E1-739F3D1056A9}"/>
                    </a:ext>
                  </a:extLst>
                </p14:cNvPr>
                <p14:cNvContentPartPr/>
                <p14:nvPr/>
              </p14:nvContentPartPr>
              <p14:xfrm>
                <a:off x="1284055" y="645539"/>
                <a:ext cx="782280" cy="177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5243997-A1B1-9AA5-89E1-739F3D1056A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75055" y="636539"/>
                  <a:ext cx="7999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FDA3AC2-E527-E64A-1543-EB1E8AD34887}"/>
                    </a:ext>
                  </a:extLst>
                </p14:cNvPr>
                <p14:cNvContentPartPr/>
                <p14:nvPr/>
              </p14:nvContentPartPr>
              <p14:xfrm>
                <a:off x="2180815" y="636179"/>
                <a:ext cx="483120" cy="82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FDA3AC2-E527-E64A-1543-EB1E8AD3488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71815" y="627539"/>
                  <a:ext cx="5007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83C80F7-7748-99C5-582A-2CBE6DE8C31C}"/>
                    </a:ext>
                  </a:extLst>
                </p14:cNvPr>
                <p14:cNvContentPartPr/>
                <p14:nvPr/>
              </p14:nvContentPartPr>
              <p14:xfrm>
                <a:off x="3156415" y="553379"/>
                <a:ext cx="518760" cy="27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83C80F7-7748-99C5-582A-2CBE6DE8C31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47775" y="544739"/>
                  <a:ext cx="5364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57ED58A-E8BD-A9FE-C4F8-5B73EA89A30C}"/>
                    </a:ext>
                  </a:extLst>
                </p14:cNvPr>
                <p14:cNvContentPartPr/>
                <p14:nvPr/>
              </p14:nvContentPartPr>
              <p14:xfrm>
                <a:off x="2477815" y="1187699"/>
                <a:ext cx="2585520" cy="2666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57ED58A-E8BD-A9FE-C4F8-5B73EA89A30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68815" y="1178699"/>
                  <a:ext cx="2603160" cy="268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E819E6D-BE5E-2CF0-368C-DB140DBA4D41}"/>
                    </a:ext>
                  </a:extLst>
                </p14:cNvPr>
                <p14:cNvContentPartPr/>
                <p14:nvPr/>
              </p14:nvContentPartPr>
              <p14:xfrm>
                <a:off x="4421815" y="1311179"/>
                <a:ext cx="2761920" cy="2507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E819E6D-BE5E-2CF0-368C-DB140DBA4D4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13175" y="1302539"/>
                  <a:ext cx="2779560" cy="252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D792681-17BF-AAF6-6B9C-96C4A834D38B}"/>
                    </a:ext>
                  </a:extLst>
                </p14:cNvPr>
                <p14:cNvContentPartPr/>
                <p14:nvPr/>
              </p14:nvContentPartPr>
              <p14:xfrm>
                <a:off x="3600655" y="793499"/>
                <a:ext cx="173160" cy="241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D792681-17BF-AAF6-6B9C-96C4A834D38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92015" y="784499"/>
                  <a:ext cx="1908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D136A50-702F-4658-433D-F79B6581B686}"/>
                    </a:ext>
                  </a:extLst>
                </p14:cNvPr>
                <p14:cNvContentPartPr/>
                <p14:nvPr/>
              </p14:nvContentPartPr>
              <p14:xfrm>
                <a:off x="3623695" y="870899"/>
                <a:ext cx="178200" cy="76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D136A50-702F-4658-433D-F79B6581B68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15055" y="862259"/>
                  <a:ext cx="195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D27750A-D424-180A-F1C2-17FF168DF3A6}"/>
                    </a:ext>
                  </a:extLst>
                </p14:cNvPr>
                <p14:cNvContentPartPr/>
                <p14:nvPr/>
              </p14:nvContentPartPr>
              <p14:xfrm>
                <a:off x="5437015" y="900059"/>
                <a:ext cx="59400" cy="257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D27750A-D424-180A-F1C2-17FF168DF3A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28015" y="891059"/>
                  <a:ext cx="770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2F797C2-C01E-E778-329E-B165A7D963F4}"/>
                    </a:ext>
                  </a:extLst>
                </p14:cNvPr>
                <p14:cNvContentPartPr/>
                <p14:nvPr/>
              </p14:nvContentPartPr>
              <p14:xfrm>
                <a:off x="5464735" y="802859"/>
                <a:ext cx="210960" cy="335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2F797C2-C01E-E778-329E-B165A7D963F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456095" y="794219"/>
                  <a:ext cx="2286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4C1765-9833-05CE-8BA3-6D105EF86BFF}"/>
                    </a:ext>
                  </a:extLst>
                </p14:cNvPr>
                <p14:cNvContentPartPr/>
                <p14:nvPr/>
              </p14:nvContentPartPr>
              <p14:xfrm>
                <a:off x="2689855" y="1319819"/>
                <a:ext cx="636840" cy="722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4C1765-9833-05CE-8BA3-6D105EF86BF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81215" y="1310819"/>
                  <a:ext cx="654480" cy="74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5F0A667-EB06-A85B-9BC6-BE73F217361C}"/>
                    </a:ext>
                  </a:extLst>
                </p14:cNvPr>
                <p14:cNvContentPartPr/>
                <p14:nvPr/>
              </p14:nvContentPartPr>
              <p14:xfrm>
                <a:off x="2700655" y="1402259"/>
                <a:ext cx="837000" cy="896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5F0A667-EB06-A85B-9BC6-BE73F217361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92015" y="1393619"/>
                  <a:ext cx="854640" cy="9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01FFD1D-63C8-EF8A-6C27-4A6FD0E98326}"/>
                    </a:ext>
                  </a:extLst>
                </p14:cNvPr>
                <p14:cNvContentPartPr/>
                <p14:nvPr/>
              </p14:nvContentPartPr>
              <p14:xfrm>
                <a:off x="2751055" y="1421699"/>
                <a:ext cx="1017000" cy="1179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01FFD1D-63C8-EF8A-6C27-4A6FD0E9832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42055" y="1413059"/>
                  <a:ext cx="1034640" cy="11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98B8080-CF37-1818-CE46-154BA6D1617F}"/>
                    </a:ext>
                  </a:extLst>
                </p14:cNvPr>
                <p14:cNvContentPartPr/>
                <p14:nvPr/>
              </p14:nvContentPartPr>
              <p14:xfrm>
                <a:off x="2842135" y="1530779"/>
                <a:ext cx="1237680" cy="1315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98B8080-CF37-1818-CE46-154BA6D1617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33135" y="1521779"/>
                  <a:ext cx="1255320" cy="13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DDBB9AF-5E16-E8BC-2DE5-C541507249F4}"/>
                    </a:ext>
                  </a:extLst>
                </p14:cNvPr>
                <p14:cNvContentPartPr/>
                <p14:nvPr/>
              </p14:nvContentPartPr>
              <p14:xfrm>
                <a:off x="2890375" y="1664699"/>
                <a:ext cx="1352160" cy="1371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DDBB9AF-5E16-E8BC-2DE5-C541507249F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81375" y="1655699"/>
                  <a:ext cx="1369800" cy="13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08A47EB-4E89-6947-04C2-FE43E9348932}"/>
                    </a:ext>
                  </a:extLst>
                </p14:cNvPr>
                <p14:cNvContentPartPr/>
                <p14:nvPr/>
              </p14:nvContentPartPr>
              <p14:xfrm>
                <a:off x="3094495" y="1887539"/>
                <a:ext cx="1227960" cy="1300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08A47EB-4E89-6947-04C2-FE43E934893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085495" y="1878539"/>
                  <a:ext cx="1245600" cy="13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F8BCFA9-9C20-CD36-6677-B1A94EEFBCA9}"/>
                    </a:ext>
                  </a:extLst>
                </p14:cNvPr>
                <p14:cNvContentPartPr/>
                <p14:nvPr/>
              </p14:nvContentPartPr>
              <p14:xfrm>
                <a:off x="3205735" y="2238539"/>
                <a:ext cx="1082880" cy="1310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F8BCFA9-9C20-CD36-6677-B1A94EEFBCA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196735" y="2229539"/>
                  <a:ext cx="1100520" cy="13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84F5D36-ED89-95D2-0276-FC1064B49A77}"/>
                    </a:ext>
                  </a:extLst>
                </p14:cNvPr>
                <p14:cNvContentPartPr/>
                <p14:nvPr/>
              </p14:nvContentPartPr>
              <p14:xfrm>
                <a:off x="3689935" y="2740019"/>
                <a:ext cx="614160" cy="753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84F5D36-ED89-95D2-0276-FC1064B49A7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681295" y="2731019"/>
                  <a:ext cx="631800" cy="77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56A2FDC-566A-E682-67B5-DB0C37E86095}"/>
                    </a:ext>
                  </a:extLst>
                </p14:cNvPr>
                <p14:cNvContentPartPr/>
                <p14:nvPr/>
              </p14:nvContentPartPr>
              <p14:xfrm>
                <a:off x="3919975" y="2887979"/>
                <a:ext cx="639720" cy="704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56A2FDC-566A-E682-67B5-DB0C37E8609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10975" y="2878979"/>
                  <a:ext cx="657360" cy="72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90ED6E3-8416-B4C8-D5B0-F46BA89CF4AF}"/>
                    </a:ext>
                  </a:extLst>
                </p14:cNvPr>
                <p14:cNvContentPartPr/>
                <p14:nvPr/>
              </p14:nvContentPartPr>
              <p14:xfrm>
                <a:off x="4084135" y="3112619"/>
                <a:ext cx="464400" cy="604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90ED6E3-8416-B4C8-D5B0-F46BA89CF4A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075495" y="3103619"/>
                  <a:ext cx="482040" cy="6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10C13F3-5BF2-9C5A-430C-C2909FD8EF14}"/>
                    </a:ext>
                  </a:extLst>
                </p14:cNvPr>
                <p14:cNvContentPartPr/>
                <p14:nvPr/>
              </p14:nvContentPartPr>
              <p14:xfrm>
                <a:off x="4269175" y="3400979"/>
                <a:ext cx="405000" cy="438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10C13F3-5BF2-9C5A-430C-C2909FD8EF1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260175" y="3391979"/>
                  <a:ext cx="42264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75578BD-37D8-0321-A584-66C350568A2E}"/>
                    </a:ext>
                  </a:extLst>
                </p14:cNvPr>
                <p14:cNvContentPartPr/>
                <p14:nvPr/>
              </p14:nvContentPartPr>
              <p14:xfrm>
                <a:off x="4817095" y="1491539"/>
                <a:ext cx="416880" cy="479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75578BD-37D8-0321-A584-66C350568A2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808455" y="1482539"/>
                  <a:ext cx="43452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4965A4F-CFC9-D330-4E7B-59BF7266B200}"/>
                    </a:ext>
                  </a:extLst>
                </p14:cNvPr>
                <p14:cNvContentPartPr/>
                <p14:nvPr/>
              </p14:nvContentPartPr>
              <p14:xfrm>
                <a:off x="5143615" y="1334939"/>
                <a:ext cx="624240" cy="764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4965A4F-CFC9-D330-4E7B-59BF7266B20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134615" y="1326299"/>
                  <a:ext cx="641880" cy="78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9677E2B-A084-CD54-63F7-6E6906758C70}"/>
                    </a:ext>
                  </a:extLst>
                </p14:cNvPr>
                <p14:cNvContentPartPr/>
                <p14:nvPr/>
              </p14:nvContentPartPr>
              <p14:xfrm>
                <a:off x="5258815" y="1520339"/>
                <a:ext cx="886320" cy="842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9677E2B-A084-CD54-63F7-6E6906758C7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249815" y="1511339"/>
                  <a:ext cx="903960" cy="85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CCAD06F-52C7-DBAB-B446-197C7CC4E042}"/>
                    </a:ext>
                  </a:extLst>
                </p14:cNvPr>
                <p14:cNvContentPartPr/>
                <p14:nvPr/>
              </p14:nvContentPartPr>
              <p14:xfrm>
                <a:off x="5176375" y="1721579"/>
                <a:ext cx="1259640" cy="1101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CCAD06F-52C7-DBAB-B446-197C7CC4E04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167735" y="1712579"/>
                  <a:ext cx="1277280" cy="11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DD8ADB9-69BE-7929-ED04-7F6DA61035E8}"/>
                    </a:ext>
                  </a:extLst>
                </p14:cNvPr>
                <p14:cNvContentPartPr/>
                <p14:nvPr/>
              </p14:nvContentPartPr>
              <p14:xfrm>
                <a:off x="5144695" y="1928579"/>
                <a:ext cx="1425240" cy="1108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DD8ADB9-69BE-7929-ED04-7F6DA61035E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36055" y="1919939"/>
                  <a:ext cx="1442880" cy="11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96FAE1D-36D3-C37C-B1D0-9D976E71333A}"/>
                    </a:ext>
                  </a:extLst>
                </p14:cNvPr>
                <p14:cNvContentPartPr/>
                <p14:nvPr/>
              </p14:nvContentPartPr>
              <p14:xfrm>
                <a:off x="5088895" y="2221619"/>
                <a:ext cx="1626480" cy="1279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96FAE1D-36D3-C37C-B1D0-9D976E71333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079895" y="2212619"/>
                  <a:ext cx="1644120" cy="12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98B68DA-0B4D-E17C-0D6B-9FA0077274BC}"/>
                    </a:ext>
                  </a:extLst>
                </p14:cNvPr>
                <p14:cNvContentPartPr/>
                <p14:nvPr/>
              </p14:nvContentPartPr>
              <p14:xfrm>
                <a:off x="5455735" y="2900219"/>
                <a:ext cx="1441440" cy="822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98B68DA-0B4D-E17C-0D6B-9FA0077274B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447095" y="2891579"/>
                  <a:ext cx="1459080" cy="84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E97F981-0FD8-8AFD-C37A-F97587140D72}"/>
                    </a:ext>
                  </a:extLst>
                </p14:cNvPr>
                <p14:cNvContentPartPr/>
                <p14:nvPr/>
              </p14:nvContentPartPr>
              <p14:xfrm>
                <a:off x="5849575" y="3218819"/>
                <a:ext cx="944280" cy="488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E97F981-0FD8-8AFD-C37A-F97587140D7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840575" y="3210179"/>
                  <a:ext cx="9619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921EB39-B91B-2BC1-1E35-845E36FA1D4B}"/>
                    </a:ext>
                  </a:extLst>
                </p14:cNvPr>
                <p14:cNvContentPartPr/>
                <p14:nvPr/>
              </p14:nvContentPartPr>
              <p14:xfrm>
                <a:off x="6310015" y="3405299"/>
                <a:ext cx="541800" cy="205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921EB39-B91B-2BC1-1E35-845E36FA1D4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301015" y="3396299"/>
                  <a:ext cx="5594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53ECA5F-F354-1732-1276-5B2EFA735D36}"/>
                    </a:ext>
                  </a:extLst>
                </p14:cNvPr>
                <p14:cNvContentPartPr/>
                <p14:nvPr/>
              </p14:nvContentPartPr>
              <p14:xfrm>
                <a:off x="4322815" y="4196939"/>
                <a:ext cx="189720" cy="499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53ECA5F-F354-1732-1276-5B2EFA735D3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14175" y="4187939"/>
                  <a:ext cx="20736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BD91F97-9A02-AB94-5999-4C3D5468C6FE}"/>
                    </a:ext>
                  </a:extLst>
                </p14:cNvPr>
                <p14:cNvContentPartPr/>
                <p14:nvPr/>
              </p14:nvContentPartPr>
              <p14:xfrm>
                <a:off x="4341895" y="4424099"/>
                <a:ext cx="156240" cy="56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BD91F97-9A02-AB94-5999-4C3D5468C6F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333255" y="4415099"/>
                  <a:ext cx="1738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522D2E1-0819-CB53-57F9-DA82C95F0849}"/>
                    </a:ext>
                  </a:extLst>
                </p14:cNvPr>
                <p14:cNvContentPartPr/>
                <p14:nvPr/>
              </p14:nvContentPartPr>
              <p14:xfrm>
                <a:off x="4576975" y="4208819"/>
                <a:ext cx="192600" cy="145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522D2E1-0819-CB53-57F9-DA82C95F084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568335" y="4199819"/>
                  <a:ext cx="2102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168F256-5725-E9E7-F544-EABDE522F549}"/>
                    </a:ext>
                  </a:extLst>
                </p14:cNvPr>
                <p14:cNvContentPartPr/>
                <p14:nvPr/>
              </p14:nvContentPartPr>
              <p14:xfrm>
                <a:off x="4965775" y="4342019"/>
                <a:ext cx="13320" cy="241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168F256-5725-E9E7-F544-EABDE522F54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957135" y="4333019"/>
                  <a:ext cx="309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29C9AC2-123F-142E-A6C0-F95C92DB7312}"/>
                    </a:ext>
                  </a:extLst>
                </p14:cNvPr>
                <p14:cNvContentPartPr/>
                <p14:nvPr/>
              </p14:nvContentPartPr>
              <p14:xfrm>
                <a:off x="4933375" y="4293059"/>
                <a:ext cx="185040" cy="325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29C9AC2-123F-142E-A6C0-F95C92DB731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924735" y="4284059"/>
                  <a:ext cx="202680" cy="343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86939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6EDA7-D565-4FA7-BEA5-6EFB5BA8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F684-668E-442E-BC3D-F060A64FB903}" type="datetime1">
              <a:rPr lang="en-IN" smtClean="0"/>
              <a:t>17-07-2022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FC79F-3117-4C94-B7AA-F53D2BEF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14</a:t>
            </a:fld>
            <a:endParaRPr lang="en-IN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D46D633-3C79-CF7F-C4A3-F2F33D55D838}"/>
              </a:ext>
            </a:extLst>
          </p:cNvPr>
          <p:cNvGrpSpPr/>
          <p:nvPr/>
        </p:nvGrpSpPr>
        <p:grpSpPr>
          <a:xfrm>
            <a:off x="1588615" y="193379"/>
            <a:ext cx="7223760" cy="4286880"/>
            <a:chOff x="1588615" y="193379"/>
            <a:chExt cx="7223760" cy="428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BBC605C-8933-3E37-5572-D89F04DD9E5E}"/>
                    </a:ext>
                  </a:extLst>
                </p14:cNvPr>
                <p14:cNvContentPartPr/>
                <p14:nvPr/>
              </p14:nvContentPartPr>
              <p14:xfrm>
                <a:off x="1600855" y="450779"/>
                <a:ext cx="79920" cy="902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BBC605C-8933-3E37-5572-D89F04DD9E5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92215" y="441779"/>
                  <a:ext cx="97560" cy="9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4746A54-AFF5-3E39-0A41-B7097443954A}"/>
                    </a:ext>
                  </a:extLst>
                </p14:cNvPr>
                <p14:cNvContentPartPr/>
                <p14:nvPr/>
              </p14:nvContentPartPr>
              <p14:xfrm>
                <a:off x="1588615" y="195539"/>
                <a:ext cx="1486440" cy="226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4746A54-AFF5-3E39-0A41-B7097443954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79975" y="186539"/>
                  <a:ext cx="15040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894EA06-77BB-C6D3-77DC-4F965D554588}"/>
                    </a:ext>
                  </a:extLst>
                </p14:cNvPr>
                <p14:cNvContentPartPr/>
                <p14:nvPr/>
              </p14:nvContentPartPr>
              <p14:xfrm>
                <a:off x="3094495" y="220739"/>
                <a:ext cx="237240" cy="1083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894EA06-77BB-C6D3-77DC-4F965D55458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85855" y="211739"/>
                  <a:ext cx="254880" cy="11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7F26DBE-B4FC-E44A-08E6-C3D3DEC3295C}"/>
                    </a:ext>
                  </a:extLst>
                </p14:cNvPr>
                <p14:cNvContentPartPr/>
                <p14:nvPr/>
              </p14:nvContentPartPr>
              <p14:xfrm>
                <a:off x="1683655" y="1323779"/>
                <a:ext cx="90360" cy="534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7F26DBE-B4FC-E44A-08E6-C3D3DEC3295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75015" y="1314779"/>
                  <a:ext cx="10800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2BB7DF5-019D-A95A-EE89-1EBAF106DD4A}"/>
                    </a:ext>
                  </a:extLst>
                </p14:cNvPr>
                <p14:cNvContentPartPr/>
                <p14:nvPr/>
              </p14:nvContentPartPr>
              <p14:xfrm>
                <a:off x="1823695" y="1589459"/>
                <a:ext cx="1618920" cy="264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2BB7DF5-019D-A95A-EE89-1EBAF106DD4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15055" y="1580819"/>
                  <a:ext cx="16365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E4D0DA6-0621-25FD-0654-31BD4511CCF6}"/>
                    </a:ext>
                  </a:extLst>
                </p14:cNvPr>
                <p14:cNvContentPartPr/>
                <p14:nvPr/>
              </p14:nvContentPartPr>
              <p14:xfrm>
                <a:off x="3314095" y="1186259"/>
                <a:ext cx="47160" cy="426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E4D0DA6-0621-25FD-0654-31BD4511CCF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05095" y="1177619"/>
                  <a:ext cx="6480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D35AA94-4708-E78B-1A3D-7A1AE8810143}"/>
                    </a:ext>
                  </a:extLst>
                </p14:cNvPr>
                <p14:cNvContentPartPr/>
                <p14:nvPr/>
              </p14:nvContentPartPr>
              <p14:xfrm>
                <a:off x="2403655" y="1359419"/>
                <a:ext cx="57240" cy="326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D35AA94-4708-E78B-1A3D-7A1AE881014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94655" y="1350779"/>
                  <a:ext cx="748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F7ED925-45E8-B006-DFD9-06018D2A9D81}"/>
                    </a:ext>
                  </a:extLst>
                </p14:cNvPr>
                <p14:cNvContentPartPr/>
                <p14:nvPr/>
              </p14:nvContentPartPr>
              <p14:xfrm>
                <a:off x="2386375" y="1222619"/>
                <a:ext cx="266040" cy="478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F7ED925-45E8-B006-DFD9-06018D2A9D8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77735" y="1213979"/>
                  <a:ext cx="28368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D26AFED-8495-59E0-5A53-D765D67260EF}"/>
                    </a:ext>
                  </a:extLst>
                </p14:cNvPr>
                <p14:cNvContentPartPr/>
                <p14:nvPr/>
              </p14:nvContentPartPr>
              <p14:xfrm>
                <a:off x="1762495" y="536819"/>
                <a:ext cx="216720" cy="79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26AFED-8495-59E0-5A53-D765D67260E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53495" y="527819"/>
                  <a:ext cx="2343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905A4D2-C6F9-C7C5-699B-94A4BB51418E}"/>
                    </a:ext>
                  </a:extLst>
                </p14:cNvPr>
                <p14:cNvContentPartPr/>
                <p14:nvPr/>
              </p14:nvContentPartPr>
              <p14:xfrm>
                <a:off x="1754215" y="627179"/>
                <a:ext cx="291960" cy="92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905A4D2-C6F9-C7C5-699B-94A4BB51418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45215" y="618179"/>
                  <a:ext cx="3096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62FB25D-2628-7D6C-3640-AAA5A5BD721B}"/>
                    </a:ext>
                  </a:extLst>
                </p14:cNvPr>
                <p14:cNvContentPartPr/>
                <p14:nvPr/>
              </p14:nvContentPartPr>
              <p14:xfrm>
                <a:off x="1808575" y="941459"/>
                <a:ext cx="232920" cy="76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62FB25D-2628-7D6C-3640-AAA5A5BD721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99575" y="932459"/>
                  <a:ext cx="2505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0AF67C0-43F5-77E0-60AF-5F742D4B7F87}"/>
                    </a:ext>
                  </a:extLst>
                </p14:cNvPr>
                <p14:cNvContentPartPr/>
                <p14:nvPr/>
              </p14:nvContentPartPr>
              <p14:xfrm>
                <a:off x="1819015" y="1047659"/>
                <a:ext cx="172800" cy="69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0AF67C0-43F5-77E0-60AF-5F742D4B7F8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10015" y="1039019"/>
                  <a:ext cx="1904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5910F56-0F37-B198-DD75-588EB2F9E212}"/>
                    </a:ext>
                  </a:extLst>
                </p14:cNvPr>
                <p14:cNvContentPartPr/>
                <p14:nvPr/>
              </p14:nvContentPartPr>
              <p14:xfrm>
                <a:off x="1834135" y="1413059"/>
                <a:ext cx="147960" cy="50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5910F56-0F37-B198-DD75-588EB2F9E21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25135" y="1404059"/>
                  <a:ext cx="1656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1C98138-E9BA-0A5E-DCE3-AB81CEE04181}"/>
                    </a:ext>
                  </a:extLst>
                </p14:cNvPr>
                <p14:cNvContentPartPr/>
                <p14:nvPr/>
              </p14:nvContentPartPr>
              <p14:xfrm>
                <a:off x="1869415" y="1534739"/>
                <a:ext cx="112680" cy="48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1C98138-E9BA-0A5E-DCE3-AB81CEE0418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60415" y="1526099"/>
                  <a:ext cx="1303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90B61FB-571E-E7C0-4514-C5818BDB9A73}"/>
                    </a:ext>
                  </a:extLst>
                </p14:cNvPr>
                <p14:cNvContentPartPr/>
                <p14:nvPr/>
              </p14:nvContentPartPr>
              <p14:xfrm>
                <a:off x="2699935" y="396419"/>
                <a:ext cx="189360" cy="68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90B61FB-571E-E7C0-4514-C5818BDB9A7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90935" y="387779"/>
                  <a:ext cx="2070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9410EE0-94FA-0672-5182-0179E15662A2}"/>
                    </a:ext>
                  </a:extLst>
                </p14:cNvPr>
                <p14:cNvContentPartPr/>
                <p14:nvPr/>
              </p14:nvContentPartPr>
              <p14:xfrm>
                <a:off x="2756815" y="500099"/>
                <a:ext cx="147600" cy="61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9410EE0-94FA-0672-5182-0179E15662A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48175" y="491459"/>
                  <a:ext cx="1652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B81120E-5C63-F5CC-EA0D-EB1013FE6DE8}"/>
                    </a:ext>
                  </a:extLst>
                </p14:cNvPr>
                <p14:cNvContentPartPr/>
                <p14:nvPr/>
              </p14:nvContentPartPr>
              <p14:xfrm>
                <a:off x="2914135" y="830219"/>
                <a:ext cx="137880" cy="44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B81120E-5C63-F5CC-EA0D-EB1013FE6DE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05135" y="821579"/>
                  <a:ext cx="1555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0D3C655-CE34-8F44-D77B-9518E1E0C8FA}"/>
                    </a:ext>
                  </a:extLst>
                </p14:cNvPr>
                <p14:cNvContentPartPr/>
                <p14:nvPr/>
              </p14:nvContentPartPr>
              <p14:xfrm>
                <a:off x="2927455" y="1020299"/>
                <a:ext cx="168480" cy="68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0D3C655-CE34-8F44-D77B-9518E1E0C8F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18455" y="1011659"/>
                  <a:ext cx="186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54E7EB-BBD2-E956-4350-BEE6C1BDEEB5}"/>
                    </a:ext>
                  </a:extLst>
                </p14:cNvPr>
                <p14:cNvContentPartPr/>
                <p14:nvPr/>
              </p14:nvContentPartPr>
              <p14:xfrm>
                <a:off x="3024655" y="1399019"/>
                <a:ext cx="81000" cy="37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54E7EB-BBD2-E956-4350-BEE6C1BDEEB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15655" y="1390019"/>
                  <a:ext cx="986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C310670-B0B8-0415-DC8B-02830B21F163}"/>
                    </a:ext>
                  </a:extLst>
                </p14:cNvPr>
                <p14:cNvContentPartPr/>
                <p14:nvPr/>
              </p14:nvContentPartPr>
              <p14:xfrm>
                <a:off x="3029335" y="1472819"/>
                <a:ext cx="72720" cy="38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C310670-B0B8-0415-DC8B-02830B21F16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20695" y="1463819"/>
                  <a:ext cx="903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9E9F114-3019-1534-9DF0-CC40D3FE74AF}"/>
                    </a:ext>
                  </a:extLst>
                </p14:cNvPr>
                <p14:cNvContentPartPr/>
                <p14:nvPr/>
              </p14:nvContentPartPr>
              <p14:xfrm>
                <a:off x="2231935" y="612059"/>
                <a:ext cx="103680" cy="45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9E9F114-3019-1534-9DF0-CC40D3FE74A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23295" y="603419"/>
                  <a:ext cx="1213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697882D-4BAE-9A1A-7234-A356891A3285}"/>
                    </a:ext>
                  </a:extLst>
                </p14:cNvPr>
                <p14:cNvContentPartPr/>
                <p14:nvPr/>
              </p14:nvContentPartPr>
              <p14:xfrm>
                <a:off x="2254255" y="676859"/>
                <a:ext cx="107280" cy="46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697882D-4BAE-9A1A-7234-A356891A328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45615" y="668219"/>
                  <a:ext cx="1249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02809ED-29A8-AF9C-8758-F017DFF5ECA4}"/>
                    </a:ext>
                  </a:extLst>
                </p14:cNvPr>
                <p14:cNvContentPartPr/>
                <p14:nvPr/>
              </p14:nvContentPartPr>
              <p14:xfrm>
                <a:off x="2304655" y="898259"/>
                <a:ext cx="104040" cy="47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02809ED-29A8-AF9C-8758-F017DFF5ECA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295655" y="889259"/>
                  <a:ext cx="1216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ED6E4E-C586-DD7E-7140-BCFAE19AE255}"/>
                    </a:ext>
                  </a:extLst>
                </p14:cNvPr>
                <p14:cNvContentPartPr/>
                <p14:nvPr/>
              </p14:nvContentPartPr>
              <p14:xfrm>
                <a:off x="2323015" y="997619"/>
                <a:ext cx="77400" cy="27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ED6E4E-C586-DD7E-7140-BCFAE19AE25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14015" y="988979"/>
                  <a:ext cx="950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D55FACA-3A1C-1D40-9F37-66464BBFAFD9}"/>
                    </a:ext>
                  </a:extLst>
                </p14:cNvPr>
                <p14:cNvContentPartPr/>
                <p14:nvPr/>
              </p14:nvContentPartPr>
              <p14:xfrm>
                <a:off x="3425335" y="454739"/>
                <a:ext cx="324000" cy="104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D55FACA-3A1C-1D40-9F37-66464BBFAFD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16335" y="445739"/>
                  <a:ext cx="3416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3283B2D-4376-7590-8878-450DB299AC9A}"/>
                    </a:ext>
                  </a:extLst>
                </p14:cNvPr>
                <p14:cNvContentPartPr/>
                <p14:nvPr/>
              </p14:nvContentPartPr>
              <p14:xfrm>
                <a:off x="3457735" y="380219"/>
                <a:ext cx="157680" cy="154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3283B2D-4376-7590-8878-450DB299AC9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449095" y="371579"/>
                  <a:ext cx="1753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35993C8-6A63-DDBE-A19C-FA2900B39BAD}"/>
                    </a:ext>
                  </a:extLst>
                </p14:cNvPr>
                <p14:cNvContentPartPr/>
                <p14:nvPr/>
              </p14:nvContentPartPr>
              <p14:xfrm>
                <a:off x="3939055" y="225779"/>
                <a:ext cx="219960" cy="257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35993C8-6A63-DDBE-A19C-FA2900B39B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30415" y="216779"/>
                  <a:ext cx="2376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9A81E26-D946-0A87-6556-F7AB47DD3FB9}"/>
                    </a:ext>
                  </a:extLst>
                </p14:cNvPr>
                <p14:cNvContentPartPr/>
                <p14:nvPr/>
              </p14:nvContentPartPr>
              <p14:xfrm>
                <a:off x="4192495" y="193379"/>
                <a:ext cx="512640" cy="229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9A81E26-D946-0A87-6556-F7AB47DD3FB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183495" y="184739"/>
                  <a:ext cx="5302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9DC53EB-2438-3D25-7203-08ECE72F04AA}"/>
                    </a:ext>
                  </a:extLst>
                </p14:cNvPr>
                <p14:cNvContentPartPr/>
                <p14:nvPr/>
              </p14:nvContentPartPr>
              <p14:xfrm>
                <a:off x="4741135" y="235139"/>
                <a:ext cx="311400" cy="109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9DC53EB-2438-3D25-7203-08ECE72F04A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32495" y="226499"/>
                  <a:ext cx="3290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1267666-5F46-50BA-B234-C12E532F1788}"/>
                    </a:ext>
                  </a:extLst>
                </p14:cNvPr>
                <p14:cNvContentPartPr/>
                <p14:nvPr/>
              </p14:nvContentPartPr>
              <p14:xfrm>
                <a:off x="3731335" y="682619"/>
                <a:ext cx="242280" cy="127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1267666-5F46-50BA-B234-C12E532F178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22695" y="673979"/>
                  <a:ext cx="2599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A74ED96-EFE5-CB4C-C880-58D6677F55DB}"/>
                    </a:ext>
                  </a:extLst>
                </p14:cNvPr>
                <p14:cNvContentPartPr/>
                <p14:nvPr/>
              </p14:nvContentPartPr>
              <p14:xfrm>
                <a:off x="3896215" y="526739"/>
                <a:ext cx="57600" cy="101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A74ED96-EFE5-CB4C-C880-58D6677F55D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87215" y="518099"/>
                  <a:ext cx="752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3E06029-5CCF-131C-E4DF-BE4EBDE252B6}"/>
                    </a:ext>
                  </a:extLst>
                </p14:cNvPr>
                <p14:cNvContentPartPr/>
                <p14:nvPr/>
              </p14:nvContentPartPr>
              <p14:xfrm>
                <a:off x="4008895" y="569579"/>
                <a:ext cx="62280" cy="200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3E06029-5CCF-131C-E4DF-BE4EBDE252B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00255" y="560939"/>
                  <a:ext cx="799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603ECB-FEB8-D338-50DA-B92D0251715F}"/>
                    </a:ext>
                  </a:extLst>
                </p14:cNvPr>
                <p14:cNvContentPartPr/>
                <p14:nvPr/>
              </p14:nvContentPartPr>
              <p14:xfrm>
                <a:off x="4000255" y="635459"/>
                <a:ext cx="131760" cy="96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603ECB-FEB8-D338-50DA-B92D0251715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91255" y="626819"/>
                  <a:ext cx="1494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FD3DB35-F681-958A-6FC6-F7EE87A5322C}"/>
                    </a:ext>
                  </a:extLst>
                </p14:cNvPr>
                <p14:cNvContentPartPr/>
                <p14:nvPr/>
              </p14:nvContentPartPr>
              <p14:xfrm>
                <a:off x="4115095" y="564179"/>
                <a:ext cx="101880" cy="174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FD3DB35-F681-958A-6FC6-F7EE87A5322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06095" y="555179"/>
                  <a:ext cx="1195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453840E-9599-515C-BDFB-DFB1BB567387}"/>
                    </a:ext>
                  </a:extLst>
                </p14:cNvPr>
                <p14:cNvContentPartPr/>
                <p14:nvPr/>
              </p14:nvContentPartPr>
              <p14:xfrm>
                <a:off x="4521895" y="596939"/>
                <a:ext cx="244080" cy="116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453840E-9599-515C-BDFB-DFB1BB56738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13255" y="588299"/>
                  <a:ext cx="2617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4764973-8298-0F60-E41D-50BE948476E7}"/>
                    </a:ext>
                  </a:extLst>
                </p14:cNvPr>
                <p14:cNvContentPartPr/>
                <p14:nvPr/>
              </p14:nvContentPartPr>
              <p14:xfrm>
                <a:off x="4782535" y="443579"/>
                <a:ext cx="276120" cy="209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4764973-8298-0F60-E41D-50BE948476E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773895" y="434579"/>
                  <a:ext cx="2937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359F727-D7E6-D7CB-4935-025A0E8C18DD}"/>
                    </a:ext>
                  </a:extLst>
                </p14:cNvPr>
                <p14:cNvContentPartPr/>
                <p14:nvPr/>
              </p14:nvContentPartPr>
              <p14:xfrm>
                <a:off x="4997095" y="478139"/>
                <a:ext cx="155160" cy="127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359F727-D7E6-D7CB-4935-025A0E8C18D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88095" y="469139"/>
                  <a:ext cx="172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A92A79D-7C0E-BD94-0F94-D0B4B8C4547D}"/>
                    </a:ext>
                  </a:extLst>
                </p14:cNvPr>
                <p14:cNvContentPartPr/>
                <p14:nvPr/>
              </p14:nvContentPartPr>
              <p14:xfrm>
                <a:off x="5080615" y="355739"/>
                <a:ext cx="68040" cy="120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A92A79D-7C0E-BD94-0F94-D0B4B8C4547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071975" y="346739"/>
                  <a:ext cx="856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1C18545-EBD2-C490-0C69-F6F2BD7724E6}"/>
                    </a:ext>
                  </a:extLst>
                </p14:cNvPr>
                <p14:cNvContentPartPr/>
                <p14:nvPr/>
              </p14:nvContentPartPr>
              <p14:xfrm>
                <a:off x="5192215" y="383099"/>
                <a:ext cx="296280" cy="506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1C18545-EBD2-C490-0C69-F6F2BD7724E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83575" y="374099"/>
                  <a:ext cx="31392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8A1A53C-75B0-A897-B25B-FE9095050668}"/>
                    </a:ext>
                  </a:extLst>
                </p14:cNvPr>
                <p14:cNvContentPartPr/>
                <p14:nvPr/>
              </p14:nvContentPartPr>
              <p14:xfrm>
                <a:off x="5738335" y="365819"/>
                <a:ext cx="93960" cy="421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8A1A53C-75B0-A897-B25B-FE909505066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29695" y="356819"/>
                  <a:ext cx="11160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2B30A01-C241-2B0C-500F-B7BD1C1129EE}"/>
                    </a:ext>
                  </a:extLst>
                </p14:cNvPr>
                <p14:cNvContentPartPr/>
                <p14:nvPr/>
              </p14:nvContentPartPr>
              <p14:xfrm>
                <a:off x="5746615" y="491099"/>
                <a:ext cx="137520" cy="208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2B30A01-C241-2B0C-500F-B7BD1C1129E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737615" y="482459"/>
                  <a:ext cx="1551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7D2EBD8-00D1-AC2B-1ACA-A2924DCD94BB}"/>
                    </a:ext>
                  </a:extLst>
                </p14:cNvPr>
                <p14:cNvContentPartPr/>
                <p14:nvPr/>
              </p14:nvContentPartPr>
              <p14:xfrm>
                <a:off x="5920495" y="455819"/>
                <a:ext cx="217440" cy="110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7D2EBD8-00D1-AC2B-1ACA-A2924DCD94B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911495" y="447179"/>
                  <a:ext cx="2350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9F15992-8981-2991-CF3B-593D8E1BE864}"/>
                    </a:ext>
                  </a:extLst>
                </p14:cNvPr>
                <p14:cNvContentPartPr/>
                <p14:nvPr/>
              </p14:nvContentPartPr>
              <p14:xfrm>
                <a:off x="6146935" y="288419"/>
                <a:ext cx="349560" cy="239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9F15992-8981-2991-CF3B-593D8E1BE86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137935" y="279779"/>
                  <a:ext cx="3672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90499AC-A89C-7B40-4A08-4952E46B4EC7}"/>
                    </a:ext>
                  </a:extLst>
                </p14:cNvPr>
                <p14:cNvContentPartPr/>
                <p14:nvPr/>
              </p14:nvContentPartPr>
              <p14:xfrm>
                <a:off x="6491815" y="330539"/>
                <a:ext cx="138600" cy="153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90499AC-A89C-7B40-4A08-4952E46B4EC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483175" y="321539"/>
                  <a:ext cx="1562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0DB11BD-AA0A-4896-CCA0-44C284CA85BA}"/>
                    </a:ext>
                  </a:extLst>
                </p14:cNvPr>
                <p14:cNvContentPartPr/>
                <p14:nvPr/>
              </p14:nvContentPartPr>
              <p14:xfrm>
                <a:off x="6769015" y="430979"/>
                <a:ext cx="20880" cy="15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0DB11BD-AA0A-4896-CCA0-44C284CA85B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60375" y="422339"/>
                  <a:ext cx="385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37913B9-E4DB-DD1D-3C1E-EA295DC32350}"/>
                    </a:ext>
                  </a:extLst>
                </p14:cNvPr>
                <p14:cNvContentPartPr/>
                <p14:nvPr/>
              </p14:nvContentPartPr>
              <p14:xfrm>
                <a:off x="1944295" y="2393699"/>
                <a:ext cx="73080" cy="500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37913B9-E4DB-DD1D-3C1E-EA295DC3235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935295" y="2385059"/>
                  <a:ext cx="9072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F73BA80-A9D6-E2B5-6062-AC675F1F669A}"/>
                    </a:ext>
                  </a:extLst>
                </p14:cNvPr>
                <p14:cNvContentPartPr/>
                <p14:nvPr/>
              </p14:nvContentPartPr>
              <p14:xfrm>
                <a:off x="1931335" y="2306939"/>
                <a:ext cx="398880" cy="554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F73BA80-A9D6-E2B5-6062-AC675F1F669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922695" y="2297939"/>
                  <a:ext cx="41652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4A530E6-CA89-E693-21BF-38D702906972}"/>
                    </a:ext>
                  </a:extLst>
                </p14:cNvPr>
                <p14:cNvContentPartPr/>
                <p14:nvPr/>
              </p14:nvContentPartPr>
              <p14:xfrm>
                <a:off x="2027815" y="2259059"/>
                <a:ext cx="23040" cy="96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4A530E6-CA89-E693-21BF-38D70290697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019175" y="2250059"/>
                  <a:ext cx="406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59CF870-6C52-1C22-39AB-D7B17D339F63}"/>
                    </a:ext>
                  </a:extLst>
                </p14:cNvPr>
                <p14:cNvContentPartPr/>
                <p14:nvPr/>
              </p14:nvContentPartPr>
              <p14:xfrm>
                <a:off x="2008735" y="2221619"/>
                <a:ext cx="164160" cy="129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59CF870-6C52-1C22-39AB-D7B17D339F6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999735" y="2212619"/>
                  <a:ext cx="1818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2440EE8-EAEF-687E-29B6-A90C6A672400}"/>
                    </a:ext>
                  </a:extLst>
                </p14:cNvPr>
                <p14:cNvContentPartPr/>
                <p14:nvPr/>
              </p14:nvContentPartPr>
              <p14:xfrm>
                <a:off x="2022055" y="2785739"/>
                <a:ext cx="344880" cy="94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2440EE8-EAEF-687E-29B6-A90C6A67240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013415" y="2777099"/>
                  <a:ext cx="3625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023816F-800F-48AA-0DD3-A22C5479C9E6}"/>
                    </a:ext>
                  </a:extLst>
                </p14:cNvPr>
                <p14:cNvContentPartPr/>
                <p14:nvPr/>
              </p14:nvContentPartPr>
              <p14:xfrm>
                <a:off x="2718295" y="2273099"/>
                <a:ext cx="63000" cy="444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023816F-800F-48AA-0DD3-A22C5479C9E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709295" y="2264459"/>
                  <a:ext cx="8064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EAD129F-FF2B-1E45-955F-D49F9FA5D884}"/>
                    </a:ext>
                  </a:extLst>
                </p14:cNvPr>
                <p14:cNvContentPartPr/>
                <p14:nvPr/>
              </p14:nvContentPartPr>
              <p14:xfrm>
                <a:off x="2706055" y="2186339"/>
                <a:ext cx="455760" cy="511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EAD129F-FF2B-1E45-955F-D49F9FA5D88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697415" y="2177339"/>
                  <a:ext cx="47340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9F52FDE-FF0C-0B31-0FED-DA3A9D75856F}"/>
                    </a:ext>
                  </a:extLst>
                </p14:cNvPr>
                <p14:cNvContentPartPr/>
                <p14:nvPr/>
              </p14:nvContentPartPr>
              <p14:xfrm>
                <a:off x="2834575" y="2114699"/>
                <a:ext cx="162000" cy="129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9F52FDE-FF0C-0B31-0FED-DA3A9D75856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25575" y="2105699"/>
                  <a:ext cx="179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13D24EF-79A6-4BD0-33C6-7A0ED1128A01}"/>
                    </a:ext>
                  </a:extLst>
                </p14:cNvPr>
                <p14:cNvContentPartPr/>
                <p14:nvPr/>
              </p14:nvContentPartPr>
              <p14:xfrm>
                <a:off x="2799655" y="2653979"/>
                <a:ext cx="327600" cy="76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13D24EF-79A6-4BD0-33C6-7A0ED1128A0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90655" y="2644979"/>
                  <a:ext cx="3452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875CED6-8069-72DB-87C0-EBF646D701B0}"/>
                    </a:ext>
                  </a:extLst>
                </p14:cNvPr>
                <p14:cNvContentPartPr/>
                <p14:nvPr/>
              </p14:nvContentPartPr>
              <p14:xfrm>
                <a:off x="3384295" y="2167619"/>
                <a:ext cx="75240" cy="458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875CED6-8069-72DB-87C0-EBF646D701B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375655" y="2158619"/>
                  <a:ext cx="9288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3573DF4-7588-564A-6D5C-1BEC3FB1217E}"/>
                    </a:ext>
                  </a:extLst>
                </p14:cNvPr>
                <p14:cNvContentPartPr/>
                <p14:nvPr/>
              </p14:nvContentPartPr>
              <p14:xfrm>
                <a:off x="3349735" y="2066099"/>
                <a:ext cx="494640" cy="496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3573DF4-7588-564A-6D5C-1BEC3FB1217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340735" y="2057099"/>
                  <a:ext cx="51228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A5ACB51-02C8-6DF2-6A9E-061A28B9B6D2}"/>
                    </a:ext>
                  </a:extLst>
                </p14:cNvPr>
                <p14:cNvContentPartPr/>
                <p14:nvPr/>
              </p14:nvContentPartPr>
              <p14:xfrm>
                <a:off x="3512455" y="1986539"/>
                <a:ext cx="29880" cy="124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A5ACB51-02C8-6DF2-6A9E-061A28B9B6D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503815" y="1977539"/>
                  <a:ext cx="475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D0611B5-F5D8-F8CB-FFFD-71C5D9B7EA33}"/>
                    </a:ext>
                  </a:extLst>
                </p14:cNvPr>
                <p14:cNvContentPartPr/>
                <p14:nvPr/>
              </p14:nvContentPartPr>
              <p14:xfrm>
                <a:off x="3495535" y="1955939"/>
                <a:ext cx="178200" cy="1537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D0611B5-F5D8-F8CB-FFFD-71C5D9B7EA3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486535" y="1947299"/>
                  <a:ext cx="1958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DE09280-D5B8-65FC-94F6-1B0F54AEB17E}"/>
                    </a:ext>
                  </a:extLst>
                </p14:cNvPr>
                <p14:cNvContentPartPr/>
                <p14:nvPr/>
              </p14:nvContentPartPr>
              <p14:xfrm>
                <a:off x="2185855" y="1832819"/>
                <a:ext cx="127080" cy="254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DE09280-D5B8-65FC-94F6-1B0F54AEB17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176855" y="1823819"/>
                  <a:ext cx="1447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8CFB753-EE6E-DA8A-E82D-DCF06C0595EF}"/>
                    </a:ext>
                  </a:extLst>
                </p14:cNvPr>
                <p14:cNvContentPartPr/>
                <p14:nvPr/>
              </p14:nvContentPartPr>
              <p14:xfrm>
                <a:off x="2209255" y="1806539"/>
                <a:ext cx="142920" cy="131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8CFB753-EE6E-DA8A-E82D-DCF06C0595E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200255" y="1797899"/>
                  <a:ext cx="1605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5D697CD-F044-0217-B544-0D5945A98C0D}"/>
                    </a:ext>
                  </a:extLst>
                </p14:cNvPr>
                <p14:cNvContentPartPr/>
                <p14:nvPr/>
              </p14:nvContentPartPr>
              <p14:xfrm>
                <a:off x="2348935" y="1931099"/>
                <a:ext cx="88560" cy="439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5D697CD-F044-0217-B544-0D5945A98C0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340295" y="1922099"/>
                  <a:ext cx="10620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C48428C-585A-FDBA-49AA-3078A11D930C}"/>
                    </a:ext>
                  </a:extLst>
                </p14:cNvPr>
                <p14:cNvContentPartPr/>
                <p14:nvPr/>
              </p14:nvContentPartPr>
              <p14:xfrm>
                <a:off x="2350015" y="2281739"/>
                <a:ext cx="61560" cy="1152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C48428C-585A-FDBA-49AA-3078A11D930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41015" y="2272739"/>
                  <a:ext cx="792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6344620-B539-128F-529C-7155BFE5BE61}"/>
                    </a:ext>
                  </a:extLst>
                </p14:cNvPr>
                <p14:cNvContentPartPr/>
                <p14:nvPr/>
              </p14:nvContentPartPr>
              <p14:xfrm>
                <a:off x="2375575" y="1948739"/>
                <a:ext cx="140400" cy="632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6344620-B539-128F-529C-7155BFE5BE6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366575" y="1939739"/>
                  <a:ext cx="15804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216EA94-CF2F-1D31-979B-3F3FA10CD9E3}"/>
                    </a:ext>
                  </a:extLst>
                </p14:cNvPr>
                <p14:cNvContentPartPr/>
                <p14:nvPr/>
              </p14:nvContentPartPr>
              <p14:xfrm>
                <a:off x="2357935" y="2445179"/>
                <a:ext cx="104760" cy="108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216EA94-CF2F-1D31-979B-3F3FA10CD9E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349295" y="2436179"/>
                  <a:ext cx="1224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0CC525D-74B9-0FDC-8DB5-81D61D1EAA02}"/>
                    </a:ext>
                  </a:extLst>
                </p14:cNvPr>
                <p14:cNvContentPartPr/>
                <p14:nvPr/>
              </p14:nvContentPartPr>
              <p14:xfrm>
                <a:off x="2970655" y="1761179"/>
                <a:ext cx="200520" cy="460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0CC525D-74B9-0FDC-8DB5-81D61D1EAA0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61655" y="1752539"/>
                  <a:ext cx="21816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CA081CC-802D-F5DE-8CB3-CB845450C784}"/>
                    </a:ext>
                  </a:extLst>
                </p14:cNvPr>
                <p14:cNvContentPartPr/>
                <p14:nvPr/>
              </p14:nvContentPartPr>
              <p14:xfrm>
                <a:off x="3127615" y="1736339"/>
                <a:ext cx="133920" cy="4658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CA081CC-802D-F5DE-8CB3-CB845450C78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118615" y="1727699"/>
                  <a:ext cx="15156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F99B294-E2C2-AA4D-2710-E8242409C45C}"/>
                    </a:ext>
                  </a:extLst>
                </p14:cNvPr>
                <p14:cNvContentPartPr/>
                <p14:nvPr/>
              </p14:nvContentPartPr>
              <p14:xfrm>
                <a:off x="3111415" y="2072219"/>
                <a:ext cx="71640" cy="835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F99B294-E2C2-AA4D-2710-E8242409C45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102415" y="2063219"/>
                  <a:ext cx="892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17483EE-23C4-5772-D0C2-09ECEFCAD18F}"/>
                    </a:ext>
                  </a:extLst>
                </p14:cNvPr>
                <p14:cNvContentPartPr/>
                <p14:nvPr/>
              </p14:nvContentPartPr>
              <p14:xfrm>
                <a:off x="3173335" y="2076899"/>
                <a:ext cx="87120" cy="170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17483EE-23C4-5772-D0C2-09ECEFCAD18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64335" y="2068259"/>
                  <a:ext cx="1047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FF47C7E-9FDF-F129-93BA-23CD19421D2A}"/>
                    </a:ext>
                  </a:extLst>
                </p14:cNvPr>
                <p14:cNvContentPartPr/>
                <p14:nvPr/>
              </p14:nvContentPartPr>
              <p14:xfrm>
                <a:off x="4209055" y="1746779"/>
                <a:ext cx="4603320" cy="2733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FF47C7E-9FDF-F129-93BA-23CD19421D2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200415" y="1737779"/>
                  <a:ext cx="4620960" cy="27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1F33A9D-3390-4445-F8D3-DA410C46D127}"/>
                    </a:ext>
                  </a:extLst>
                </p14:cNvPr>
                <p14:cNvContentPartPr/>
                <p14:nvPr/>
              </p14:nvContentPartPr>
              <p14:xfrm>
                <a:off x="4770295" y="2567579"/>
                <a:ext cx="58320" cy="1850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1F33A9D-3390-4445-F8D3-DA410C46D12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61655" y="2558939"/>
                  <a:ext cx="759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4619F5F-8DA3-43DC-8AED-840117FDCBDC}"/>
                    </a:ext>
                  </a:extLst>
                </p14:cNvPr>
                <p14:cNvContentPartPr/>
                <p14:nvPr/>
              </p14:nvContentPartPr>
              <p14:xfrm>
                <a:off x="4773535" y="2442659"/>
                <a:ext cx="367560" cy="318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4619F5F-8DA3-43DC-8AED-840117FDCBD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764895" y="2433659"/>
                  <a:ext cx="3852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91A1440-A6DC-2A54-0365-F15918F35E0A}"/>
                    </a:ext>
                  </a:extLst>
                </p14:cNvPr>
                <p14:cNvContentPartPr/>
                <p14:nvPr/>
              </p14:nvContentPartPr>
              <p14:xfrm>
                <a:off x="5808175" y="2067179"/>
                <a:ext cx="46440" cy="2415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91A1440-A6DC-2A54-0365-F15918F35E0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799175" y="2058179"/>
                  <a:ext cx="640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16DEF72-604F-3079-3301-3DB6D7EC7971}"/>
                    </a:ext>
                  </a:extLst>
                </p14:cNvPr>
                <p14:cNvContentPartPr/>
                <p14:nvPr/>
              </p14:nvContentPartPr>
              <p14:xfrm>
                <a:off x="5771095" y="1944779"/>
                <a:ext cx="380160" cy="3895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16DEF72-604F-3079-3301-3DB6D7EC797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762455" y="1936139"/>
                  <a:ext cx="39780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8867692-8BF2-C932-FCEE-196E9B31AFC1}"/>
                    </a:ext>
                  </a:extLst>
                </p14:cNvPr>
                <p14:cNvContentPartPr/>
                <p14:nvPr/>
              </p14:nvContentPartPr>
              <p14:xfrm>
                <a:off x="6110575" y="1294979"/>
                <a:ext cx="393840" cy="543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8867692-8BF2-C932-FCEE-196E9B31AFC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101575" y="1285979"/>
                  <a:ext cx="41148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C6230A7-8876-60A4-2630-A0174A6E7029}"/>
                    </a:ext>
                  </a:extLst>
                </p14:cNvPr>
                <p14:cNvContentPartPr/>
                <p14:nvPr/>
              </p14:nvContentPartPr>
              <p14:xfrm>
                <a:off x="6120655" y="1628339"/>
                <a:ext cx="126720" cy="1728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C6230A7-8876-60A4-2630-A0174A6E702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111655" y="1619339"/>
                  <a:ext cx="1443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A81E348-63CA-24A4-8944-812A5AAAF959}"/>
                    </a:ext>
                  </a:extLst>
                </p14:cNvPr>
                <p14:cNvContentPartPr/>
                <p14:nvPr/>
              </p14:nvContentPartPr>
              <p14:xfrm>
                <a:off x="6615655" y="1005899"/>
                <a:ext cx="180360" cy="2710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A81E348-63CA-24A4-8944-812A5AAAF95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607015" y="996899"/>
                  <a:ext cx="198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0524CEB-7B68-524B-EF79-D725E3AD3BA3}"/>
                    </a:ext>
                  </a:extLst>
                </p14:cNvPr>
                <p14:cNvContentPartPr/>
                <p14:nvPr/>
              </p14:nvContentPartPr>
              <p14:xfrm>
                <a:off x="6810055" y="993299"/>
                <a:ext cx="199080" cy="2358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0524CEB-7B68-524B-EF79-D725E3AD3BA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801415" y="984299"/>
                  <a:ext cx="2167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0F970F2-03B6-59EA-6877-C792830013A9}"/>
                    </a:ext>
                  </a:extLst>
                </p14:cNvPr>
                <p14:cNvContentPartPr/>
                <p14:nvPr/>
              </p14:nvContentPartPr>
              <p14:xfrm>
                <a:off x="6957295" y="1059539"/>
                <a:ext cx="245160" cy="1062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0F970F2-03B6-59EA-6877-C792830013A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948655" y="1050539"/>
                  <a:ext cx="2628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0823DFB-18B8-5CC2-76D8-500E0FA120DB}"/>
                    </a:ext>
                  </a:extLst>
                </p14:cNvPr>
                <p14:cNvContentPartPr/>
                <p14:nvPr/>
              </p14:nvContentPartPr>
              <p14:xfrm>
                <a:off x="7125775" y="859739"/>
                <a:ext cx="133920" cy="2671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0823DFB-18B8-5CC2-76D8-500E0FA120D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116775" y="851099"/>
                  <a:ext cx="1515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2F7F410-38EF-89F9-9C81-436E8AD2D50A}"/>
                    </a:ext>
                  </a:extLst>
                </p14:cNvPr>
                <p14:cNvContentPartPr/>
                <p14:nvPr/>
              </p14:nvContentPartPr>
              <p14:xfrm>
                <a:off x="7285975" y="987539"/>
                <a:ext cx="204840" cy="1126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2F7F410-38EF-89F9-9C81-436E8AD2D50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276975" y="978899"/>
                  <a:ext cx="222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AF2AE8F-DD62-5F71-64B9-46916CC8EB83}"/>
                    </a:ext>
                  </a:extLst>
                </p14:cNvPr>
                <p14:cNvContentPartPr/>
                <p14:nvPr/>
              </p14:nvContentPartPr>
              <p14:xfrm>
                <a:off x="7478935" y="930299"/>
                <a:ext cx="95040" cy="1749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AF2AE8F-DD62-5F71-64B9-46916CC8EB8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470295" y="921659"/>
                  <a:ext cx="1126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C8DF14A-C9BD-76EA-0015-FDFB715BEB4F}"/>
                    </a:ext>
                  </a:extLst>
                </p14:cNvPr>
                <p14:cNvContentPartPr/>
                <p14:nvPr/>
              </p14:nvContentPartPr>
              <p14:xfrm>
                <a:off x="7128655" y="2286059"/>
                <a:ext cx="5760" cy="2109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C8DF14A-C9BD-76EA-0015-FDFB715BEB4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120015" y="2277419"/>
                  <a:ext cx="234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8A21C08-C100-BCE5-CB53-3DD7028A30D1}"/>
                    </a:ext>
                  </a:extLst>
                </p14:cNvPr>
                <p14:cNvContentPartPr/>
                <p14:nvPr/>
              </p14:nvContentPartPr>
              <p14:xfrm>
                <a:off x="7110295" y="2197139"/>
                <a:ext cx="332280" cy="3211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8A21C08-C100-BCE5-CB53-3DD7028A30D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101295" y="2188139"/>
                  <a:ext cx="3499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3C60E4B-55A6-C6ED-9A73-4A45624633E3}"/>
                    </a:ext>
                  </a:extLst>
                </p14:cNvPr>
                <p14:cNvContentPartPr/>
                <p14:nvPr/>
              </p14:nvContentPartPr>
              <p14:xfrm>
                <a:off x="8043055" y="2925059"/>
                <a:ext cx="15480" cy="2890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3C60E4B-55A6-C6ED-9A73-4A45624633E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034415" y="2916419"/>
                  <a:ext cx="3312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03F0D65-AA36-AF85-F9C9-4ACE396B5BE7}"/>
                    </a:ext>
                  </a:extLst>
                </p14:cNvPr>
                <p14:cNvContentPartPr/>
                <p14:nvPr/>
              </p14:nvContentPartPr>
              <p14:xfrm>
                <a:off x="8013535" y="2908859"/>
                <a:ext cx="414720" cy="3855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03F0D65-AA36-AF85-F9C9-4ACE396B5BE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004535" y="2900219"/>
                  <a:ext cx="43236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E721305-3126-C7C6-A4AB-3C1F552E9FBB}"/>
                    </a:ext>
                  </a:extLst>
                </p14:cNvPr>
                <p14:cNvContentPartPr/>
                <p14:nvPr/>
              </p14:nvContentPartPr>
              <p14:xfrm>
                <a:off x="6595135" y="3753059"/>
                <a:ext cx="33480" cy="2811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E721305-3126-C7C6-A4AB-3C1F552E9FB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586135" y="3744059"/>
                  <a:ext cx="5112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272BAB1-3951-9C11-3231-DC4CC2B5CC3E}"/>
                    </a:ext>
                  </a:extLst>
                </p14:cNvPr>
                <p14:cNvContentPartPr/>
                <p14:nvPr/>
              </p14:nvContentPartPr>
              <p14:xfrm>
                <a:off x="6550495" y="3638219"/>
                <a:ext cx="413280" cy="3837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272BAB1-3951-9C11-3231-DC4CC2B5CC3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541495" y="3629579"/>
                  <a:ext cx="43092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E366A22-29CD-76B8-059C-31C08C21AFC1}"/>
                    </a:ext>
                  </a:extLst>
                </p14:cNvPr>
                <p14:cNvContentPartPr/>
                <p14:nvPr/>
              </p14:nvContentPartPr>
              <p14:xfrm>
                <a:off x="5940295" y="3241859"/>
                <a:ext cx="44640" cy="3027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E366A22-29CD-76B8-059C-31C08C21AFC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931295" y="3233219"/>
                  <a:ext cx="622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47BDBB1-D997-05D9-8928-7C2763EEEA55}"/>
                    </a:ext>
                  </a:extLst>
                </p14:cNvPr>
                <p14:cNvContentPartPr/>
                <p14:nvPr/>
              </p14:nvContentPartPr>
              <p14:xfrm>
                <a:off x="5893135" y="3112259"/>
                <a:ext cx="375480" cy="4334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47BDBB1-D997-05D9-8928-7C2763EEEA5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884495" y="3103259"/>
                  <a:ext cx="39312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606A0BE-0C1D-2684-EA56-060D12B64CFE}"/>
                    </a:ext>
                  </a:extLst>
                </p14:cNvPr>
                <p14:cNvContentPartPr/>
                <p14:nvPr/>
              </p14:nvContentPartPr>
              <p14:xfrm>
                <a:off x="4761655" y="3540659"/>
                <a:ext cx="78120" cy="3254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606A0BE-0C1D-2684-EA56-060D12B64CF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752655" y="3532019"/>
                  <a:ext cx="957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A0316ED-752E-ED15-A9E1-162591C58A9C}"/>
                    </a:ext>
                  </a:extLst>
                </p14:cNvPr>
                <p14:cNvContentPartPr/>
                <p14:nvPr/>
              </p14:nvContentPartPr>
              <p14:xfrm>
                <a:off x="4698655" y="3439859"/>
                <a:ext cx="509760" cy="4370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A0316ED-752E-ED15-A9E1-162591C58A9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689655" y="3430859"/>
                  <a:ext cx="52740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34431BF-EFF3-A02F-B9C8-60A1C8604684}"/>
                    </a:ext>
                  </a:extLst>
                </p14:cNvPr>
                <p14:cNvContentPartPr/>
                <p14:nvPr/>
              </p14:nvContentPartPr>
              <p14:xfrm>
                <a:off x="3786415" y="1688099"/>
                <a:ext cx="83520" cy="3423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34431BF-EFF3-A02F-B9C8-60A1C860468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777415" y="1679099"/>
                  <a:ext cx="1011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1211385-00C3-D5D8-A34B-E4A3E5CEF2C6}"/>
                    </a:ext>
                  </a:extLst>
                </p14:cNvPr>
                <p14:cNvContentPartPr/>
                <p14:nvPr/>
              </p14:nvContentPartPr>
              <p14:xfrm>
                <a:off x="3765175" y="1911299"/>
                <a:ext cx="105120" cy="1357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1211385-00C3-D5D8-A34B-E4A3E5CEF2C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756175" y="1902659"/>
                  <a:ext cx="1227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8BC3D67-4871-CDED-CE31-7699511C81A0}"/>
                    </a:ext>
                  </a:extLst>
                </p14:cNvPr>
                <p14:cNvContentPartPr/>
                <p14:nvPr/>
              </p14:nvContentPartPr>
              <p14:xfrm>
                <a:off x="3698575" y="1405859"/>
                <a:ext cx="226080" cy="3279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8BC3D67-4871-CDED-CE31-7699511C81A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689935" y="1396859"/>
                  <a:ext cx="2437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0EF23E5-0A0D-CABC-94C6-07F1F08FD1DD}"/>
                    </a:ext>
                  </a:extLst>
                </p14:cNvPr>
                <p14:cNvContentPartPr/>
                <p14:nvPr/>
              </p14:nvContentPartPr>
              <p14:xfrm>
                <a:off x="3948775" y="1355099"/>
                <a:ext cx="282600" cy="279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0EF23E5-0A0D-CABC-94C6-07F1F08FD1D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940135" y="1346099"/>
                  <a:ext cx="3002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1E2A0D9-41DF-4955-DDF7-02A55D69CA30}"/>
                    </a:ext>
                  </a:extLst>
                </p14:cNvPr>
                <p14:cNvContentPartPr/>
                <p14:nvPr/>
              </p14:nvContentPartPr>
              <p14:xfrm>
                <a:off x="4199695" y="1390019"/>
                <a:ext cx="16560" cy="43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1E2A0D9-41DF-4955-DDF7-02A55D69CA3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190695" y="1381019"/>
                  <a:ext cx="342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2E442E4-8086-9FE6-8507-03352A4A8E89}"/>
                    </a:ext>
                  </a:extLst>
                </p14:cNvPr>
                <p14:cNvContentPartPr/>
                <p14:nvPr/>
              </p14:nvContentPartPr>
              <p14:xfrm>
                <a:off x="4261255" y="1486499"/>
                <a:ext cx="128520" cy="2426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2E442E4-8086-9FE6-8507-03352A4A8E8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252255" y="1477859"/>
                  <a:ext cx="1461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62B0C50-319E-F0EE-D295-4A44BA6ACF8A}"/>
                    </a:ext>
                  </a:extLst>
                </p14:cNvPr>
                <p14:cNvContentPartPr/>
                <p14:nvPr/>
              </p14:nvContentPartPr>
              <p14:xfrm>
                <a:off x="4035535" y="1668659"/>
                <a:ext cx="6840" cy="28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62B0C50-319E-F0EE-D295-4A44BA6ACF8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026895" y="1660019"/>
                  <a:ext cx="244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38B1940-29CA-F7A3-FBA3-549B36EE5C62}"/>
                    </a:ext>
                  </a:extLst>
                </p14:cNvPr>
                <p14:cNvContentPartPr/>
                <p14:nvPr/>
              </p14:nvContentPartPr>
              <p14:xfrm>
                <a:off x="3985495" y="1761539"/>
                <a:ext cx="124920" cy="1724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38B1940-29CA-F7A3-FBA3-549B36EE5C6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976495" y="1752539"/>
                  <a:ext cx="1425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E9628C4-9953-A28A-C305-490F5168859F}"/>
                    </a:ext>
                  </a:extLst>
                </p14:cNvPr>
                <p14:cNvContentPartPr/>
                <p14:nvPr/>
              </p14:nvContentPartPr>
              <p14:xfrm>
                <a:off x="4128415" y="1772699"/>
                <a:ext cx="237600" cy="1123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E9628C4-9953-A28A-C305-490F5168859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119775" y="1764059"/>
                  <a:ext cx="2552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5E66743-BC8F-7100-9FE9-2135A8408F61}"/>
                    </a:ext>
                  </a:extLst>
                </p14:cNvPr>
                <p14:cNvContentPartPr/>
                <p14:nvPr/>
              </p14:nvContentPartPr>
              <p14:xfrm>
                <a:off x="4390135" y="2254379"/>
                <a:ext cx="569520" cy="133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5E66743-BC8F-7100-9FE9-2135A8408F6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381495" y="2245379"/>
                  <a:ext cx="5871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6A5E300-D9DD-1572-3F52-C866845AFD83}"/>
                    </a:ext>
                  </a:extLst>
                </p14:cNvPr>
                <p14:cNvContentPartPr/>
                <p14:nvPr/>
              </p14:nvContentPartPr>
              <p14:xfrm>
                <a:off x="5160895" y="1959539"/>
                <a:ext cx="506520" cy="3312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6A5E300-D9DD-1572-3F52-C866845AFD8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152255" y="1950899"/>
                  <a:ext cx="5241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A9CBC1F-0ACA-8F9D-3E87-A3DA1E0463F8}"/>
                    </a:ext>
                  </a:extLst>
                </p14:cNvPr>
                <p14:cNvContentPartPr/>
                <p14:nvPr/>
              </p14:nvContentPartPr>
              <p14:xfrm>
                <a:off x="6295255" y="2027939"/>
                <a:ext cx="623160" cy="2102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A9CBC1F-0ACA-8F9D-3E87-A3DA1E0463F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286615" y="2019299"/>
                  <a:ext cx="6408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88BACD7-FB91-1152-C0E8-C21C0DF47ED2}"/>
                    </a:ext>
                  </a:extLst>
                </p14:cNvPr>
                <p14:cNvContentPartPr/>
                <p14:nvPr/>
              </p14:nvContentPartPr>
              <p14:xfrm>
                <a:off x="7501255" y="2453099"/>
                <a:ext cx="434520" cy="4690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88BACD7-FB91-1152-C0E8-C21C0DF47ED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492615" y="2444099"/>
                  <a:ext cx="4521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2D988A0-B6F1-DE1C-2758-F1AA2A67616D}"/>
                    </a:ext>
                  </a:extLst>
                </p14:cNvPr>
                <p14:cNvContentPartPr/>
                <p14:nvPr/>
              </p14:nvContentPartPr>
              <p14:xfrm>
                <a:off x="6467695" y="3061859"/>
                <a:ext cx="955080" cy="2923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2D988A0-B6F1-DE1C-2758-F1AA2A67616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458695" y="3052859"/>
                  <a:ext cx="9727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E019146-C317-20A6-6FA1-F9040DE0160F}"/>
                    </a:ext>
                  </a:extLst>
                </p14:cNvPr>
                <p14:cNvContentPartPr/>
                <p14:nvPr/>
              </p14:nvContentPartPr>
              <p14:xfrm>
                <a:off x="3610015" y="2864219"/>
                <a:ext cx="2242080" cy="4345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E019146-C317-20A6-6FA1-F9040DE0160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601375" y="2855219"/>
                  <a:ext cx="2259720" cy="45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671B8A4-C961-4CEA-3E10-7E7B784F153B}"/>
              </a:ext>
            </a:extLst>
          </p:cNvPr>
          <p:cNvGrpSpPr/>
          <p:nvPr/>
        </p:nvGrpSpPr>
        <p:grpSpPr>
          <a:xfrm>
            <a:off x="127375" y="2027939"/>
            <a:ext cx="197280" cy="428040"/>
            <a:chOff x="127375" y="2027939"/>
            <a:chExt cx="197280" cy="42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07708D7-6B50-A327-E8CF-D2D5B4368E02}"/>
                    </a:ext>
                  </a:extLst>
                </p14:cNvPr>
                <p14:cNvContentPartPr/>
                <p14:nvPr/>
              </p14:nvContentPartPr>
              <p14:xfrm>
                <a:off x="127375" y="2145299"/>
                <a:ext cx="25200" cy="2476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07708D7-6B50-A327-E8CF-D2D5B4368E0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8735" y="2136299"/>
                  <a:ext cx="428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0E07710-52E2-D99C-4705-DDEB95BCE096}"/>
                    </a:ext>
                  </a:extLst>
                </p14:cNvPr>
                <p14:cNvContentPartPr/>
                <p14:nvPr/>
              </p14:nvContentPartPr>
              <p14:xfrm>
                <a:off x="158695" y="2027939"/>
                <a:ext cx="165960" cy="4280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0E07710-52E2-D99C-4705-DDEB95BCE09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50055" y="2018939"/>
                  <a:ext cx="183600" cy="44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BDA10E02-576A-4735-DC61-A90417B7C83E}"/>
                  </a:ext>
                </a:extLst>
              </p14:cNvPr>
              <p14:cNvContentPartPr/>
              <p14:nvPr/>
            </p14:nvContentPartPr>
            <p14:xfrm>
              <a:off x="60775" y="2784659"/>
              <a:ext cx="206640" cy="3301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BDA10E02-576A-4735-DC61-A90417B7C83E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51775" y="2776019"/>
                <a:ext cx="224280" cy="34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5171700-76FD-8EFC-B0CB-8F4256D74BB2}"/>
              </a:ext>
            </a:extLst>
          </p:cNvPr>
          <p:cNvGrpSpPr/>
          <p:nvPr/>
        </p:nvGrpSpPr>
        <p:grpSpPr>
          <a:xfrm>
            <a:off x="128095" y="3417539"/>
            <a:ext cx="210600" cy="700920"/>
            <a:chOff x="128095" y="3417539"/>
            <a:chExt cx="210600" cy="70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276FD7A-AB0F-1EB6-CC16-7A91163F7AAD}"/>
                    </a:ext>
                  </a:extLst>
                </p14:cNvPr>
                <p14:cNvContentPartPr/>
                <p14:nvPr/>
              </p14:nvContentPartPr>
              <p14:xfrm>
                <a:off x="177775" y="3496739"/>
                <a:ext cx="92520" cy="1688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276FD7A-AB0F-1EB6-CC16-7A91163F7AA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69135" y="3487739"/>
                  <a:ext cx="1101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F790B9A-13AC-6F44-2FD4-427B1428AE51}"/>
                    </a:ext>
                  </a:extLst>
                </p14:cNvPr>
                <p14:cNvContentPartPr/>
                <p14:nvPr/>
              </p14:nvContentPartPr>
              <p14:xfrm>
                <a:off x="239695" y="3417539"/>
                <a:ext cx="95040" cy="2624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F790B9A-13AC-6F44-2FD4-427B1428AE5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30695" y="3408539"/>
                  <a:ext cx="1126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E6E308B-58FF-0C73-4BB2-7DAB8D6B0845}"/>
                    </a:ext>
                  </a:extLst>
                </p14:cNvPr>
                <p14:cNvContentPartPr/>
                <p14:nvPr/>
              </p14:nvContentPartPr>
              <p14:xfrm>
                <a:off x="128095" y="3826139"/>
                <a:ext cx="114480" cy="2923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E6E308B-58FF-0C73-4BB2-7DAB8D6B084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9455" y="3817499"/>
                  <a:ext cx="1321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DDCC641-6B5D-DD23-47E9-C09B9B6B8AD8}"/>
                    </a:ext>
                  </a:extLst>
                </p14:cNvPr>
                <p14:cNvContentPartPr/>
                <p14:nvPr/>
              </p14:nvContentPartPr>
              <p14:xfrm>
                <a:off x="268855" y="3794099"/>
                <a:ext cx="69840" cy="3229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DDCC641-6B5D-DD23-47E9-C09B9B6B8AD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59855" y="3785099"/>
                  <a:ext cx="87480" cy="34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9C5F1E3-3BED-5E54-BBED-EE81B9F0C4D5}"/>
              </a:ext>
            </a:extLst>
          </p:cNvPr>
          <p:cNvGrpSpPr/>
          <p:nvPr/>
        </p:nvGrpSpPr>
        <p:grpSpPr>
          <a:xfrm>
            <a:off x="82375" y="4348139"/>
            <a:ext cx="279360" cy="303120"/>
            <a:chOff x="82375" y="4348139"/>
            <a:chExt cx="279360" cy="30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AB6C1D7-06C9-3FA5-B2F5-CE2BDD3E4E7B}"/>
                    </a:ext>
                  </a:extLst>
                </p14:cNvPr>
                <p14:cNvContentPartPr/>
                <p14:nvPr/>
              </p14:nvContentPartPr>
              <p14:xfrm>
                <a:off x="82375" y="4394939"/>
                <a:ext cx="158040" cy="2250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AB6C1D7-06C9-3FA5-B2F5-CE2BDD3E4E7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3735" y="4386299"/>
                  <a:ext cx="1756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6DFAA7B-C5FA-C169-0777-81E6DA75DFCB}"/>
                    </a:ext>
                  </a:extLst>
                </p14:cNvPr>
                <p14:cNvContentPartPr/>
                <p14:nvPr/>
              </p14:nvContentPartPr>
              <p14:xfrm>
                <a:off x="254095" y="4348139"/>
                <a:ext cx="107640" cy="3031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6DFAA7B-C5FA-C169-0777-81E6DA75DFC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45095" y="4339139"/>
                  <a:ext cx="125280" cy="32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1D25463F-1D26-C103-D349-0F47EB14F190}"/>
              </a:ext>
            </a:extLst>
          </p:cNvPr>
          <p:cNvGrpSpPr/>
          <p:nvPr/>
        </p:nvGrpSpPr>
        <p:grpSpPr>
          <a:xfrm>
            <a:off x="554335" y="2044859"/>
            <a:ext cx="808560" cy="372600"/>
            <a:chOff x="554335" y="2044859"/>
            <a:chExt cx="808560" cy="37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82DF02A-62EC-E8E5-3ED5-456B4D924431}"/>
                    </a:ext>
                  </a:extLst>
                </p14:cNvPr>
                <p14:cNvContentPartPr/>
                <p14:nvPr/>
              </p14:nvContentPartPr>
              <p14:xfrm>
                <a:off x="554335" y="2076899"/>
                <a:ext cx="354240" cy="2552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82DF02A-62EC-E8E5-3ED5-456B4D92443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45335" y="2068259"/>
                  <a:ext cx="3718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BDD0F73-A3D9-0AAE-0454-BABB1BEE749E}"/>
                    </a:ext>
                  </a:extLst>
                </p14:cNvPr>
                <p14:cNvContentPartPr/>
                <p14:nvPr/>
              </p14:nvContentPartPr>
              <p14:xfrm>
                <a:off x="901735" y="2044859"/>
                <a:ext cx="461160" cy="3726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BDD0F73-A3D9-0AAE-0454-BABB1BEE749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92735" y="2035859"/>
                  <a:ext cx="478800" cy="39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010E364-88E4-952A-66FF-8C5C74C6A7CF}"/>
              </a:ext>
            </a:extLst>
          </p:cNvPr>
          <p:cNvGrpSpPr/>
          <p:nvPr/>
        </p:nvGrpSpPr>
        <p:grpSpPr>
          <a:xfrm>
            <a:off x="556855" y="2737139"/>
            <a:ext cx="547200" cy="268200"/>
            <a:chOff x="556855" y="2737139"/>
            <a:chExt cx="547200" cy="26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190BD7E-2FA3-7088-27C7-3A870B000C97}"/>
                    </a:ext>
                  </a:extLst>
                </p14:cNvPr>
                <p14:cNvContentPartPr/>
                <p14:nvPr/>
              </p14:nvContentPartPr>
              <p14:xfrm>
                <a:off x="556855" y="2737139"/>
                <a:ext cx="217800" cy="2682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190BD7E-2FA3-7088-27C7-3A870B000C9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47855" y="2728139"/>
                  <a:ext cx="2354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E95D6C5-9A8B-434F-23BF-FA44F5A56FB9}"/>
                    </a:ext>
                  </a:extLst>
                </p14:cNvPr>
                <p14:cNvContentPartPr/>
                <p14:nvPr/>
              </p14:nvContentPartPr>
              <p14:xfrm>
                <a:off x="789775" y="2861699"/>
                <a:ext cx="297720" cy="1155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E95D6C5-9A8B-434F-23BF-FA44F5A56FB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81135" y="2853059"/>
                  <a:ext cx="3153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FC995A1-84E0-FFE0-676F-A9E1B5F2478E}"/>
                    </a:ext>
                  </a:extLst>
                </p14:cNvPr>
                <p14:cNvContentPartPr/>
                <p14:nvPr/>
              </p14:nvContentPartPr>
              <p14:xfrm>
                <a:off x="1100455" y="2921099"/>
                <a:ext cx="3600" cy="3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FC995A1-84E0-FFE0-676F-A9E1B5F2478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91455" y="2912099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C7FB5B9-CD89-7E77-7C20-68D68675BDF7}"/>
              </a:ext>
            </a:extLst>
          </p:cNvPr>
          <p:cNvGrpSpPr/>
          <p:nvPr/>
        </p:nvGrpSpPr>
        <p:grpSpPr>
          <a:xfrm>
            <a:off x="616255" y="3361019"/>
            <a:ext cx="569880" cy="252360"/>
            <a:chOff x="616255" y="3361019"/>
            <a:chExt cx="569880" cy="25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967F7C6-19D6-B953-FC23-EA9767C64665}"/>
                    </a:ext>
                  </a:extLst>
                </p14:cNvPr>
                <p14:cNvContentPartPr/>
                <p14:nvPr/>
              </p14:nvContentPartPr>
              <p14:xfrm>
                <a:off x="616255" y="3361019"/>
                <a:ext cx="437400" cy="2523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967F7C6-19D6-B953-FC23-EA9767C6466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07615" y="3352379"/>
                  <a:ext cx="4550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98C5CF4-6EDE-07DA-8635-689302D0B03C}"/>
                    </a:ext>
                  </a:extLst>
                </p14:cNvPr>
                <p14:cNvContentPartPr/>
                <p14:nvPr/>
              </p14:nvContentPartPr>
              <p14:xfrm>
                <a:off x="1183255" y="3554699"/>
                <a:ext cx="2880" cy="79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98C5CF4-6EDE-07DA-8635-689302D0B03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74255" y="3546059"/>
                  <a:ext cx="2052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A8811B-8E2A-19C7-E530-98F7CCEDB6F9}"/>
              </a:ext>
            </a:extLst>
          </p:cNvPr>
          <p:cNvGrpSpPr/>
          <p:nvPr/>
        </p:nvGrpSpPr>
        <p:grpSpPr>
          <a:xfrm>
            <a:off x="578455" y="3809939"/>
            <a:ext cx="742320" cy="240480"/>
            <a:chOff x="578455" y="3809939"/>
            <a:chExt cx="742320" cy="24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11CA288-989D-04A6-3182-A766A05059DA}"/>
                    </a:ext>
                  </a:extLst>
                </p14:cNvPr>
                <p14:cNvContentPartPr/>
                <p14:nvPr/>
              </p14:nvContentPartPr>
              <p14:xfrm>
                <a:off x="578455" y="3809939"/>
                <a:ext cx="196560" cy="2278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11CA288-989D-04A6-3182-A766A05059D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69815" y="3801299"/>
                  <a:ext cx="2142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8428CAD-3CFD-A751-F180-8B8848D22F7E}"/>
                    </a:ext>
                  </a:extLst>
                </p14:cNvPr>
                <p14:cNvContentPartPr/>
                <p14:nvPr/>
              </p14:nvContentPartPr>
              <p14:xfrm>
                <a:off x="798055" y="3837659"/>
                <a:ext cx="325080" cy="1879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8428CAD-3CFD-A751-F180-8B8848D22F7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89415" y="3829019"/>
                  <a:ext cx="3427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AB1F410-F79C-8F18-A6AF-87BD0F040139}"/>
                    </a:ext>
                  </a:extLst>
                </p14:cNvPr>
                <p14:cNvContentPartPr/>
                <p14:nvPr/>
              </p14:nvContentPartPr>
              <p14:xfrm>
                <a:off x="1138615" y="3901379"/>
                <a:ext cx="67680" cy="1490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AB1F410-F79C-8F18-A6AF-87BD0F04013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29975" y="3892379"/>
                  <a:ext cx="853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BD3C8C5-5512-29D3-8941-8BB41CABEEBB}"/>
                    </a:ext>
                  </a:extLst>
                </p14:cNvPr>
                <p14:cNvContentPartPr/>
                <p14:nvPr/>
              </p14:nvContentPartPr>
              <p14:xfrm>
                <a:off x="1315375" y="3979139"/>
                <a:ext cx="5400" cy="14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BD3C8C5-5512-29D3-8941-8BB41CABEEB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306735" y="3970499"/>
                  <a:ext cx="2304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1F9CA1A-B006-2C34-7048-81F5D144B58D}"/>
              </a:ext>
            </a:extLst>
          </p:cNvPr>
          <p:cNvGrpSpPr/>
          <p:nvPr/>
        </p:nvGrpSpPr>
        <p:grpSpPr>
          <a:xfrm>
            <a:off x="661975" y="4214939"/>
            <a:ext cx="783360" cy="572400"/>
            <a:chOff x="661975" y="4214939"/>
            <a:chExt cx="783360" cy="57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205364B-8371-E636-F690-2B248BEF49B8}"/>
                    </a:ext>
                  </a:extLst>
                </p14:cNvPr>
                <p14:cNvContentPartPr/>
                <p14:nvPr/>
              </p14:nvContentPartPr>
              <p14:xfrm>
                <a:off x="686455" y="4360739"/>
                <a:ext cx="30240" cy="1904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205364B-8371-E636-F690-2B248BEF49B8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77815" y="4352099"/>
                  <a:ext cx="478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4A8ADD1-8EE9-E9CB-582C-25746B99BBB9}"/>
                    </a:ext>
                  </a:extLst>
                </p14:cNvPr>
                <p14:cNvContentPartPr/>
                <p14:nvPr/>
              </p14:nvContentPartPr>
              <p14:xfrm>
                <a:off x="661975" y="4214939"/>
                <a:ext cx="103680" cy="1378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4A8ADD1-8EE9-E9CB-582C-25746B99BBB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53335" y="4206299"/>
                  <a:ext cx="1213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53A5350-66FF-3517-7559-AA2C52BC5A0A}"/>
                    </a:ext>
                  </a:extLst>
                </p14:cNvPr>
                <p14:cNvContentPartPr/>
                <p14:nvPr/>
              </p14:nvContentPartPr>
              <p14:xfrm>
                <a:off x="696535" y="4389899"/>
                <a:ext cx="308160" cy="1558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53A5350-66FF-3517-7559-AA2C52BC5A0A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87535" y="4381259"/>
                  <a:ext cx="32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D7F0AFB-5BEC-68CA-8147-EB7AAD9246CB}"/>
                    </a:ext>
                  </a:extLst>
                </p14:cNvPr>
                <p14:cNvContentPartPr/>
                <p14:nvPr/>
              </p14:nvContentPartPr>
              <p14:xfrm>
                <a:off x="924415" y="4265339"/>
                <a:ext cx="66960" cy="954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D7F0AFB-5BEC-68CA-8147-EB7AAD9246C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15775" y="4256339"/>
                  <a:ext cx="846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D760627-7E17-EDD1-E1F7-5B197260617F}"/>
                    </a:ext>
                  </a:extLst>
                </p14:cNvPr>
                <p14:cNvContentPartPr/>
                <p14:nvPr/>
              </p14:nvContentPartPr>
              <p14:xfrm>
                <a:off x="1079215" y="4270019"/>
                <a:ext cx="292680" cy="5173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D760627-7E17-EDD1-E1F7-5B197260617F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70575" y="4261019"/>
                  <a:ext cx="31032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5A38216-8ABE-6F9B-CD7E-7F49EAA559F6}"/>
                    </a:ext>
                  </a:extLst>
                </p14:cNvPr>
                <p14:cNvContentPartPr/>
                <p14:nvPr/>
              </p14:nvContentPartPr>
              <p14:xfrm>
                <a:off x="1393855" y="4490339"/>
                <a:ext cx="51480" cy="403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5A38216-8ABE-6F9B-CD7E-7F49EAA559F6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385215" y="4481339"/>
                  <a:ext cx="69120" cy="57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47328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6EDA7-D565-4FA7-BEA5-6EFB5BA8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F684-668E-442E-BC3D-F060A64FB903}" type="datetime1">
              <a:rPr lang="en-IN" smtClean="0"/>
              <a:t>17-07-2022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FC79F-3117-4C94-B7AA-F53D2BEF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15</a:t>
            </a:fld>
            <a:endParaRPr lang="en-I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4E1E390-4203-4E35-E3ED-62E60CCC8BA4}"/>
              </a:ext>
            </a:extLst>
          </p:cNvPr>
          <p:cNvGrpSpPr/>
          <p:nvPr/>
        </p:nvGrpSpPr>
        <p:grpSpPr>
          <a:xfrm>
            <a:off x="371455" y="318299"/>
            <a:ext cx="1900440" cy="878760"/>
            <a:chOff x="371455" y="318299"/>
            <a:chExt cx="1900440" cy="87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18585AE-93F9-C7F8-B06D-05A85D1AA030}"/>
                    </a:ext>
                  </a:extLst>
                </p14:cNvPr>
                <p14:cNvContentPartPr/>
                <p14:nvPr/>
              </p14:nvContentPartPr>
              <p14:xfrm>
                <a:off x="371455" y="427379"/>
                <a:ext cx="247320" cy="572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18585AE-93F9-C7F8-B06D-05A85D1AA03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2455" y="418379"/>
                  <a:ext cx="26496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C945101-0A6C-DACB-DD48-CC78A7D0902F}"/>
                    </a:ext>
                  </a:extLst>
                </p14:cNvPr>
                <p14:cNvContentPartPr/>
                <p14:nvPr/>
              </p14:nvContentPartPr>
              <p14:xfrm>
                <a:off x="686455" y="719699"/>
                <a:ext cx="87840" cy="194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C945101-0A6C-DACB-DD48-CC78A7D0902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7815" y="711059"/>
                  <a:ext cx="1054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7407589-5092-F909-449C-D2B4306BBE71}"/>
                    </a:ext>
                  </a:extLst>
                </p14:cNvPr>
                <p14:cNvContentPartPr/>
                <p14:nvPr/>
              </p14:nvContentPartPr>
              <p14:xfrm>
                <a:off x="665935" y="533579"/>
                <a:ext cx="82440" cy="120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7407589-5092-F909-449C-D2B4306BBE7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6935" y="524579"/>
                  <a:ext cx="1000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686DE1B-1062-108C-D15C-50CDE2E8F638}"/>
                    </a:ext>
                  </a:extLst>
                </p14:cNvPr>
                <p14:cNvContentPartPr/>
                <p14:nvPr/>
              </p14:nvContentPartPr>
              <p14:xfrm>
                <a:off x="821095" y="580739"/>
                <a:ext cx="163440" cy="304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686DE1B-1062-108C-D15C-50CDE2E8F63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2455" y="572099"/>
                  <a:ext cx="1810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DAA7E3F-C2C6-7C45-BD8A-1CEA9E215391}"/>
                    </a:ext>
                  </a:extLst>
                </p14:cNvPr>
                <p14:cNvContentPartPr/>
                <p14:nvPr/>
              </p14:nvContentPartPr>
              <p14:xfrm>
                <a:off x="914695" y="601619"/>
                <a:ext cx="175320" cy="211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DAA7E3F-C2C6-7C45-BD8A-1CEA9E2153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6055" y="592619"/>
                  <a:ext cx="1929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2795CF5-F9E5-A426-3793-826DCC4C8C9F}"/>
                    </a:ext>
                  </a:extLst>
                </p14:cNvPr>
                <p14:cNvContentPartPr/>
                <p14:nvPr/>
              </p14:nvContentPartPr>
              <p14:xfrm>
                <a:off x="1010815" y="318299"/>
                <a:ext cx="120240" cy="187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2795CF5-F9E5-A426-3793-826DCC4C8C9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1815" y="309659"/>
                  <a:ext cx="1378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EFB5C5B-5040-D878-1427-4AAAA8E8FE37}"/>
                    </a:ext>
                  </a:extLst>
                </p14:cNvPr>
                <p14:cNvContentPartPr/>
                <p14:nvPr/>
              </p14:nvContentPartPr>
              <p14:xfrm>
                <a:off x="1196575" y="612059"/>
                <a:ext cx="235440" cy="165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EFB5C5B-5040-D878-1427-4AAAA8E8FE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87575" y="603419"/>
                  <a:ext cx="2530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2B5BF8B-5322-BA25-C1D0-D2B057649883}"/>
                    </a:ext>
                  </a:extLst>
                </p14:cNvPr>
                <p14:cNvContentPartPr/>
                <p14:nvPr/>
              </p14:nvContentPartPr>
              <p14:xfrm>
                <a:off x="1446415" y="483179"/>
                <a:ext cx="315360" cy="549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2B5BF8B-5322-BA25-C1D0-D2B05764988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37415" y="474179"/>
                  <a:ext cx="33300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07E78EC-77A3-678B-6F33-099C65F6E698}"/>
                    </a:ext>
                  </a:extLst>
                </p14:cNvPr>
                <p14:cNvContentPartPr/>
                <p14:nvPr/>
              </p14:nvContentPartPr>
              <p14:xfrm>
                <a:off x="553615" y="571019"/>
                <a:ext cx="1461960" cy="626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07E78EC-77A3-678B-6F33-099C65F6E69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4975" y="562379"/>
                  <a:ext cx="147960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6B6B463-F11A-4497-BD45-64B7BD4915B1}"/>
                    </a:ext>
                  </a:extLst>
                </p14:cNvPr>
                <p14:cNvContentPartPr/>
                <p14:nvPr/>
              </p14:nvContentPartPr>
              <p14:xfrm>
                <a:off x="1554775" y="524219"/>
                <a:ext cx="131040" cy="138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6B6B463-F11A-4497-BD45-64B7BD4915B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46135" y="515219"/>
                  <a:ext cx="1486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CD17066-1C7A-39E5-99AE-73DA1C6B8853}"/>
                    </a:ext>
                  </a:extLst>
                </p14:cNvPr>
                <p14:cNvContentPartPr/>
                <p14:nvPr/>
              </p14:nvContentPartPr>
              <p14:xfrm>
                <a:off x="2002255" y="364019"/>
                <a:ext cx="269640" cy="176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CD17066-1C7A-39E5-99AE-73DA1C6B885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93615" y="355019"/>
                  <a:ext cx="287280" cy="19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255D722-23B0-3898-FFC6-5C274D96B0B3}"/>
              </a:ext>
            </a:extLst>
          </p:cNvPr>
          <p:cNvGrpSpPr/>
          <p:nvPr/>
        </p:nvGrpSpPr>
        <p:grpSpPr>
          <a:xfrm>
            <a:off x="2857255" y="90779"/>
            <a:ext cx="721080" cy="954360"/>
            <a:chOff x="2857255" y="90779"/>
            <a:chExt cx="721080" cy="95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6ABEB3B-020E-CA78-5EC6-77D77ABEBCE4}"/>
                    </a:ext>
                  </a:extLst>
                </p14:cNvPr>
                <p14:cNvContentPartPr/>
                <p14:nvPr/>
              </p14:nvContentPartPr>
              <p14:xfrm>
                <a:off x="2857255" y="148379"/>
                <a:ext cx="184680" cy="726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6ABEB3B-020E-CA78-5EC6-77D77ABEBCE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48615" y="139379"/>
                  <a:ext cx="202320" cy="74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74A822E-9279-CF65-1D74-63AC28C5E0E3}"/>
                    </a:ext>
                  </a:extLst>
                </p14:cNvPr>
                <p14:cNvContentPartPr/>
                <p14:nvPr/>
              </p14:nvContentPartPr>
              <p14:xfrm>
                <a:off x="3338215" y="90779"/>
                <a:ext cx="240120" cy="689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74A822E-9279-CF65-1D74-63AC28C5E0E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29575" y="81779"/>
                  <a:ext cx="257760" cy="70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6F6C674-0467-7542-7897-DC02BB68D691}"/>
                    </a:ext>
                  </a:extLst>
                </p14:cNvPr>
                <p14:cNvContentPartPr/>
                <p14:nvPr/>
              </p14:nvContentPartPr>
              <p14:xfrm>
                <a:off x="3146335" y="911939"/>
                <a:ext cx="272520" cy="87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6F6C674-0467-7542-7897-DC02BB68D69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37335" y="902939"/>
                  <a:ext cx="2901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818AC96-A7A8-04F4-0194-84E40EBF7A77}"/>
                    </a:ext>
                  </a:extLst>
                </p14:cNvPr>
                <p14:cNvContentPartPr/>
                <p14:nvPr/>
              </p14:nvContentPartPr>
              <p14:xfrm>
                <a:off x="3212215" y="941819"/>
                <a:ext cx="266760" cy="103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818AC96-A7A8-04F4-0194-84E40EBF7A7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03215" y="933179"/>
                  <a:ext cx="284400" cy="12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F8218E7-4AB5-1E6D-F8A8-E22848824C49}"/>
                  </a:ext>
                </a:extLst>
              </p14:cNvPr>
              <p14:cNvContentPartPr/>
              <p14:nvPr/>
            </p14:nvContentPartPr>
            <p14:xfrm>
              <a:off x="6911215" y="768299"/>
              <a:ext cx="340560" cy="180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F8218E7-4AB5-1E6D-F8A8-E22848824C4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02215" y="759659"/>
                <a:ext cx="358200" cy="3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B64A05F-5F34-00BB-0EB4-D05E1D457F34}"/>
              </a:ext>
            </a:extLst>
          </p:cNvPr>
          <p:cNvGrpSpPr/>
          <p:nvPr/>
        </p:nvGrpSpPr>
        <p:grpSpPr>
          <a:xfrm>
            <a:off x="68695" y="1602779"/>
            <a:ext cx="245160" cy="203760"/>
            <a:chOff x="68695" y="1602779"/>
            <a:chExt cx="245160" cy="20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5836BDB-CFCC-345D-B2C7-E97E89D2617A}"/>
                    </a:ext>
                  </a:extLst>
                </p14:cNvPr>
                <p14:cNvContentPartPr/>
                <p14:nvPr/>
              </p14:nvContentPartPr>
              <p14:xfrm>
                <a:off x="68695" y="1669379"/>
                <a:ext cx="183600" cy="122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5836BDB-CFCC-345D-B2C7-E97E89D2617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695" y="1660379"/>
                  <a:ext cx="2012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ED34825-FD82-9CD7-532D-5184F972B366}"/>
                    </a:ext>
                  </a:extLst>
                </p14:cNvPr>
                <p14:cNvContentPartPr/>
                <p14:nvPr/>
              </p14:nvContentPartPr>
              <p14:xfrm>
                <a:off x="182095" y="1602779"/>
                <a:ext cx="131760" cy="203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ED34825-FD82-9CD7-532D-5184F972B36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3455" y="1594139"/>
                  <a:ext cx="149400" cy="22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F16DC00-B85A-A10F-4D71-E04D4BF95D19}"/>
              </a:ext>
            </a:extLst>
          </p:cNvPr>
          <p:cNvGrpSpPr/>
          <p:nvPr/>
        </p:nvGrpSpPr>
        <p:grpSpPr>
          <a:xfrm>
            <a:off x="4621615" y="1624019"/>
            <a:ext cx="631080" cy="386280"/>
            <a:chOff x="4621615" y="1624019"/>
            <a:chExt cx="631080" cy="38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823D242-4F86-C226-DE23-615BB8AC63CC}"/>
                    </a:ext>
                  </a:extLst>
                </p14:cNvPr>
                <p14:cNvContentPartPr/>
                <p14:nvPr/>
              </p14:nvContentPartPr>
              <p14:xfrm>
                <a:off x="4621615" y="1771619"/>
                <a:ext cx="351000" cy="238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823D242-4F86-C226-DE23-615BB8AC63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12975" y="1762619"/>
                  <a:ext cx="3686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E658E9D-430F-CD0C-3D53-E76440EE0C89}"/>
                    </a:ext>
                  </a:extLst>
                </p14:cNvPr>
                <p14:cNvContentPartPr/>
                <p14:nvPr/>
              </p14:nvContentPartPr>
              <p14:xfrm>
                <a:off x="4969015" y="1624019"/>
                <a:ext cx="283680" cy="316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E658E9D-430F-CD0C-3D53-E76440EE0C8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60015" y="1615379"/>
                  <a:ext cx="301320" cy="33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68D66A-0AA5-E4E7-E952-22DEA16FE904}"/>
              </a:ext>
            </a:extLst>
          </p:cNvPr>
          <p:cNvGrpSpPr/>
          <p:nvPr/>
        </p:nvGrpSpPr>
        <p:grpSpPr>
          <a:xfrm>
            <a:off x="5907895" y="1532219"/>
            <a:ext cx="1179000" cy="506160"/>
            <a:chOff x="5907895" y="1532219"/>
            <a:chExt cx="1179000" cy="50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FB6D6BC-43E2-9854-610B-B19D36096BE7}"/>
                    </a:ext>
                  </a:extLst>
                </p14:cNvPr>
                <p14:cNvContentPartPr/>
                <p14:nvPr/>
              </p14:nvContentPartPr>
              <p14:xfrm>
                <a:off x="5907895" y="1704659"/>
                <a:ext cx="497520" cy="145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FB6D6BC-43E2-9854-610B-B19D36096BE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99255" y="1695659"/>
                  <a:ext cx="5151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1BCCD06-015D-F124-7933-D76D5B7BA18D}"/>
                    </a:ext>
                  </a:extLst>
                </p14:cNvPr>
                <p14:cNvContentPartPr/>
                <p14:nvPr/>
              </p14:nvContentPartPr>
              <p14:xfrm>
                <a:off x="6373735" y="1729499"/>
                <a:ext cx="128160" cy="115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1BCCD06-015D-F124-7933-D76D5B7BA18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65095" y="1720499"/>
                  <a:ext cx="1458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006569B-FF11-584A-3861-051246C00161}"/>
                    </a:ext>
                  </a:extLst>
                </p14:cNvPr>
                <p14:cNvContentPartPr/>
                <p14:nvPr/>
              </p14:nvContentPartPr>
              <p14:xfrm>
                <a:off x="6541135" y="1702139"/>
                <a:ext cx="239760" cy="96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006569B-FF11-584A-3861-051246C0016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32495" y="1693139"/>
                  <a:ext cx="2574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A9EDB1C-5343-B2B1-4F62-88415B83A182}"/>
                    </a:ext>
                  </a:extLst>
                </p14:cNvPr>
                <p14:cNvContentPartPr/>
                <p14:nvPr/>
              </p14:nvContentPartPr>
              <p14:xfrm>
                <a:off x="6683695" y="1532219"/>
                <a:ext cx="88200" cy="88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A9EDB1C-5343-B2B1-4F62-88415B83A18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75055" y="1523219"/>
                  <a:ext cx="1058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00D656B-958F-F829-07B6-12F59CEB67AA}"/>
                    </a:ext>
                  </a:extLst>
                </p14:cNvPr>
                <p14:cNvContentPartPr/>
                <p14:nvPr/>
              </p14:nvContentPartPr>
              <p14:xfrm>
                <a:off x="6810055" y="1670099"/>
                <a:ext cx="276840" cy="368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00D656B-958F-F829-07B6-12F59CEB67A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01415" y="1661459"/>
                  <a:ext cx="294480" cy="38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0932672-2912-4B6D-AD72-15EE9E224CC2}"/>
                  </a:ext>
                </a:extLst>
              </p14:cNvPr>
              <p14:cNvContentPartPr/>
              <p14:nvPr/>
            </p14:nvContentPartPr>
            <p14:xfrm>
              <a:off x="5531695" y="1542299"/>
              <a:ext cx="106560" cy="5000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0932672-2912-4B6D-AD72-15EE9E224CC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522695" y="1533299"/>
                <a:ext cx="12420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CC6D019-27BC-41A1-87EF-19681EA43458}"/>
                  </a:ext>
                </a:extLst>
              </p14:cNvPr>
              <p14:cNvContentPartPr/>
              <p14:nvPr/>
            </p14:nvContentPartPr>
            <p14:xfrm>
              <a:off x="4858135" y="2700059"/>
              <a:ext cx="478440" cy="7268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CC6D019-27BC-41A1-87EF-19681EA4345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849135" y="2691419"/>
                <a:ext cx="496080" cy="74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D03568B3-B0D5-A601-6F1B-D505ECA4920F}"/>
              </a:ext>
            </a:extLst>
          </p:cNvPr>
          <p:cNvGrpSpPr/>
          <p:nvPr/>
        </p:nvGrpSpPr>
        <p:grpSpPr>
          <a:xfrm>
            <a:off x="5657695" y="2796899"/>
            <a:ext cx="92160" cy="188640"/>
            <a:chOff x="5657695" y="2796899"/>
            <a:chExt cx="92160" cy="18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F9AC850-17B5-32FC-1F74-78864F74C328}"/>
                    </a:ext>
                  </a:extLst>
                </p14:cNvPr>
                <p14:cNvContentPartPr/>
                <p14:nvPr/>
              </p14:nvContentPartPr>
              <p14:xfrm>
                <a:off x="5657695" y="2796899"/>
                <a:ext cx="54000" cy="49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F9AC850-17B5-32FC-1F74-78864F74C32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48695" y="2787899"/>
                  <a:ext cx="71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F3F3DC5-E609-2124-65CF-DF1EF9A8FFFC}"/>
                    </a:ext>
                  </a:extLst>
                </p14:cNvPr>
                <p14:cNvContentPartPr/>
                <p14:nvPr/>
              </p14:nvContentPartPr>
              <p14:xfrm>
                <a:off x="5705215" y="2935499"/>
                <a:ext cx="44640" cy="50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F3F3DC5-E609-2124-65CF-DF1EF9A8FFF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96575" y="2926859"/>
                  <a:ext cx="6228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C74804-DCBA-29BF-C201-256EEFC969C9}"/>
              </a:ext>
            </a:extLst>
          </p:cNvPr>
          <p:cNvGrpSpPr/>
          <p:nvPr/>
        </p:nvGrpSpPr>
        <p:grpSpPr>
          <a:xfrm>
            <a:off x="6131455" y="2730659"/>
            <a:ext cx="685800" cy="269280"/>
            <a:chOff x="6131455" y="2730659"/>
            <a:chExt cx="685800" cy="26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88957C0-EB4D-C908-0AD9-DF0884EDC25E}"/>
                    </a:ext>
                  </a:extLst>
                </p14:cNvPr>
                <p14:cNvContentPartPr/>
                <p14:nvPr/>
              </p14:nvContentPartPr>
              <p14:xfrm>
                <a:off x="6131455" y="2810579"/>
                <a:ext cx="144720" cy="189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88957C0-EB4D-C908-0AD9-DF0884EDC25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22815" y="2801579"/>
                  <a:ext cx="1623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3814023-6DEF-9F03-7758-18EDC9633BA5}"/>
                    </a:ext>
                  </a:extLst>
                </p14:cNvPr>
                <p14:cNvContentPartPr/>
                <p14:nvPr/>
              </p14:nvContentPartPr>
              <p14:xfrm>
                <a:off x="6371935" y="2730659"/>
                <a:ext cx="445320" cy="207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3814023-6DEF-9F03-7758-18EDC9633BA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63295" y="2721659"/>
                  <a:ext cx="462960" cy="22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4DD9DB9-4B72-2332-E8C4-36B8957AD5C9}"/>
                  </a:ext>
                </a:extLst>
              </p14:cNvPr>
              <p14:cNvContentPartPr/>
              <p14:nvPr/>
            </p14:nvContentPartPr>
            <p14:xfrm>
              <a:off x="560815" y="1565339"/>
              <a:ext cx="264960" cy="7394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4DD9DB9-4B72-2332-E8C4-36B8957AD5C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51815" y="1556339"/>
                <a:ext cx="282600" cy="75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0F01B25D-41B2-10DD-B07B-DF0023814866}"/>
              </a:ext>
            </a:extLst>
          </p:cNvPr>
          <p:cNvGrpSpPr/>
          <p:nvPr/>
        </p:nvGrpSpPr>
        <p:grpSpPr>
          <a:xfrm>
            <a:off x="916495" y="1291019"/>
            <a:ext cx="1907280" cy="2083320"/>
            <a:chOff x="916495" y="1291019"/>
            <a:chExt cx="1907280" cy="208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A961361-5122-3BE3-3005-0B998D5848D3}"/>
                    </a:ext>
                  </a:extLst>
                </p14:cNvPr>
                <p14:cNvContentPartPr/>
                <p14:nvPr/>
              </p14:nvContentPartPr>
              <p14:xfrm>
                <a:off x="916495" y="1780619"/>
                <a:ext cx="258840" cy="322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A961361-5122-3BE3-3005-0B998D5848D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07495" y="1771979"/>
                  <a:ext cx="2764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7C5251F-24F7-7065-ED82-3D399EA9471C}"/>
                    </a:ext>
                  </a:extLst>
                </p14:cNvPr>
                <p14:cNvContentPartPr/>
                <p14:nvPr/>
              </p14:nvContentPartPr>
              <p14:xfrm>
                <a:off x="1141495" y="1905899"/>
                <a:ext cx="315720" cy="365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7C5251F-24F7-7065-ED82-3D399EA9471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32855" y="1897259"/>
                  <a:ext cx="33336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3D2A9D1-CBFC-6C14-1701-81F53C58491D}"/>
                    </a:ext>
                  </a:extLst>
                </p14:cNvPr>
                <p14:cNvContentPartPr/>
                <p14:nvPr/>
              </p14:nvContentPartPr>
              <p14:xfrm>
                <a:off x="1428415" y="1802579"/>
                <a:ext cx="51840" cy="53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3D2A9D1-CBFC-6C14-1701-81F53C58491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19775" y="1793579"/>
                  <a:ext cx="694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28CEC6D-3D87-6FD9-517C-AF2F2E115C3F}"/>
                    </a:ext>
                  </a:extLst>
                </p14:cNvPr>
                <p14:cNvContentPartPr/>
                <p14:nvPr/>
              </p14:nvContentPartPr>
              <p14:xfrm>
                <a:off x="1485655" y="1930739"/>
                <a:ext cx="56520" cy="50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28CEC6D-3D87-6FD9-517C-AF2F2E115C3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77015" y="1921739"/>
                  <a:ext cx="741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133A5E7-7E5A-64A4-1695-6CA7D90338C6}"/>
                    </a:ext>
                  </a:extLst>
                </p14:cNvPr>
                <p14:cNvContentPartPr/>
                <p14:nvPr/>
              </p14:nvContentPartPr>
              <p14:xfrm>
                <a:off x="1675375" y="1746059"/>
                <a:ext cx="148320" cy="185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133A5E7-7E5A-64A4-1695-6CA7D90338C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666735" y="1737419"/>
                  <a:ext cx="1659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1339E1C-6475-E152-9BE3-247AABDEF208}"/>
                    </a:ext>
                  </a:extLst>
                </p14:cNvPr>
                <p14:cNvContentPartPr/>
                <p14:nvPr/>
              </p14:nvContentPartPr>
              <p14:xfrm>
                <a:off x="1893535" y="1638059"/>
                <a:ext cx="430920" cy="238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1339E1C-6475-E152-9BE3-247AABDEF20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84895" y="1629059"/>
                  <a:ext cx="4485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739E4DF-5A27-F4AB-C007-A55A6E6AD762}"/>
                    </a:ext>
                  </a:extLst>
                </p14:cNvPr>
                <p14:cNvContentPartPr/>
                <p14:nvPr/>
              </p14:nvContentPartPr>
              <p14:xfrm>
                <a:off x="2454415" y="1291019"/>
                <a:ext cx="263160" cy="639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739E4DF-5A27-F4AB-C007-A55A6E6AD76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445775" y="1282379"/>
                  <a:ext cx="280800" cy="6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3B1ECB0-BE2B-AA4B-1755-1E6D72D7C09C}"/>
                    </a:ext>
                  </a:extLst>
                </p14:cNvPr>
                <p14:cNvContentPartPr/>
                <p14:nvPr/>
              </p14:nvContentPartPr>
              <p14:xfrm>
                <a:off x="1552255" y="2041979"/>
                <a:ext cx="184680" cy="425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3B1ECB0-BE2B-AA4B-1755-1E6D72D7C09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543615" y="2033339"/>
                  <a:ext cx="20232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BF6A92D-2006-56F4-A923-AC9A42472C4D}"/>
                    </a:ext>
                  </a:extLst>
                </p14:cNvPr>
                <p14:cNvContentPartPr/>
                <p14:nvPr/>
              </p14:nvContentPartPr>
              <p14:xfrm>
                <a:off x="1536415" y="2050619"/>
                <a:ext cx="166320" cy="1170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BF6A92D-2006-56F4-A923-AC9A42472C4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27415" y="2041619"/>
                  <a:ext cx="183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1493FFB-05CE-E3CB-D592-7FE8037CDCAF}"/>
                    </a:ext>
                  </a:extLst>
                </p14:cNvPr>
                <p14:cNvContentPartPr/>
                <p14:nvPr/>
              </p14:nvContentPartPr>
              <p14:xfrm>
                <a:off x="1077415" y="2762339"/>
                <a:ext cx="433440" cy="591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1493FFB-05CE-E3CB-D592-7FE8037CDCA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68775" y="2753339"/>
                  <a:ext cx="451080" cy="6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DDE9D39-3016-CE61-E06A-38C3BA652A6B}"/>
                    </a:ext>
                  </a:extLst>
                </p14:cNvPr>
                <p14:cNvContentPartPr/>
                <p14:nvPr/>
              </p14:nvContentPartPr>
              <p14:xfrm>
                <a:off x="1351375" y="2953859"/>
                <a:ext cx="117360" cy="173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DDE9D39-3016-CE61-E06A-38C3BA652A6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342375" y="2945219"/>
                  <a:ext cx="1350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D81A82E-F1F9-D9F4-543F-983A966D2E1A}"/>
                    </a:ext>
                  </a:extLst>
                </p14:cNvPr>
                <p14:cNvContentPartPr/>
                <p14:nvPr/>
              </p14:nvContentPartPr>
              <p14:xfrm>
                <a:off x="1440295" y="2653979"/>
                <a:ext cx="400320" cy="353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D81A82E-F1F9-D9F4-543F-983A966D2E1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431655" y="2645339"/>
                  <a:ext cx="4179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60CE6DF-386B-0EFE-37AB-B41CDD2BE87D}"/>
                    </a:ext>
                  </a:extLst>
                </p14:cNvPr>
                <p14:cNvContentPartPr/>
                <p14:nvPr/>
              </p14:nvContentPartPr>
              <p14:xfrm>
                <a:off x="1803175" y="2530499"/>
                <a:ext cx="321120" cy="270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60CE6DF-386B-0EFE-37AB-B41CDD2BE87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794535" y="2521859"/>
                  <a:ext cx="3387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0030392-E577-F809-C4F4-AD837D7C2806}"/>
                    </a:ext>
                  </a:extLst>
                </p14:cNvPr>
                <p14:cNvContentPartPr/>
                <p14:nvPr/>
              </p14:nvContentPartPr>
              <p14:xfrm>
                <a:off x="2274415" y="2315939"/>
                <a:ext cx="549360" cy="584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0030392-E577-F809-C4F4-AD837D7C280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265775" y="2307299"/>
                  <a:ext cx="56700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20D4660-F494-4C7A-EF97-AB9EAB5E5ACD}"/>
                    </a:ext>
                  </a:extLst>
                </p14:cNvPr>
                <p14:cNvContentPartPr/>
                <p14:nvPr/>
              </p14:nvContentPartPr>
              <p14:xfrm>
                <a:off x="1715695" y="3189299"/>
                <a:ext cx="102600" cy="185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20D4660-F494-4C7A-EF97-AB9EAB5E5AC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706695" y="3180299"/>
                  <a:ext cx="1202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59B1368-B3F9-C5CC-7E1E-FD609DFAB56F}"/>
                    </a:ext>
                  </a:extLst>
                </p14:cNvPr>
                <p14:cNvContentPartPr/>
                <p14:nvPr/>
              </p14:nvContentPartPr>
              <p14:xfrm>
                <a:off x="1911175" y="3153299"/>
                <a:ext cx="91080" cy="82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59B1368-B3F9-C5CC-7E1E-FD609DFAB56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902535" y="3144659"/>
                  <a:ext cx="1087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9858522-5082-5915-D79F-8437A9BE3443}"/>
                    </a:ext>
                  </a:extLst>
                </p14:cNvPr>
                <p14:cNvContentPartPr/>
                <p14:nvPr/>
              </p14:nvContentPartPr>
              <p14:xfrm>
                <a:off x="1985695" y="2927579"/>
                <a:ext cx="318240" cy="254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9858522-5082-5915-D79F-8437A9BE344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976695" y="2918579"/>
                  <a:ext cx="3358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235AFB7-4AA8-7D9D-7C2C-A2CFE50D8A1E}"/>
                    </a:ext>
                  </a:extLst>
                </p14:cNvPr>
                <p14:cNvContentPartPr/>
                <p14:nvPr/>
              </p14:nvContentPartPr>
              <p14:xfrm>
                <a:off x="2296015" y="2895179"/>
                <a:ext cx="223560" cy="1069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235AFB7-4AA8-7D9D-7C2C-A2CFE50D8A1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87375" y="2886179"/>
                  <a:ext cx="241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2C31EA2-5DA3-C813-8E6B-FD7241287BC9}"/>
                    </a:ext>
                  </a:extLst>
                </p14:cNvPr>
                <p14:cNvContentPartPr/>
                <p14:nvPr/>
              </p14:nvContentPartPr>
              <p14:xfrm>
                <a:off x="2598055" y="2902379"/>
                <a:ext cx="14040" cy="10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2C31EA2-5DA3-C813-8E6B-FD7241287BC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589055" y="2893379"/>
                  <a:ext cx="31680" cy="28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7105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6EDA7-D565-4FA7-BEA5-6EFB5BA8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F684-668E-442E-BC3D-F060A64FB903}" type="datetime1">
              <a:rPr lang="en-IN" smtClean="0"/>
              <a:t>17-07-2022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FC79F-3117-4C94-B7AA-F53D2BEF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16</a:t>
            </a:fld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2A6148B-BB15-3B56-3C25-AF8739CB941F}"/>
                  </a:ext>
                </a:extLst>
              </p14:cNvPr>
              <p14:cNvContentPartPr/>
              <p14:nvPr/>
            </p14:nvContentPartPr>
            <p14:xfrm>
              <a:off x="3480055" y="614939"/>
              <a:ext cx="79200" cy="192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2A6148B-BB15-3B56-3C25-AF8739CB94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1055" y="606299"/>
                <a:ext cx="96840" cy="21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3AC6C45B-444F-7ABF-F8E3-BADFD4AEBDCA}"/>
              </a:ext>
            </a:extLst>
          </p:cNvPr>
          <p:cNvGrpSpPr/>
          <p:nvPr/>
        </p:nvGrpSpPr>
        <p:grpSpPr>
          <a:xfrm>
            <a:off x="3806935" y="155219"/>
            <a:ext cx="1267560" cy="663120"/>
            <a:chOff x="3806935" y="155219"/>
            <a:chExt cx="1267560" cy="66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BC28E78-586D-0CE8-283A-4B9A519F5CC4}"/>
                    </a:ext>
                  </a:extLst>
                </p14:cNvPr>
                <p14:cNvContentPartPr/>
                <p14:nvPr/>
              </p14:nvContentPartPr>
              <p14:xfrm>
                <a:off x="3806935" y="338819"/>
                <a:ext cx="234000" cy="289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BC28E78-586D-0CE8-283A-4B9A519F5CC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98295" y="330179"/>
                  <a:ext cx="2516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5A798FF-9D84-9620-40B8-8A006C698169}"/>
                    </a:ext>
                  </a:extLst>
                </p14:cNvPr>
                <p14:cNvContentPartPr/>
                <p14:nvPr/>
              </p14:nvContentPartPr>
              <p14:xfrm>
                <a:off x="4087375" y="549779"/>
                <a:ext cx="124200" cy="247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5A798FF-9D84-9620-40B8-8A006C69816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78735" y="541139"/>
                  <a:ext cx="1418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5266851-CB28-0F2F-1E32-36E1F607B342}"/>
                    </a:ext>
                  </a:extLst>
                </p14:cNvPr>
                <p14:cNvContentPartPr/>
                <p14:nvPr/>
              </p14:nvContentPartPr>
              <p14:xfrm>
                <a:off x="4270255" y="376979"/>
                <a:ext cx="59040" cy="32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5266851-CB28-0F2F-1E32-36E1F607B34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61615" y="367979"/>
                  <a:ext cx="766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2DCEEA3-EE5A-F16E-ABC0-CBA6288C6E26}"/>
                    </a:ext>
                  </a:extLst>
                </p14:cNvPr>
                <p14:cNvContentPartPr/>
                <p14:nvPr/>
              </p14:nvContentPartPr>
              <p14:xfrm>
                <a:off x="4330375" y="563099"/>
                <a:ext cx="75240" cy="52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2DCEEA3-EE5A-F16E-ABC0-CBA6288C6E2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21735" y="554099"/>
                  <a:ext cx="928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16CB7D4-858F-2AF2-98D2-4D2B05A749D6}"/>
                    </a:ext>
                  </a:extLst>
                </p14:cNvPr>
                <p14:cNvContentPartPr/>
                <p14:nvPr/>
              </p14:nvContentPartPr>
              <p14:xfrm>
                <a:off x="4529095" y="418379"/>
                <a:ext cx="119160" cy="249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16CB7D4-858F-2AF2-98D2-4D2B05A749D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20095" y="409379"/>
                  <a:ext cx="1368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61A838D-96F6-D1E9-CA0B-9BF023DC0026}"/>
                    </a:ext>
                  </a:extLst>
                </p14:cNvPr>
                <p14:cNvContentPartPr/>
                <p14:nvPr/>
              </p14:nvContentPartPr>
              <p14:xfrm>
                <a:off x="4724215" y="538979"/>
                <a:ext cx="119520" cy="279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61A838D-96F6-D1E9-CA0B-9BF023DC002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15575" y="529979"/>
                  <a:ext cx="1371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BCCB1CF-8049-BB0A-B596-545E22942B28}"/>
                    </a:ext>
                  </a:extLst>
                </p14:cNvPr>
                <p14:cNvContentPartPr/>
                <p14:nvPr/>
              </p14:nvContentPartPr>
              <p14:xfrm>
                <a:off x="4906735" y="155219"/>
                <a:ext cx="167760" cy="609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BCCB1CF-8049-BB0A-B596-545E22942B2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98095" y="146579"/>
                  <a:ext cx="185400" cy="62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DBBB7D9-7E8E-FCF4-7419-E722A104B28C}"/>
              </a:ext>
            </a:extLst>
          </p:cNvPr>
          <p:cNvGrpSpPr/>
          <p:nvPr/>
        </p:nvGrpSpPr>
        <p:grpSpPr>
          <a:xfrm>
            <a:off x="579895" y="374099"/>
            <a:ext cx="2734920" cy="1842840"/>
            <a:chOff x="579895" y="374099"/>
            <a:chExt cx="2734920" cy="184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70E4691-F5DF-EE77-59FB-9E9628D2A8F0}"/>
                    </a:ext>
                  </a:extLst>
                </p14:cNvPr>
                <p14:cNvContentPartPr/>
                <p14:nvPr/>
              </p14:nvContentPartPr>
              <p14:xfrm>
                <a:off x="2325895" y="497579"/>
                <a:ext cx="236160" cy="280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70E4691-F5DF-EE77-59FB-9E9628D2A8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16895" y="488939"/>
                  <a:ext cx="2538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CD8BAE9-BACD-9572-B369-5F15FA15A776}"/>
                    </a:ext>
                  </a:extLst>
                </p14:cNvPr>
                <p14:cNvContentPartPr/>
                <p14:nvPr/>
              </p14:nvContentPartPr>
              <p14:xfrm>
                <a:off x="2581495" y="676499"/>
                <a:ext cx="116640" cy="190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CD8BAE9-BACD-9572-B369-5F15FA15A77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72855" y="667859"/>
                  <a:ext cx="1342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B303C2C-0F49-F8D1-EEBB-FA76F78B5B4F}"/>
                    </a:ext>
                  </a:extLst>
                </p14:cNvPr>
                <p14:cNvContentPartPr/>
                <p14:nvPr/>
              </p14:nvContentPartPr>
              <p14:xfrm>
                <a:off x="2734135" y="499739"/>
                <a:ext cx="47160" cy="59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B303C2C-0F49-F8D1-EEBB-FA76F78B5B4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25135" y="490739"/>
                  <a:ext cx="648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0852A2F-8926-FB41-F45B-D393FFDD6B70}"/>
                    </a:ext>
                  </a:extLst>
                </p14:cNvPr>
                <p14:cNvContentPartPr/>
                <p14:nvPr/>
              </p14:nvContentPartPr>
              <p14:xfrm>
                <a:off x="2813335" y="664619"/>
                <a:ext cx="52200" cy="65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0852A2F-8926-FB41-F45B-D393FFDD6B7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04695" y="655619"/>
                  <a:ext cx="698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5642F0F-0E81-BF9E-5015-71D788C2659A}"/>
                    </a:ext>
                  </a:extLst>
                </p14:cNvPr>
                <p14:cNvContentPartPr/>
                <p14:nvPr/>
              </p14:nvContentPartPr>
              <p14:xfrm>
                <a:off x="2949055" y="493619"/>
                <a:ext cx="137880" cy="242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5642F0F-0E81-BF9E-5015-71D788C2659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40415" y="484979"/>
                  <a:ext cx="1555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4602D08-1872-83DC-80C3-81EFBBDBF583}"/>
                    </a:ext>
                  </a:extLst>
                </p14:cNvPr>
                <p14:cNvContentPartPr/>
                <p14:nvPr/>
              </p14:nvContentPartPr>
              <p14:xfrm>
                <a:off x="3190975" y="655619"/>
                <a:ext cx="123840" cy="211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4602D08-1872-83DC-80C3-81EFBBDBF58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81975" y="646619"/>
                  <a:ext cx="1414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8274BE0-E3BD-4093-1AF3-2073DF5BD7BB}"/>
                    </a:ext>
                  </a:extLst>
                </p14:cNvPr>
                <p14:cNvContentPartPr/>
                <p14:nvPr/>
              </p14:nvContentPartPr>
              <p14:xfrm>
                <a:off x="2071375" y="824099"/>
                <a:ext cx="43200" cy="114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8274BE0-E3BD-4093-1AF3-2073DF5BD7B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62375" y="815459"/>
                  <a:ext cx="608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A271816-D141-619C-E728-508732AC13C1}"/>
                    </a:ext>
                  </a:extLst>
                </p14:cNvPr>
                <p14:cNvContentPartPr/>
                <p14:nvPr/>
              </p14:nvContentPartPr>
              <p14:xfrm>
                <a:off x="579895" y="374099"/>
                <a:ext cx="185400" cy="911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A271816-D141-619C-E728-508732AC13C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1255" y="365459"/>
                  <a:ext cx="203040" cy="9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A04D4F8-8509-7318-2177-505A3D77E4D6}"/>
                    </a:ext>
                  </a:extLst>
                </p14:cNvPr>
                <p14:cNvContentPartPr/>
                <p14:nvPr/>
              </p14:nvContentPartPr>
              <p14:xfrm>
                <a:off x="860335" y="665699"/>
                <a:ext cx="252000" cy="396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A04D4F8-8509-7318-2177-505A3D77E4D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51335" y="657059"/>
                  <a:ext cx="26964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0A880F5-500B-BD3E-7987-97D35BABB3E1}"/>
                    </a:ext>
                  </a:extLst>
                </p14:cNvPr>
                <p14:cNvContentPartPr/>
                <p14:nvPr/>
              </p14:nvContentPartPr>
              <p14:xfrm>
                <a:off x="1102975" y="857579"/>
                <a:ext cx="118080" cy="327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0A880F5-500B-BD3E-7987-97D35BABB3E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94335" y="848939"/>
                  <a:ext cx="1357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7B1B339-4AC6-F958-2C5B-5009FAD21673}"/>
                    </a:ext>
                  </a:extLst>
                </p14:cNvPr>
                <p14:cNvContentPartPr/>
                <p14:nvPr/>
              </p14:nvContentPartPr>
              <p14:xfrm>
                <a:off x="1262095" y="718979"/>
                <a:ext cx="49680" cy="61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7B1B339-4AC6-F958-2C5B-5009FAD2167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53095" y="710339"/>
                  <a:ext cx="673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98CD47C-D23C-9A07-4A77-1A4E1F153204}"/>
                    </a:ext>
                  </a:extLst>
                </p14:cNvPr>
                <p14:cNvContentPartPr/>
                <p14:nvPr/>
              </p14:nvContentPartPr>
              <p14:xfrm>
                <a:off x="1300615" y="892499"/>
                <a:ext cx="56160" cy="63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98CD47C-D23C-9A07-4A77-1A4E1F15320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91615" y="883499"/>
                  <a:ext cx="738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5F2E502-8C21-4F48-6452-6387FB828D43}"/>
                    </a:ext>
                  </a:extLst>
                </p14:cNvPr>
                <p14:cNvContentPartPr/>
                <p14:nvPr/>
              </p14:nvContentPartPr>
              <p14:xfrm>
                <a:off x="1438135" y="708539"/>
                <a:ext cx="119520" cy="217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5F2E502-8C21-4F48-6452-6387FB828D4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29135" y="699899"/>
                  <a:ext cx="1371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80493A1-1653-C028-45B2-D617A7205796}"/>
                    </a:ext>
                  </a:extLst>
                </p14:cNvPr>
                <p14:cNvContentPartPr/>
                <p14:nvPr/>
              </p14:nvContentPartPr>
              <p14:xfrm>
                <a:off x="1625695" y="809339"/>
                <a:ext cx="89640" cy="210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80493A1-1653-C028-45B2-D617A720579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16695" y="800699"/>
                  <a:ext cx="1072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5F02ABF-C6A4-8A7F-2A54-B564C9BAA85E}"/>
                    </a:ext>
                  </a:extLst>
                </p14:cNvPr>
                <p14:cNvContentPartPr/>
                <p14:nvPr/>
              </p14:nvContentPartPr>
              <p14:xfrm>
                <a:off x="876895" y="1036139"/>
                <a:ext cx="994320" cy="400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5F02ABF-C6A4-8A7F-2A54-B564C9BAA85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8255" y="1027139"/>
                  <a:ext cx="101196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5718022-8781-6C19-701F-861D9E002FEA}"/>
                    </a:ext>
                  </a:extLst>
                </p14:cNvPr>
                <p14:cNvContentPartPr/>
                <p14:nvPr/>
              </p14:nvContentPartPr>
              <p14:xfrm>
                <a:off x="1303495" y="1133339"/>
                <a:ext cx="142560" cy="358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5718022-8781-6C19-701F-861D9E002F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94855" y="1124339"/>
                  <a:ext cx="16020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6EE9F85-F9C5-5D95-DF9D-BA76305C47B5}"/>
                    </a:ext>
                  </a:extLst>
                </p14:cNvPr>
                <p14:cNvContentPartPr/>
                <p14:nvPr/>
              </p14:nvContentPartPr>
              <p14:xfrm>
                <a:off x="1285135" y="1121099"/>
                <a:ext cx="214200" cy="118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6EE9F85-F9C5-5D95-DF9D-BA76305C47B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76135" y="1112099"/>
                  <a:ext cx="2318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5F9EFDC-9A5E-19E8-EE0A-9E8238308943}"/>
                    </a:ext>
                  </a:extLst>
                </p14:cNvPr>
                <p14:cNvContentPartPr/>
                <p14:nvPr/>
              </p14:nvContentPartPr>
              <p14:xfrm>
                <a:off x="1147255" y="1692059"/>
                <a:ext cx="104760" cy="102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5F9EFDC-9A5E-19E8-EE0A-9E823830894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38255" y="1683059"/>
                  <a:ext cx="1224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18FEC94-DD75-1C0B-C880-6682DC92471B}"/>
                    </a:ext>
                  </a:extLst>
                </p14:cNvPr>
                <p14:cNvContentPartPr/>
                <p14:nvPr/>
              </p14:nvContentPartPr>
              <p14:xfrm>
                <a:off x="1231855" y="1561379"/>
                <a:ext cx="367920" cy="213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18FEC94-DD75-1C0B-C880-6682DC92471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222855" y="1552379"/>
                  <a:ext cx="3855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5B9A515-4274-B593-CD7A-EC49102C8355}"/>
                    </a:ext>
                  </a:extLst>
                </p14:cNvPr>
                <p14:cNvContentPartPr/>
                <p14:nvPr/>
              </p14:nvContentPartPr>
              <p14:xfrm>
                <a:off x="2312215" y="851819"/>
                <a:ext cx="944280" cy="212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5B9A515-4274-B593-CD7A-EC49102C835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303575" y="843179"/>
                  <a:ext cx="9619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C15601A-24F9-4A34-7E77-9C1E053647AF}"/>
                    </a:ext>
                  </a:extLst>
                </p14:cNvPr>
                <p14:cNvContentPartPr/>
                <p14:nvPr/>
              </p14:nvContentPartPr>
              <p14:xfrm>
                <a:off x="1604815" y="1043339"/>
                <a:ext cx="1222560" cy="475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C15601A-24F9-4A34-7E77-9C1E053647A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596175" y="1034699"/>
                  <a:ext cx="124020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4B1F651-EBFF-07EC-1CD6-1D12092819EE}"/>
                    </a:ext>
                  </a:extLst>
                </p14:cNvPr>
                <p14:cNvContentPartPr/>
                <p14:nvPr/>
              </p14:nvContentPartPr>
              <p14:xfrm>
                <a:off x="2145175" y="1051979"/>
                <a:ext cx="304560" cy="798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4B1F651-EBFF-07EC-1CD6-1D12092819E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136535" y="1042979"/>
                  <a:ext cx="322200" cy="81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6861E3B-C615-DAD1-211B-5B0D9A24046C}"/>
                    </a:ext>
                  </a:extLst>
                </p14:cNvPr>
                <p14:cNvContentPartPr/>
                <p14:nvPr/>
              </p14:nvContentPartPr>
              <p14:xfrm>
                <a:off x="2118895" y="1078259"/>
                <a:ext cx="182520" cy="141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6861E3B-C615-DAD1-211B-5B0D9A24046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09895" y="1069259"/>
                  <a:ext cx="2001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191C194-CFEB-EE7F-CAF7-FED546172E99}"/>
                    </a:ext>
                  </a:extLst>
                </p14:cNvPr>
                <p14:cNvContentPartPr/>
                <p14:nvPr/>
              </p14:nvContentPartPr>
              <p14:xfrm>
                <a:off x="2090095" y="1969619"/>
                <a:ext cx="316080" cy="247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191C194-CFEB-EE7F-CAF7-FED546172E9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081455" y="1960619"/>
                  <a:ext cx="3337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5A9490A-183A-7E49-AA98-FCEC3F87904E}"/>
                    </a:ext>
                  </a:extLst>
                </p14:cNvPr>
                <p14:cNvContentPartPr/>
                <p14:nvPr/>
              </p14:nvContentPartPr>
              <p14:xfrm>
                <a:off x="2382775" y="2013179"/>
                <a:ext cx="272520" cy="113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5A9490A-183A-7E49-AA98-FCEC3F87904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74135" y="2004539"/>
                  <a:ext cx="2901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EB1650C-3F93-3511-B59A-99F7B36F9CC4}"/>
                    </a:ext>
                  </a:extLst>
                </p14:cNvPr>
                <p14:cNvContentPartPr/>
                <p14:nvPr/>
              </p14:nvContentPartPr>
              <p14:xfrm>
                <a:off x="2616055" y="1848299"/>
                <a:ext cx="440640" cy="233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EB1650C-3F93-3511-B59A-99F7B36F9CC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607415" y="1839299"/>
                  <a:ext cx="458280" cy="250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79521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6EDA7-D565-4FA7-BEA5-6EFB5BA8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F684-668E-442E-BC3D-F060A64FB903}" type="datetime1">
              <a:rPr lang="en-IN" smtClean="0"/>
              <a:t>17-07-2022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FC79F-3117-4C94-B7AA-F53D2BEF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17</a:t>
            </a:fld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3D1A23E-5BB9-21A6-82F5-F763A4E25DDC}"/>
              </a:ext>
            </a:extLst>
          </p:cNvPr>
          <p:cNvGrpSpPr/>
          <p:nvPr/>
        </p:nvGrpSpPr>
        <p:grpSpPr>
          <a:xfrm>
            <a:off x="1607335" y="838859"/>
            <a:ext cx="470880" cy="156600"/>
            <a:chOff x="1607335" y="838859"/>
            <a:chExt cx="470880" cy="15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8ED5570-5C0F-EBD9-4A72-01C76427740C}"/>
                    </a:ext>
                  </a:extLst>
                </p14:cNvPr>
                <p14:cNvContentPartPr/>
                <p14:nvPr/>
              </p14:nvContentPartPr>
              <p14:xfrm>
                <a:off x="1607335" y="839579"/>
                <a:ext cx="120240" cy="155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8ED5570-5C0F-EBD9-4A72-01C76427740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98695" y="830579"/>
                  <a:ext cx="137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C3649D8-F315-5E94-CCA0-CE3CFB26281B}"/>
                    </a:ext>
                  </a:extLst>
                </p14:cNvPr>
                <p14:cNvContentPartPr/>
                <p14:nvPr/>
              </p14:nvContentPartPr>
              <p14:xfrm>
                <a:off x="1780855" y="863339"/>
                <a:ext cx="115560" cy="109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C3649D8-F315-5E94-CCA0-CE3CFB26281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72215" y="854339"/>
                  <a:ext cx="1332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B612CB7-4765-E15E-9A23-420C54BC94E9}"/>
                    </a:ext>
                  </a:extLst>
                </p14:cNvPr>
                <p14:cNvContentPartPr/>
                <p14:nvPr/>
              </p14:nvContentPartPr>
              <p14:xfrm>
                <a:off x="1940335" y="838859"/>
                <a:ext cx="137880" cy="102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B612CB7-4765-E15E-9A23-420C54BC94E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31335" y="830219"/>
                  <a:ext cx="15552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4CB954-AE08-A0A5-6DD4-DD8B984D31CA}"/>
              </a:ext>
            </a:extLst>
          </p:cNvPr>
          <p:cNvGrpSpPr/>
          <p:nvPr/>
        </p:nvGrpSpPr>
        <p:grpSpPr>
          <a:xfrm>
            <a:off x="2751415" y="783419"/>
            <a:ext cx="453240" cy="156600"/>
            <a:chOff x="2751415" y="783419"/>
            <a:chExt cx="453240" cy="15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EFFD340-A7A9-E7E2-A057-2A7E52162BB8}"/>
                    </a:ext>
                  </a:extLst>
                </p14:cNvPr>
                <p14:cNvContentPartPr/>
                <p14:nvPr/>
              </p14:nvContentPartPr>
              <p14:xfrm>
                <a:off x="2751415" y="783419"/>
                <a:ext cx="141480" cy="156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EFFD340-A7A9-E7E2-A057-2A7E52162BB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42415" y="774419"/>
                  <a:ext cx="1591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5D538D9-7E18-292C-9E5F-E16DB820483B}"/>
                    </a:ext>
                  </a:extLst>
                </p14:cNvPr>
                <p14:cNvContentPartPr/>
                <p14:nvPr/>
              </p14:nvContentPartPr>
              <p14:xfrm>
                <a:off x="2927455" y="823019"/>
                <a:ext cx="86400" cy="103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5D538D9-7E18-292C-9E5F-E16DB820483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18815" y="814379"/>
                  <a:ext cx="1040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860254F-976F-AAEA-7416-CD9D872A6AE1}"/>
                    </a:ext>
                  </a:extLst>
                </p14:cNvPr>
                <p14:cNvContentPartPr/>
                <p14:nvPr/>
              </p14:nvContentPartPr>
              <p14:xfrm>
                <a:off x="3061375" y="811859"/>
                <a:ext cx="143280" cy="114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860254F-976F-AAEA-7416-CD9D872A6AE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52735" y="803219"/>
                  <a:ext cx="16092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E6FB00-7ABF-55B5-5F44-D7113832F8FE}"/>
              </a:ext>
            </a:extLst>
          </p:cNvPr>
          <p:cNvGrpSpPr/>
          <p:nvPr/>
        </p:nvGrpSpPr>
        <p:grpSpPr>
          <a:xfrm>
            <a:off x="3846895" y="642299"/>
            <a:ext cx="404280" cy="258840"/>
            <a:chOff x="3846895" y="642299"/>
            <a:chExt cx="404280" cy="25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39323FE-384B-AF21-5048-82A1B8FE53E2}"/>
                    </a:ext>
                  </a:extLst>
                </p14:cNvPr>
                <p14:cNvContentPartPr/>
                <p14:nvPr/>
              </p14:nvContentPartPr>
              <p14:xfrm>
                <a:off x="3846895" y="642299"/>
                <a:ext cx="310680" cy="258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39323FE-384B-AF21-5048-82A1B8FE53E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37895" y="633659"/>
                  <a:ext cx="3283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6266314-BF52-B954-469C-93623F3CC5A0}"/>
                    </a:ext>
                  </a:extLst>
                </p14:cNvPr>
                <p14:cNvContentPartPr/>
                <p14:nvPr/>
              </p14:nvContentPartPr>
              <p14:xfrm>
                <a:off x="4155055" y="680819"/>
                <a:ext cx="96120" cy="27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6266314-BF52-B954-469C-93623F3CC5A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46055" y="671819"/>
                  <a:ext cx="11376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0A30BE-CC7B-78C3-6115-A2D14859BCF0}"/>
              </a:ext>
            </a:extLst>
          </p:cNvPr>
          <p:cNvGrpSpPr/>
          <p:nvPr/>
        </p:nvGrpSpPr>
        <p:grpSpPr>
          <a:xfrm>
            <a:off x="4828975" y="700259"/>
            <a:ext cx="401040" cy="157680"/>
            <a:chOff x="4828975" y="700259"/>
            <a:chExt cx="401040" cy="15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BC9398F-6CFB-86D1-F0E7-CB5CF7884101}"/>
                    </a:ext>
                  </a:extLst>
                </p14:cNvPr>
                <p14:cNvContentPartPr/>
                <p14:nvPr/>
              </p14:nvContentPartPr>
              <p14:xfrm>
                <a:off x="4828975" y="712499"/>
                <a:ext cx="193680" cy="145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BC9398F-6CFB-86D1-F0E7-CB5CF788410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19975" y="703499"/>
                  <a:ext cx="2113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7D2AC80-88F3-243A-C9DD-3CFEC5896F02}"/>
                    </a:ext>
                  </a:extLst>
                </p14:cNvPr>
                <p14:cNvContentPartPr/>
                <p14:nvPr/>
              </p14:nvContentPartPr>
              <p14:xfrm>
                <a:off x="5068375" y="700259"/>
                <a:ext cx="161640" cy="110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7D2AC80-88F3-243A-C9DD-3CFEC5896F0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59375" y="691619"/>
                  <a:ext cx="179280" cy="12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3217A54-D0D1-374D-5B7B-EF775D29DFD4}"/>
              </a:ext>
            </a:extLst>
          </p:cNvPr>
          <p:cNvGrpSpPr/>
          <p:nvPr/>
        </p:nvGrpSpPr>
        <p:grpSpPr>
          <a:xfrm>
            <a:off x="5771095" y="671459"/>
            <a:ext cx="447480" cy="185400"/>
            <a:chOff x="5771095" y="671459"/>
            <a:chExt cx="447480" cy="18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6E13AFB-7253-6433-DC7C-B6CB7AFAD743}"/>
                    </a:ext>
                  </a:extLst>
                </p14:cNvPr>
                <p14:cNvContentPartPr/>
                <p14:nvPr/>
              </p14:nvContentPartPr>
              <p14:xfrm>
                <a:off x="5771095" y="671459"/>
                <a:ext cx="114120" cy="168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6E13AFB-7253-6433-DC7C-B6CB7AFAD74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62455" y="662819"/>
                  <a:ext cx="1317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34EF5A9-95C6-322E-F931-B9A84B6067B6}"/>
                    </a:ext>
                  </a:extLst>
                </p14:cNvPr>
                <p14:cNvContentPartPr/>
                <p14:nvPr/>
              </p14:nvContentPartPr>
              <p14:xfrm>
                <a:off x="5930935" y="747779"/>
                <a:ext cx="96120" cy="109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34EF5A9-95C6-322E-F931-B9A84B6067B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922295" y="739139"/>
                  <a:ext cx="1137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CF4DF57-85BD-3A1E-55A0-E61D6DE45231}"/>
                    </a:ext>
                  </a:extLst>
                </p14:cNvPr>
                <p14:cNvContentPartPr/>
                <p14:nvPr/>
              </p14:nvContentPartPr>
              <p14:xfrm>
                <a:off x="6061255" y="697019"/>
                <a:ext cx="157320" cy="131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CF4DF57-85BD-3A1E-55A0-E61D6DE4523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52255" y="688019"/>
                  <a:ext cx="174960" cy="14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20B6D5-52D6-8AE2-A39D-9B2AA7061AA7}"/>
              </a:ext>
            </a:extLst>
          </p:cNvPr>
          <p:cNvGrpSpPr/>
          <p:nvPr/>
        </p:nvGrpSpPr>
        <p:grpSpPr>
          <a:xfrm>
            <a:off x="1573135" y="1383179"/>
            <a:ext cx="487800" cy="244440"/>
            <a:chOff x="1573135" y="1383179"/>
            <a:chExt cx="487800" cy="24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E9C2D34-3EE5-1FDB-B936-E10DD4D4EA78}"/>
                    </a:ext>
                  </a:extLst>
                </p14:cNvPr>
                <p14:cNvContentPartPr/>
                <p14:nvPr/>
              </p14:nvContentPartPr>
              <p14:xfrm>
                <a:off x="1573135" y="1383179"/>
                <a:ext cx="103680" cy="244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E9C2D34-3EE5-1FDB-B936-E10DD4D4EA7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64135" y="1374179"/>
                  <a:ext cx="1213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61C70DA-4CF8-28BF-7CAC-71E2051F851B}"/>
                    </a:ext>
                  </a:extLst>
                </p14:cNvPr>
                <p14:cNvContentPartPr/>
                <p14:nvPr/>
              </p14:nvContentPartPr>
              <p14:xfrm>
                <a:off x="1743415" y="1476779"/>
                <a:ext cx="111240" cy="144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61C70DA-4CF8-28BF-7CAC-71E2051F851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34775" y="1468139"/>
                  <a:ext cx="1288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A1EE49D-93F3-71F9-C9BB-D25EEE059B4A}"/>
                    </a:ext>
                  </a:extLst>
                </p14:cNvPr>
                <p14:cNvContentPartPr/>
                <p14:nvPr/>
              </p14:nvContentPartPr>
              <p14:xfrm>
                <a:off x="1874095" y="1455539"/>
                <a:ext cx="186840" cy="115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A1EE49D-93F3-71F9-C9BB-D25EEE059B4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65455" y="1446899"/>
                  <a:ext cx="20448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1862AB3-53DF-FBA7-E373-0663254463AA}"/>
              </a:ext>
            </a:extLst>
          </p:cNvPr>
          <p:cNvGrpSpPr/>
          <p:nvPr/>
        </p:nvGrpSpPr>
        <p:grpSpPr>
          <a:xfrm>
            <a:off x="2843575" y="1326659"/>
            <a:ext cx="491040" cy="238680"/>
            <a:chOff x="2843575" y="1326659"/>
            <a:chExt cx="491040" cy="23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AC13217-E75D-EA1F-CE1E-6BB56CEC2D93}"/>
                    </a:ext>
                  </a:extLst>
                </p14:cNvPr>
                <p14:cNvContentPartPr/>
                <p14:nvPr/>
              </p14:nvContentPartPr>
              <p14:xfrm>
                <a:off x="2843575" y="1386059"/>
                <a:ext cx="113400" cy="179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AC13217-E75D-EA1F-CE1E-6BB56CEC2D9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34935" y="1377059"/>
                  <a:ext cx="1310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8FB6ED5-B40D-4397-776B-88470AFE1AE0}"/>
                    </a:ext>
                  </a:extLst>
                </p14:cNvPr>
                <p14:cNvContentPartPr/>
                <p14:nvPr/>
              </p14:nvContentPartPr>
              <p14:xfrm>
                <a:off x="3020695" y="1400819"/>
                <a:ext cx="92160" cy="124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8FB6ED5-B40D-4397-776B-88470AFE1AE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12055" y="1391819"/>
                  <a:ext cx="1098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0773B3D-F511-F9E2-4EF3-193C1FCF243A}"/>
                    </a:ext>
                  </a:extLst>
                </p14:cNvPr>
                <p14:cNvContentPartPr/>
                <p14:nvPr/>
              </p14:nvContentPartPr>
              <p14:xfrm>
                <a:off x="3169375" y="1326659"/>
                <a:ext cx="165240" cy="164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0773B3D-F511-F9E2-4EF3-193C1FCF243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60375" y="1317659"/>
                  <a:ext cx="18288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F82C8D4-BE19-A6E9-60E9-A80CACBB055C}"/>
              </a:ext>
            </a:extLst>
          </p:cNvPr>
          <p:cNvGrpSpPr/>
          <p:nvPr/>
        </p:nvGrpSpPr>
        <p:grpSpPr>
          <a:xfrm>
            <a:off x="3924295" y="1301819"/>
            <a:ext cx="450360" cy="205200"/>
            <a:chOff x="3924295" y="1301819"/>
            <a:chExt cx="450360" cy="20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73BBC35-400C-A52A-A3D0-423576DC29E2}"/>
                    </a:ext>
                  </a:extLst>
                </p14:cNvPr>
                <p14:cNvContentPartPr/>
                <p14:nvPr/>
              </p14:nvContentPartPr>
              <p14:xfrm>
                <a:off x="3924295" y="1332419"/>
                <a:ext cx="244440" cy="174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73BBC35-400C-A52A-A3D0-423576DC29E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15295" y="1323779"/>
                  <a:ext cx="2620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7B10C27-E652-6A0C-0205-B804B8FF5144}"/>
                    </a:ext>
                  </a:extLst>
                </p14:cNvPr>
                <p14:cNvContentPartPr/>
                <p14:nvPr/>
              </p14:nvContentPartPr>
              <p14:xfrm>
                <a:off x="4217695" y="1301819"/>
                <a:ext cx="156960" cy="102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7B10C27-E652-6A0C-0205-B804B8FF514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08695" y="1293179"/>
                  <a:ext cx="1746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5F4B0F3-C244-14EC-F442-A5D39F57F1C5}"/>
              </a:ext>
            </a:extLst>
          </p:cNvPr>
          <p:cNvGrpSpPr/>
          <p:nvPr/>
        </p:nvGrpSpPr>
        <p:grpSpPr>
          <a:xfrm>
            <a:off x="4933375" y="1229099"/>
            <a:ext cx="495360" cy="212760"/>
            <a:chOff x="4933375" y="1229099"/>
            <a:chExt cx="495360" cy="21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BF15426-CC9D-2E90-CAC2-EC35889609E2}"/>
                    </a:ext>
                  </a:extLst>
                </p14:cNvPr>
                <p14:cNvContentPartPr/>
                <p14:nvPr/>
              </p14:nvContentPartPr>
              <p14:xfrm>
                <a:off x="4933375" y="1229099"/>
                <a:ext cx="348120" cy="212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BF15426-CC9D-2E90-CAC2-EC35889609E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924375" y="1220099"/>
                  <a:ext cx="3657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FBD5B64-0BF8-16C7-3C5B-7C71635A0118}"/>
                    </a:ext>
                  </a:extLst>
                </p14:cNvPr>
                <p14:cNvContentPartPr/>
                <p14:nvPr/>
              </p14:nvContentPartPr>
              <p14:xfrm>
                <a:off x="5258095" y="1267259"/>
                <a:ext cx="170640" cy="77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FBD5B64-0BF8-16C7-3C5B-7C71635A011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49095" y="1258259"/>
                  <a:ext cx="188280" cy="9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29F9C0B-0936-9FE7-EF1A-38D74C77BD45}"/>
              </a:ext>
            </a:extLst>
          </p:cNvPr>
          <p:cNvGrpSpPr/>
          <p:nvPr/>
        </p:nvGrpSpPr>
        <p:grpSpPr>
          <a:xfrm>
            <a:off x="1495375" y="2074379"/>
            <a:ext cx="745920" cy="606240"/>
            <a:chOff x="1495375" y="2074379"/>
            <a:chExt cx="745920" cy="60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0AF3D11-57CA-171D-A4A7-1107D8DCDC49}"/>
                    </a:ext>
                  </a:extLst>
                </p14:cNvPr>
                <p14:cNvContentPartPr/>
                <p14:nvPr/>
              </p14:nvContentPartPr>
              <p14:xfrm>
                <a:off x="1535695" y="2268059"/>
                <a:ext cx="117720" cy="412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0AF3D11-57CA-171D-A4A7-1107D8DCDC4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26695" y="2259419"/>
                  <a:ext cx="1353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CECF663-33A3-D080-6206-92DF52A050C9}"/>
                    </a:ext>
                  </a:extLst>
                </p14:cNvPr>
                <p14:cNvContentPartPr/>
                <p14:nvPr/>
              </p14:nvContentPartPr>
              <p14:xfrm>
                <a:off x="1495375" y="2180939"/>
                <a:ext cx="150120" cy="265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CECF663-33A3-D080-6206-92DF52A050C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86735" y="2171939"/>
                  <a:ext cx="1677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E3E8AC9-4F05-F8A5-EAC2-96F4655BCAD2}"/>
                    </a:ext>
                  </a:extLst>
                </p14:cNvPr>
                <p14:cNvContentPartPr/>
                <p14:nvPr/>
              </p14:nvContentPartPr>
              <p14:xfrm>
                <a:off x="1666015" y="2074379"/>
                <a:ext cx="428760" cy="293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E3E8AC9-4F05-F8A5-EAC2-96F4655BCAD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657015" y="2065379"/>
                  <a:ext cx="4464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A84A637-42E0-D41F-B079-E52145E20485}"/>
                    </a:ext>
                  </a:extLst>
                </p14:cNvPr>
                <p14:cNvContentPartPr/>
                <p14:nvPr/>
              </p14:nvContentPartPr>
              <p14:xfrm>
                <a:off x="2113855" y="2137739"/>
                <a:ext cx="127440" cy="137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A84A637-42E0-D41F-B079-E52145E2048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04855" y="2128739"/>
                  <a:ext cx="145080" cy="15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0D9BBBA-0250-A2B5-3713-13B88A20496C}"/>
                  </a:ext>
                </a:extLst>
              </p14:cNvPr>
              <p14:cNvContentPartPr/>
              <p14:nvPr/>
            </p14:nvContentPartPr>
            <p14:xfrm>
              <a:off x="2965255" y="2039819"/>
              <a:ext cx="371520" cy="1760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0D9BBBA-0250-A2B5-3713-13B88A20496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956255" y="2030819"/>
                <a:ext cx="389160" cy="19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553B492F-6B8E-5115-D62C-A95F4993B04A}"/>
              </a:ext>
            </a:extLst>
          </p:cNvPr>
          <p:cNvGrpSpPr/>
          <p:nvPr/>
        </p:nvGrpSpPr>
        <p:grpSpPr>
          <a:xfrm>
            <a:off x="4064335" y="1898339"/>
            <a:ext cx="413640" cy="254520"/>
            <a:chOff x="4064335" y="1898339"/>
            <a:chExt cx="413640" cy="25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CDC884F-102C-A3C1-E6BB-2606EE95659B}"/>
                    </a:ext>
                  </a:extLst>
                </p14:cNvPr>
                <p14:cNvContentPartPr/>
                <p14:nvPr/>
              </p14:nvContentPartPr>
              <p14:xfrm>
                <a:off x="4064335" y="1898339"/>
                <a:ext cx="316080" cy="254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CDC884F-102C-A3C1-E6BB-2606EE95659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55335" y="1889699"/>
                  <a:ext cx="3337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660BA16-58D6-1720-AD73-231D1C07E723}"/>
                    </a:ext>
                  </a:extLst>
                </p14:cNvPr>
                <p14:cNvContentPartPr/>
                <p14:nvPr/>
              </p14:nvContentPartPr>
              <p14:xfrm>
                <a:off x="4370335" y="1936139"/>
                <a:ext cx="107640" cy="95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660BA16-58D6-1720-AD73-231D1C07E72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361695" y="1927499"/>
                  <a:ext cx="125280" cy="11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C83E88B-FA2B-D3A3-BDF7-6E08E1313063}"/>
              </a:ext>
            </a:extLst>
          </p:cNvPr>
          <p:cNvGrpSpPr/>
          <p:nvPr/>
        </p:nvGrpSpPr>
        <p:grpSpPr>
          <a:xfrm>
            <a:off x="4951375" y="1796099"/>
            <a:ext cx="1082160" cy="564120"/>
            <a:chOff x="4951375" y="1796099"/>
            <a:chExt cx="1082160" cy="56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C5F34CC-2E93-D671-CE94-6C4278B3AF53}"/>
                    </a:ext>
                  </a:extLst>
                </p14:cNvPr>
                <p14:cNvContentPartPr/>
                <p14:nvPr/>
              </p14:nvContentPartPr>
              <p14:xfrm>
                <a:off x="4951375" y="1887899"/>
                <a:ext cx="138240" cy="472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C5F34CC-2E93-D671-CE94-6C4278B3AF5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42735" y="1878899"/>
                  <a:ext cx="15588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1BFEF65-F099-C6F1-BB4F-FF79975F5026}"/>
                    </a:ext>
                  </a:extLst>
                </p14:cNvPr>
                <p14:cNvContentPartPr/>
                <p14:nvPr/>
              </p14:nvContentPartPr>
              <p14:xfrm>
                <a:off x="4977295" y="1917419"/>
                <a:ext cx="101880" cy="245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1BFEF65-F099-C6F1-BB4F-FF79975F502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968295" y="1908419"/>
                  <a:ext cx="1195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9BB84CA-9527-98FC-D127-C008C3CF24DC}"/>
                    </a:ext>
                  </a:extLst>
                </p14:cNvPr>
                <p14:cNvContentPartPr/>
                <p14:nvPr/>
              </p14:nvContentPartPr>
              <p14:xfrm>
                <a:off x="5147215" y="1796099"/>
                <a:ext cx="709200" cy="317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9BB84CA-9527-98FC-D127-C008C3CF24D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38575" y="1787099"/>
                  <a:ext cx="7268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CD317F8-5017-5675-1C92-5141B251B335}"/>
                    </a:ext>
                  </a:extLst>
                </p14:cNvPr>
                <p14:cNvContentPartPr/>
                <p14:nvPr/>
              </p14:nvContentPartPr>
              <p14:xfrm>
                <a:off x="6032455" y="2013899"/>
                <a:ext cx="1080" cy="1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CD317F8-5017-5675-1C92-5141B251B33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023455" y="2005259"/>
                  <a:ext cx="1872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158A575-4873-A9AA-DA11-AEBB7100DAB3}"/>
              </a:ext>
            </a:extLst>
          </p:cNvPr>
          <p:cNvGrpSpPr/>
          <p:nvPr/>
        </p:nvGrpSpPr>
        <p:grpSpPr>
          <a:xfrm>
            <a:off x="234655" y="2732819"/>
            <a:ext cx="1282680" cy="397440"/>
            <a:chOff x="234655" y="2732819"/>
            <a:chExt cx="1282680" cy="39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139DAD0-6893-8344-F7B6-8C6FD52362F8}"/>
                    </a:ext>
                  </a:extLst>
                </p14:cNvPr>
                <p14:cNvContentPartPr/>
                <p14:nvPr/>
              </p14:nvContentPartPr>
              <p14:xfrm>
                <a:off x="234655" y="2935859"/>
                <a:ext cx="198720" cy="194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139DAD0-6893-8344-F7B6-8C6FD52362F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5655" y="2926859"/>
                  <a:ext cx="2163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C5823E3-FC62-0280-50BE-5FE3B420C766}"/>
                    </a:ext>
                  </a:extLst>
                </p14:cNvPr>
                <p14:cNvContentPartPr/>
                <p14:nvPr/>
              </p14:nvContentPartPr>
              <p14:xfrm>
                <a:off x="423655" y="2873219"/>
                <a:ext cx="133920" cy="241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C5823E3-FC62-0280-50BE-5FE3B420C76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5015" y="2864579"/>
                  <a:ext cx="1515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075AB12-E994-E414-D6FB-9E781B102A4D}"/>
                    </a:ext>
                  </a:extLst>
                </p14:cNvPr>
                <p14:cNvContentPartPr/>
                <p14:nvPr/>
              </p14:nvContentPartPr>
              <p14:xfrm>
                <a:off x="731815" y="2794739"/>
                <a:ext cx="263880" cy="289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075AB12-E994-E414-D6FB-9E781B102A4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23175" y="2785739"/>
                  <a:ext cx="2815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85B3820-5CD4-AFF3-98EA-3B9B7347D217}"/>
                    </a:ext>
                  </a:extLst>
                </p14:cNvPr>
                <p14:cNvContentPartPr/>
                <p14:nvPr/>
              </p14:nvContentPartPr>
              <p14:xfrm>
                <a:off x="1038535" y="2732819"/>
                <a:ext cx="236520" cy="343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85B3820-5CD4-AFF3-98EA-3B9B7347D21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29895" y="2723819"/>
                  <a:ext cx="2541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5550486-31AD-BA14-8016-DAB81BDABECC}"/>
                    </a:ext>
                  </a:extLst>
                </p14:cNvPr>
                <p14:cNvContentPartPr/>
                <p14:nvPr/>
              </p14:nvContentPartPr>
              <p14:xfrm>
                <a:off x="1129255" y="2820659"/>
                <a:ext cx="228960" cy="99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5550486-31AD-BA14-8016-DAB81BDABEC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20255" y="2812019"/>
                  <a:ext cx="2466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1978DF6-2E89-0539-57BE-CC52E424FD26}"/>
                    </a:ext>
                  </a:extLst>
                </p14:cNvPr>
                <p14:cNvContentPartPr/>
                <p14:nvPr/>
              </p14:nvContentPartPr>
              <p14:xfrm>
                <a:off x="1344895" y="2797619"/>
                <a:ext cx="172440" cy="195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1978DF6-2E89-0539-57BE-CC52E424FD2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36255" y="2788619"/>
                  <a:ext cx="19008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6051BB0-87FE-D978-043E-5767227C7E09}"/>
              </a:ext>
            </a:extLst>
          </p:cNvPr>
          <p:cNvGrpSpPr/>
          <p:nvPr/>
        </p:nvGrpSpPr>
        <p:grpSpPr>
          <a:xfrm>
            <a:off x="1857895" y="2614739"/>
            <a:ext cx="799560" cy="369720"/>
            <a:chOff x="1857895" y="2614739"/>
            <a:chExt cx="799560" cy="36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857A71E-DDE8-6B6C-2439-864A059CE478}"/>
                    </a:ext>
                  </a:extLst>
                </p14:cNvPr>
                <p14:cNvContentPartPr/>
                <p14:nvPr/>
              </p14:nvContentPartPr>
              <p14:xfrm>
                <a:off x="1857895" y="2806979"/>
                <a:ext cx="256680" cy="177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857A71E-DDE8-6B6C-2439-864A059CE47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848895" y="2797979"/>
                  <a:ext cx="2743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8CCD47B-92C7-009B-26C1-12566400D312}"/>
                    </a:ext>
                  </a:extLst>
                </p14:cNvPr>
                <p14:cNvContentPartPr/>
                <p14:nvPr/>
              </p14:nvContentPartPr>
              <p14:xfrm>
                <a:off x="2116015" y="2794739"/>
                <a:ext cx="129600" cy="106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8CCD47B-92C7-009B-26C1-12566400D31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07375" y="2785739"/>
                  <a:ext cx="1472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BA1BE4C-7ED2-2322-8A26-31D34F43A2BE}"/>
                    </a:ext>
                  </a:extLst>
                </p14:cNvPr>
                <p14:cNvContentPartPr/>
                <p14:nvPr/>
              </p14:nvContentPartPr>
              <p14:xfrm>
                <a:off x="2266855" y="2614739"/>
                <a:ext cx="303120" cy="236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BA1BE4C-7ED2-2322-8A26-31D34F43A2B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257855" y="2605739"/>
                  <a:ext cx="3207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A52A197-A438-F1AF-C9EB-7B933E5B83FB}"/>
                    </a:ext>
                  </a:extLst>
                </p14:cNvPr>
                <p14:cNvContentPartPr/>
                <p14:nvPr/>
              </p14:nvContentPartPr>
              <p14:xfrm>
                <a:off x="2581855" y="2663339"/>
                <a:ext cx="75600" cy="92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A52A197-A438-F1AF-C9EB-7B933E5B83F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573215" y="2654339"/>
                  <a:ext cx="93240" cy="11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97CD8F6-A4CC-F089-25BF-ACBD224B1A1A}"/>
                  </a:ext>
                </a:extLst>
              </p14:cNvPr>
              <p14:cNvContentPartPr/>
              <p14:nvPr/>
            </p14:nvContentPartPr>
            <p14:xfrm>
              <a:off x="2924935" y="2592059"/>
              <a:ext cx="181800" cy="4507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97CD8F6-A4CC-F089-25BF-ACBD224B1A1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916295" y="2583059"/>
                <a:ext cx="199440" cy="46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3A1FE784-FF40-43E8-BF1C-A21BFB8FB5C6}"/>
              </a:ext>
            </a:extLst>
          </p:cNvPr>
          <p:cNvGrpSpPr/>
          <p:nvPr/>
        </p:nvGrpSpPr>
        <p:grpSpPr>
          <a:xfrm>
            <a:off x="3576535" y="2572259"/>
            <a:ext cx="671400" cy="284400"/>
            <a:chOff x="3576535" y="2572259"/>
            <a:chExt cx="671400" cy="28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35958E3-3630-4AE5-0232-895F3E3D82A0}"/>
                    </a:ext>
                  </a:extLst>
                </p14:cNvPr>
                <p14:cNvContentPartPr/>
                <p14:nvPr/>
              </p14:nvContentPartPr>
              <p14:xfrm>
                <a:off x="3576535" y="2687819"/>
                <a:ext cx="291240" cy="168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35958E3-3630-4AE5-0232-895F3E3D82A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567895" y="2678819"/>
                  <a:ext cx="3088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8AA49CA-84F8-424B-F61A-301724A9A37B}"/>
                    </a:ext>
                  </a:extLst>
                </p14:cNvPr>
                <p14:cNvContentPartPr/>
                <p14:nvPr/>
              </p14:nvContentPartPr>
              <p14:xfrm>
                <a:off x="3941935" y="2639579"/>
                <a:ext cx="30240" cy="102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8AA49CA-84F8-424B-F61A-301724A9A37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33295" y="2630579"/>
                  <a:ext cx="478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FEC74EA-6926-77BE-8B95-018DEB91F8CE}"/>
                    </a:ext>
                  </a:extLst>
                </p14:cNvPr>
                <p14:cNvContentPartPr/>
                <p14:nvPr/>
              </p14:nvContentPartPr>
              <p14:xfrm>
                <a:off x="3944095" y="2572259"/>
                <a:ext cx="303840" cy="212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FEC74EA-6926-77BE-8B95-018DEB91F8C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935095" y="2563259"/>
                  <a:ext cx="32148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4ABD68B-6EDB-D4DF-3B46-9B3FB9F681CC}"/>
              </a:ext>
            </a:extLst>
          </p:cNvPr>
          <p:cNvGrpSpPr/>
          <p:nvPr/>
        </p:nvGrpSpPr>
        <p:grpSpPr>
          <a:xfrm>
            <a:off x="4585615" y="2300099"/>
            <a:ext cx="1087200" cy="478440"/>
            <a:chOff x="4585615" y="2300099"/>
            <a:chExt cx="1087200" cy="47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876940F-9B93-7A38-F6E9-7BE5B4362A81}"/>
                    </a:ext>
                  </a:extLst>
                </p14:cNvPr>
                <p14:cNvContentPartPr/>
                <p14:nvPr/>
              </p14:nvContentPartPr>
              <p14:xfrm>
                <a:off x="4585615" y="2594219"/>
                <a:ext cx="416160" cy="169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876940F-9B93-7A38-F6E9-7BE5B4362A8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576615" y="2585219"/>
                  <a:ext cx="4338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CFFA630-D45B-B389-AA60-BDF76B3E7EE2}"/>
                    </a:ext>
                  </a:extLst>
                </p14:cNvPr>
                <p14:cNvContentPartPr/>
                <p14:nvPr/>
              </p14:nvContentPartPr>
              <p14:xfrm>
                <a:off x="4922935" y="2449499"/>
                <a:ext cx="127080" cy="84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CFFA630-D45B-B389-AA60-BDF76B3E7EE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914295" y="2440499"/>
                  <a:ext cx="1447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52482BF-D088-DE02-B44E-B1773A5CDA5D}"/>
                    </a:ext>
                  </a:extLst>
                </p14:cNvPr>
                <p14:cNvContentPartPr/>
                <p14:nvPr/>
              </p14:nvContentPartPr>
              <p14:xfrm>
                <a:off x="5056855" y="2395859"/>
                <a:ext cx="455040" cy="307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52482BF-D088-DE02-B44E-B1773A5CDA5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048215" y="2386859"/>
                  <a:ext cx="4726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F26E573-C428-BDE9-98F5-1967A4CF66E5}"/>
                    </a:ext>
                  </a:extLst>
                </p14:cNvPr>
                <p14:cNvContentPartPr/>
                <p14:nvPr/>
              </p14:nvContentPartPr>
              <p14:xfrm>
                <a:off x="5536735" y="2300099"/>
                <a:ext cx="25200" cy="246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F26E573-C428-BDE9-98F5-1967A4CF66E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527735" y="2291459"/>
                  <a:ext cx="428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3CD629A-BE03-F82A-A99B-C526D0CFC849}"/>
                    </a:ext>
                  </a:extLst>
                </p14:cNvPr>
                <p14:cNvContentPartPr/>
                <p14:nvPr/>
              </p14:nvContentPartPr>
              <p14:xfrm>
                <a:off x="5668855" y="2776379"/>
                <a:ext cx="3960" cy="2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3CD629A-BE03-F82A-A99B-C526D0CFC84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59855" y="2767379"/>
                  <a:ext cx="2160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7D05F08-215F-28DA-0E4F-A994C8845121}"/>
              </a:ext>
            </a:extLst>
          </p:cNvPr>
          <p:cNvGrpSpPr/>
          <p:nvPr/>
        </p:nvGrpSpPr>
        <p:grpSpPr>
          <a:xfrm>
            <a:off x="2936815" y="3926219"/>
            <a:ext cx="540000" cy="260640"/>
            <a:chOff x="2936815" y="3926219"/>
            <a:chExt cx="540000" cy="26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6D1AE85-60C7-2DB6-38A0-F1E0A25109FF}"/>
                    </a:ext>
                  </a:extLst>
                </p14:cNvPr>
                <p14:cNvContentPartPr/>
                <p14:nvPr/>
              </p14:nvContentPartPr>
              <p14:xfrm>
                <a:off x="2936815" y="4027739"/>
                <a:ext cx="156240" cy="159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6D1AE85-60C7-2DB6-38A0-F1E0A25109F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27815" y="4019099"/>
                  <a:ext cx="1738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42F6987-E0CA-81D0-B7E7-E2411AB17331}"/>
                    </a:ext>
                  </a:extLst>
                </p14:cNvPr>
                <p14:cNvContentPartPr/>
                <p14:nvPr/>
              </p14:nvContentPartPr>
              <p14:xfrm>
                <a:off x="3135535" y="3926219"/>
                <a:ext cx="203760" cy="1814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42F6987-E0CA-81D0-B7E7-E2411AB1733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126895" y="3917219"/>
                  <a:ext cx="2214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EF7C329-FA03-010F-966A-28A50F15D867}"/>
                    </a:ext>
                  </a:extLst>
                </p14:cNvPr>
                <p14:cNvContentPartPr/>
                <p14:nvPr/>
              </p14:nvContentPartPr>
              <p14:xfrm>
                <a:off x="3338575" y="3934859"/>
                <a:ext cx="138240" cy="66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EF7C329-FA03-010F-966A-28A50F15D86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29575" y="3925859"/>
                  <a:ext cx="15588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A1563AA-96B6-820C-C7E2-460718FE8A64}"/>
              </a:ext>
            </a:extLst>
          </p:cNvPr>
          <p:cNvGrpSpPr/>
          <p:nvPr/>
        </p:nvGrpSpPr>
        <p:grpSpPr>
          <a:xfrm>
            <a:off x="2938255" y="4341299"/>
            <a:ext cx="749160" cy="517320"/>
            <a:chOff x="2938255" y="4341299"/>
            <a:chExt cx="749160" cy="51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BF6CE80-8A08-E82E-6D0F-518DDE1A7199}"/>
                    </a:ext>
                  </a:extLst>
                </p14:cNvPr>
                <p14:cNvContentPartPr/>
                <p14:nvPr/>
              </p14:nvContentPartPr>
              <p14:xfrm>
                <a:off x="2975695" y="4443179"/>
                <a:ext cx="59400" cy="415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BF6CE80-8A08-E82E-6D0F-518DDE1A719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967055" y="4434539"/>
                  <a:ext cx="7704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8636F82-5B01-4C22-510D-FA07A785A5D5}"/>
                    </a:ext>
                  </a:extLst>
                </p14:cNvPr>
                <p14:cNvContentPartPr/>
                <p14:nvPr/>
              </p14:nvContentPartPr>
              <p14:xfrm>
                <a:off x="2938255" y="4428779"/>
                <a:ext cx="122400" cy="1890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8636F82-5B01-4C22-510D-FA07A785A5D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929615" y="4420139"/>
                  <a:ext cx="1400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C6D94C5-F401-424B-7525-81AD4E4333B8}"/>
                    </a:ext>
                  </a:extLst>
                </p14:cNvPr>
                <p14:cNvContentPartPr/>
                <p14:nvPr/>
              </p14:nvContentPartPr>
              <p14:xfrm>
                <a:off x="3085495" y="4341299"/>
                <a:ext cx="601920" cy="253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C6D94C5-F401-424B-7525-81AD4E4333B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76495" y="4332299"/>
                  <a:ext cx="619560" cy="27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D7A69D2-EA22-0961-A725-636B835BD4CF}"/>
                  </a:ext>
                </a:extLst>
              </p14:cNvPr>
              <p14:cNvContentPartPr/>
              <p14:nvPr/>
            </p14:nvContentPartPr>
            <p14:xfrm>
              <a:off x="3760495" y="3417539"/>
              <a:ext cx="199800" cy="2635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D7A69D2-EA22-0961-A725-636B835BD4CF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3751495" y="3408899"/>
                <a:ext cx="21744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47EA19B-C40E-36E9-18FB-BBEFE72F00D5}"/>
                  </a:ext>
                </a:extLst>
              </p14:cNvPr>
              <p14:cNvContentPartPr/>
              <p14:nvPr/>
            </p14:nvContentPartPr>
            <p14:xfrm>
              <a:off x="3788575" y="3820019"/>
              <a:ext cx="177480" cy="2023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47EA19B-C40E-36E9-18FB-BBEFE72F00D5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3779575" y="3811019"/>
                <a:ext cx="1951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717878C-B5DA-B408-D5F8-A32E2AF70BD8}"/>
                  </a:ext>
                </a:extLst>
              </p14:cNvPr>
              <p14:cNvContentPartPr/>
              <p14:nvPr/>
            </p14:nvContentPartPr>
            <p14:xfrm>
              <a:off x="3911335" y="4307819"/>
              <a:ext cx="181800" cy="2210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717878C-B5DA-B408-D5F8-A32E2AF70BD8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902695" y="4299179"/>
                <a:ext cx="199440" cy="23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D3CF10C2-FCB3-04B2-4EB1-E4989F6D4891}"/>
              </a:ext>
            </a:extLst>
          </p:cNvPr>
          <p:cNvGrpSpPr/>
          <p:nvPr/>
        </p:nvGrpSpPr>
        <p:grpSpPr>
          <a:xfrm>
            <a:off x="2674015" y="3154379"/>
            <a:ext cx="715680" cy="611640"/>
            <a:chOff x="2674015" y="3154379"/>
            <a:chExt cx="715680" cy="61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BD2B62C-E95C-A0F6-C7F7-5A16AD17886E}"/>
                    </a:ext>
                  </a:extLst>
                </p14:cNvPr>
                <p14:cNvContentPartPr/>
                <p14:nvPr/>
              </p14:nvContentPartPr>
              <p14:xfrm>
                <a:off x="2894335" y="3547499"/>
                <a:ext cx="149040" cy="218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BD2B62C-E95C-A0F6-C7F7-5A16AD17886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885335" y="3538499"/>
                  <a:ext cx="1666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A04926B-3DC5-289D-7B00-53E2293ED241}"/>
                    </a:ext>
                  </a:extLst>
                </p14:cNvPr>
                <p14:cNvContentPartPr/>
                <p14:nvPr/>
              </p14:nvContentPartPr>
              <p14:xfrm>
                <a:off x="3080815" y="3628499"/>
                <a:ext cx="99360" cy="125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A04926B-3DC5-289D-7B00-53E2293ED24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072175" y="3619499"/>
                  <a:ext cx="1170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A798867-5123-75CA-314A-5FCFCC73B984}"/>
                    </a:ext>
                  </a:extLst>
                </p14:cNvPr>
                <p14:cNvContentPartPr/>
                <p14:nvPr/>
              </p14:nvContentPartPr>
              <p14:xfrm>
                <a:off x="3239215" y="3561899"/>
                <a:ext cx="150480" cy="141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A798867-5123-75CA-314A-5FCFCC73B98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230575" y="3553259"/>
                  <a:ext cx="1681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8E14718-7EE9-3E34-4498-FE3C998BCB75}"/>
                    </a:ext>
                  </a:extLst>
                </p14:cNvPr>
                <p14:cNvContentPartPr/>
                <p14:nvPr/>
              </p14:nvContentPartPr>
              <p14:xfrm>
                <a:off x="2737375" y="3292259"/>
                <a:ext cx="609840" cy="1958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8E14718-7EE9-3E34-4498-FE3C998BCB7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728735" y="3283619"/>
                  <a:ext cx="6274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1EBB5C8-701E-9FB2-EA97-591C23DAEE65}"/>
                    </a:ext>
                  </a:extLst>
                </p14:cNvPr>
                <p14:cNvContentPartPr/>
                <p14:nvPr/>
              </p14:nvContentPartPr>
              <p14:xfrm>
                <a:off x="2674015" y="3154379"/>
                <a:ext cx="475200" cy="3794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1EBB5C8-701E-9FB2-EA97-591C23DAEE6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665015" y="3145379"/>
                  <a:ext cx="492840" cy="39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36BDEF5-5CC7-163D-F0AA-4AFE69E0C831}"/>
              </a:ext>
            </a:extLst>
          </p:cNvPr>
          <p:cNvGrpSpPr/>
          <p:nvPr/>
        </p:nvGrpSpPr>
        <p:grpSpPr>
          <a:xfrm>
            <a:off x="3529015" y="2987699"/>
            <a:ext cx="533160" cy="306360"/>
            <a:chOff x="3529015" y="2987699"/>
            <a:chExt cx="533160" cy="30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D73CB32-BA5A-1B71-ED0E-D188376F69FD}"/>
                    </a:ext>
                  </a:extLst>
                </p14:cNvPr>
                <p14:cNvContentPartPr/>
                <p14:nvPr/>
              </p14:nvContentPartPr>
              <p14:xfrm>
                <a:off x="3593815" y="3198659"/>
                <a:ext cx="380520" cy="954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D73CB32-BA5A-1B71-ED0E-D188376F69F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584815" y="3190019"/>
                  <a:ext cx="3981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A6B0D58-2FBF-A027-D683-7050AE541687}"/>
                    </a:ext>
                  </a:extLst>
                </p14:cNvPr>
                <p14:cNvContentPartPr/>
                <p14:nvPr/>
              </p14:nvContentPartPr>
              <p14:xfrm>
                <a:off x="3529015" y="3057179"/>
                <a:ext cx="131040" cy="1134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A6B0D58-2FBF-A027-D683-7050AE54168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520375" y="3048539"/>
                  <a:ext cx="1486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333CCF6-CBF1-579D-95D3-AFCA2945AE5B}"/>
                    </a:ext>
                  </a:extLst>
                </p14:cNvPr>
                <p14:cNvContentPartPr/>
                <p14:nvPr/>
              </p14:nvContentPartPr>
              <p14:xfrm>
                <a:off x="3666535" y="2987699"/>
                <a:ext cx="395640" cy="2030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333CCF6-CBF1-579D-95D3-AFCA2945AE5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657895" y="2979059"/>
                  <a:ext cx="413280" cy="22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50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6EDA7-D565-4FA7-BEA5-6EFB5BA8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F684-668E-442E-BC3D-F060A64FB903}" type="datetime1">
              <a:rPr lang="en-IN" smtClean="0"/>
              <a:t>17-07-2022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FC79F-3117-4C94-B7AA-F53D2BEF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18</a:t>
            </a:fld>
            <a:endParaRPr lang="en-I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3407760-DAD0-982E-654E-498498561BBF}"/>
              </a:ext>
            </a:extLst>
          </p:cNvPr>
          <p:cNvGrpSpPr/>
          <p:nvPr/>
        </p:nvGrpSpPr>
        <p:grpSpPr>
          <a:xfrm>
            <a:off x="396655" y="763259"/>
            <a:ext cx="1067760" cy="692640"/>
            <a:chOff x="396655" y="763259"/>
            <a:chExt cx="1067760" cy="69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8D8AC31-71E1-37D3-4EB1-FBB702620BE6}"/>
                    </a:ext>
                  </a:extLst>
                </p14:cNvPr>
                <p14:cNvContentPartPr/>
                <p14:nvPr/>
              </p14:nvContentPartPr>
              <p14:xfrm>
                <a:off x="396655" y="931739"/>
                <a:ext cx="451440" cy="524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8D8AC31-71E1-37D3-4EB1-FBB702620BE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015" y="923099"/>
                  <a:ext cx="46908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34ABE6A-1E68-64D3-6A56-592A397A0037}"/>
                    </a:ext>
                  </a:extLst>
                </p14:cNvPr>
                <p14:cNvContentPartPr/>
                <p14:nvPr/>
              </p14:nvContentPartPr>
              <p14:xfrm>
                <a:off x="839815" y="1049819"/>
                <a:ext cx="91080" cy="9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34ABE6A-1E68-64D3-6A56-592A397A003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0815" y="1040819"/>
                  <a:ext cx="1087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EFDE356-DF66-DFE7-3CE9-E9E21E69B697}"/>
                    </a:ext>
                  </a:extLst>
                </p14:cNvPr>
                <p14:cNvContentPartPr/>
                <p14:nvPr/>
              </p14:nvContentPartPr>
              <p14:xfrm>
                <a:off x="1002175" y="805019"/>
                <a:ext cx="221760" cy="250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EFDE356-DF66-DFE7-3CE9-E9E21E69B69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3175" y="796379"/>
                  <a:ext cx="2394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D01E180-227F-7B68-7A85-079337DA66DA}"/>
                    </a:ext>
                  </a:extLst>
                </p14:cNvPr>
                <p14:cNvContentPartPr/>
                <p14:nvPr/>
              </p14:nvContentPartPr>
              <p14:xfrm>
                <a:off x="1155895" y="790979"/>
                <a:ext cx="55800" cy="75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D01E180-227F-7B68-7A85-079337DA66D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47255" y="781979"/>
                  <a:ext cx="734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89DB828-EA47-2741-6BB2-17C78C779431}"/>
                    </a:ext>
                  </a:extLst>
                </p14:cNvPr>
                <p14:cNvContentPartPr/>
                <p14:nvPr/>
              </p14:nvContentPartPr>
              <p14:xfrm>
                <a:off x="1253455" y="891779"/>
                <a:ext cx="103680" cy="127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89DB828-EA47-2741-6BB2-17C78C77943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44815" y="883139"/>
                  <a:ext cx="1213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A7C7DE7-B5BA-4C3D-08D2-BB4B4A001C8C}"/>
                    </a:ext>
                  </a:extLst>
                </p14:cNvPr>
                <p14:cNvContentPartPr/>
                <p14:nvPr/>
              </p14:nvContentPartPr>
              <p14:xfrm>
                <a:off x="1364695" y="763259"/>
                <a:ext cx="99720" cy="245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A7C7DE7-B5BA-4C3D-08D2-BB4B4A001C8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55695" y="754259"/>
                  <a:ext cx="117360" cy="26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871275-7780-1C1D-2D3A-C3BB70BE1709}"/>
              </a:ext>
            </a:extLst>
          </p:cNvPr>
          <p:cNvGrpSpPr/>
          <p:nvPr/>
        </p:nvGrpSpPr>
        <p:grpSpPr>
          <a:xfrm>
            <a:off x="1743055" y="764699"/>
            <a:ext cx="176400" cy="124560"/>
            <a:chOff x="1743055" y="764699"/>
            <a:chExt cx="176400" cy="12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ACD8175-AFE6-9E75-6AD8-23592DE32FFC}"/>
                    </a:ext>
                  </a:extLst>
                </p14:cNvPr>
                <p14:cNvContentPartPr/>
                <p14:nvPr/>
              </p14:nvContentPartPr>
              <p14:xfrm>
                <a:off x="1743055" y="764699"/>
                <a:ext cx="176400" cy="48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ACD8175-AFE6-9E75-6AD8-23592DE32FF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34415" y="755699"/>
                  <a:ext cx="1940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525CB0B-62C4-7CF0-1132-53617B1727F4}"/>
                    </a:ext>
                  </a:extLst>
                </p14:cNvPr>
                <p14:cNvContentPartPr/>
                <p14:nvPr/>
              </p14:nvContentPartPr>
              <p14:xfrm>
                <a:off x="1763935" y="841019"/>
                <a:ext cx="150840" cy="48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525CB0B-62C4-7CF0-1132-53617B1727F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54935" y="832019"/>
                  <a:ext cx="16848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6126D7C-724D-47E9-3E04-FC2BFA029C9F}"/>
              </a:ext>
            </a:extLst>
          </p:cNvPr>
          <p:cNvGrpSpPr/>
          <p:nvPr/>
        </p:nvGrpSpPr>
        <p:grpSpPr>
          <a:xfrm>
            <a:off x="2288815" y="375179"/>
            <a:ext cx="1269000" cy="738360"/>
            <a:chOff x="2288815" y="375179"/>
            <a:chExt cx="1269000" cy="73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9AC212E-9D1A-4C12-8EDA-6C27715A22E0}"/>
                    </a:ext>
                  </a:extLst>
                </p14:cNvPr>
                <p14:cNvContentPartPr/>
                <p14:nvPr/>
              </p14:nvContentPartPr>
              <p14:xfrm>
                <a:off x="2288815" y="375179"/>
                <a:ext cx="191520" cy="738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9AC212E-9D1A-4C12-8EDA-6C27715A22E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79815" y="366539"/>
                  <a:ext cx="20916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7EBC288-8E17-C5AF-EC18-7231F54F0C88}"/>
                    </a:ext>
                  </a:extLst>
                </p14:cNvPr>
                <p14:cNvContentPartPr/>
                <p14:nvPr/>
              </p14:nvContentPartPr>
              <p14:xfrm>
                <a:off x="2536855" y="541859"/>
                <a:ext cx="108720" cy="93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7EBC288-8E17-C5AF-EC18-7231F54F0C8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28215" y="533219"/>
                  <a:ext cx="1263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FE5D2E0-826A-DC2B-8B8F-1FFF8E16EEE1}"/>
                    </a:ext>
                  </a:extLst>
                </p14:cNvPr>
                <p14:cNvContentPartPr/>
                <p14:nvPr/>
              </p14:nvContentPartPr>
              <p14:xfrm>
                <a:off x="2760775" y="739139"/>
                <a:ext cx="240840" cy="142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FE5D2E0-826A-DC2B-8B8F-1FFF8E16EEE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51775" y="730139"/>
                  <a:ext cx="2584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77BE80F-5A60-E5A6-2C68-23C6851F1EA6}"/>
                    </a:ext>
                  </a:extLst>
                </p14:cNvPr>
                <p14:cNvContentPartPr/>
                <p14:nvPr/>
              </p14:nvContentPartPr>
              <p14:xfrm>
                <a:off x="3057415" y="687299"/>
                <a:ext cx="156240" cy="128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77BE80F-5A60-E5A6-2C68-23C6851F1EA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48415" y="678659"/>
                  <a:ext cx="1738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D90F3B0-7735-A773-C15E-9A4B4869C299}"/>
                    </a:ext>
                  </a:extLst>
                </p14:cNvPr>
                <p14:cNvContentPartPr/>
                <p14:nvPr/>
              </p14:nvContentPartPr>
              <p14:xfrm>
                <a:off x="3224455" y="504419"/>
                <a:ext cx="114480" cy="109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D90F3B0-7735-A773-C15E-9A4B4869C29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15815" y="495779"/>
                  <a:ext cx="1321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727E7B5-A934-BE6A-CB79-74995C9AC988}"/>
                    </a:ext>
                  </a:extLst>
                </p14:cNvPr>
                <p14:cNvContentPartPr/>
                <p14:nvPr/>
              </p14:nvContentPartPr>
              <p14:xfrm>
                <a:off x="3500215" y="517379"/>
                <a:ext cx="22680" cy="44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727E7B5-A934-BE6A-CB79-74995C9AC98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91215" y="508379"/>
                  <a:ext cx="403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4F93949-BAA6-5099-43EB-B0387CB865E2}"/>
                    </a:ext>
                  </a:extLst>
                </p14:cNvPr>
                <p14:cNvContentPartPr/>
                <p14:nvPr/>
              </p14:nvContentPartPr>
              <p14:xfrm>
                <a:off x="3508135" y="670019"/>
                <a:ext cx="49680" cy="41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4F93949-BAA6-5099-43EB-B0387CB865E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99495" y="661019"/>
                  <a:ext cx="67320" cy="5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4C41F6E-37D0-060D-7733-CEC1F1C410DF}"/>
                  </a:ext>
                </a:extLst>
              </p14:cNvPr>
              <p14:cNvContentPartPr/>
              <p14:nvPr/>
            </p14:nvContentPartPr>
            <p14:xfrm>
              <a:off x="3784255" y="487139"/>
              <a:ext cx="147960" cy="236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4C41F6E-37D0-060D-7733-CEC1F1C410D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75255" y="478499"/>
                <a:ext cx="16560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A16A2EF-9D3A-6F16-9F80-C37D13AB3DA8}"/>
                  </a:ext>
                </a:extLst>
              </p14:cNvPr>
              <p14:cNvContentPartPr/>
              <p14:nvPr/>
            </p14:nvContentPartPr>
            <p14:xfrm>
              <a:off x="4153255" y="707099"/>
              <a:ext cx="24120" cy="954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A16A2EF-9D3A-6F16-9F80-C37D13AB3DA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44255" y="698459"/>
                <a:ext cx="4176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B9F5E7D-3C1D-3CD3-291C-3C75CEB6B575}"/>
                  </a:ext>
                </a:extLst>
              </p14:cNvPr>
              <p14:cNvContentPartPr/>
              <p14:nvPr/>
            </p14:nvContentPartPr>
            <p14:xfrm>
              <a:off x="4431535" y="412619"/>
              <a:ext cx="87480" cy="102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B9F5E7D-3C1D-3CD3-291C-3C75CEB6B57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422895" y="403619"/>
                <a:ext cx="105120" cy="12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52C58CB9-E857-2600-2459-135D96FCD988}"/>
              </a:ext>
            </a:extLst>
          </p:cNvPr>
          <p:cNvGrpSpPr/>
          <p:nvPr/>
        </p:nvGrpSpPr>
        <p:grpSpPr>
          <a:xfrm>
            <a:off x="4691815" y="244859"/>
            <a:ext cx="2360520" cy="691200"/>
            <a:chOff x="4691815" y="244859"/>
            <a:chExt cx="2360520" cy="69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8376680-2656-B225-7185-D305ADA50DCD}"/>
                    </a:ext>
                  </a:extLst>
                </p14:cNvPr>
                <p14:cNvContentPartPr/>
                <p14:nvPr/>
              </p14:nvContentPartPr>
              <p14:xfrm>
                <a:off x="4691815" y="539699"/>
                <a:ext cx="145080" cy="172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8376680-2656-B225-7185-D305ADA50DC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82815" y="531059"/>
                  <a:ext cx="1627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BE635AA-266E-FCB6-C22F-D028A934FFFB}"/>
                    </a:ext>
                  </a:extLst>
                </p14:cNvPr>
                <p14:cNvContentPartPr/>
                <p14:nvPr/>
              </p14:nvContentPartPr>
              <p14:xfrm>
                <a:off x="4836535" y="467339"/>
                <a:ext cx="185040" cy="234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BE635AA-266E-FCB6-C22F-D028A934FFF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27895" y="458339"/>
                  <a:ext cx="2026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E2A8086-4AAA-5B78-111F-A9317DFBD2E4}"/>
                    </a:ext>
                  </a:extLst>
                </p14:cNvPr>
                <p14:cNvContentPartPr/>
                <p14:nvPr/>
              </p14:nvContentPartPr>
              <p14:xfrm>
                <a:off x="4999615" y="474899"/>
                <a:ext cx="96480" cy="79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E2A8086-4AAA-5B78-111F-A9317DFBD2E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90975" y="466259"/>
                  <a:ext cx="1141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ACF25F2-FDC7-A57A-C148-8195C0B2AB25}"/>
                    </a:ext>
                  </a:extLst>
                </p14:cNvPr>
                <p14:cNvContentPartPr/>
                <p14:nvPr/>
              </p14:nvContentPartPr>
              <p14:xfrm>
                <a:off x="5095375" y="325859"/>
                <a:ext cx="59760" cy="64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ACF25F2-FDC7-A57A-C148-8195C0B2AB2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86375" y="317219"/>
                  <a:ext cx="774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E7E0326-A5F2-7520-E571-9E6D6CA806C5}"/>
                    </a:ext>
                  </a:extLst>
                </p14:cNvPr>
                <p14:cNvContentPartPr/>
                <p14:nvPr/>
              </p14:nvContentPartPr>
              <p14:xfrm>
                <a:off x="5288335" y="406139"/>
                <a:ext cx="43920" cy="50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E7E0326-A5F2-7520-E571-9E6D6CA806C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79695" y="397499"/>
                  <a:ext cx="615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01C6E17-DFD1-0942-5162-6E2085ED4CF9}"/>
                    </a:ext>
                  </a:extLst>
                </p14:cNvPr>
                <p14:cNvContentPartPr/>
                <p14:nvPr/>
              </p14:nvContentPartPr>
              <p14:xfrm>
                <a:off x="5332975" y="542939"/>
                <a:ext cx="46800" cy="31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01C6E17-DFD1-0942-5162-6E2085ED4CF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24335" y="534299"/>
                  <a:ext cx="64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679AC82-E45F-D33D-6C9C-0EE529B8DC5F}"/>
                    </a:ext>
                  </a:extLst>
                </p14:cNvPr>
                <p14:cNvContentPartPr/>
                <p14:nvPr/>
              </p14:nvContentPartPr>
              <p14:xfrm>
                <a:off x="5487415" y="364019"/>
                <a:ext cx="131040" cy="284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679AC82-E45F-D33D-6C9C-0EE529B8DC5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78415" y="355379"/>
                  <a:ext cx="1486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3D72B17-EE67-D611-EAD7-60CA305995C0}"/>
                    </a:ext>
                  </a:extLst>
                </p14:cNvPr>
                <p14:cNvContentPartPr/>
                <p14:nvPr/>
              </p14:nvContentPartPr>
              <p14:xfrm>
                <a:off x="5753455" y="574979"/>
                <a:ext cx="25560" cy="125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3D72B17-EE67-D611-EAD7-60CA305995C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44815" y="565979"/>
                  <a:ext cx="432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DFA586F-3D65-2FA0-7FBC-1593AD05559B}"/>
                    </a:ext>
                  </a:extLst>
                </p14:cNvPr>
                <p14:cNvContentPartPr/>
                <p14:nvPr/>
              </p14:nvContentPartPr>
              <p14:xfrm>
                <a:off x="6040015" y="463379"/>
                <a:ext cx="138600" cy="472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DFA586F-3D65-2FA0-7FBC-1593AD05559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31375" y="454739"/>
                  <a:ext cx="15624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31FFD12-0079-9229-D4A4-4E76DA6F03DF}"/>
                    </a:ext>
                  </a:extLst>
                </p14:cNvPr>
                <p14:cNvContentPartPr/>
                <p14:nvPr/>
              </p14:nvContentPartPr>
              <p14:xfrm>
                <a:off x="5875135" y="439259"/>
                <a:ext cx="68400" cy="88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31FFD12-0079-9229-D4A4-4E76DA6F03D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66135" y="430259"/>
                  <a:ext cx="860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01E7906-00C1-C609-47BD-F45B03E86451}"/>
                    </a:ext>
                  </a:extLst>
                </p14:cNvPr>
                <p14:cNvContentPartPr/>
                <p14:nvPr/>
              </p14:nvContentPartPr>
              <p14:xfrm>
                <a:off x="6121375" y="419099"/>
                <a:ext cx="130320" cy="211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01E7906-00C1-C609-47BD-F45B03E864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12735" y="410459"/>
                  <a:ext cx="1479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4679256-76BD-E94B-B857-4CCB3B3ED252}"/>
                    </a:ext>
                  </a:extLst>
                </p14:cNvPr>
                <p14:cNvContentPartPr/>
                <p14:nvPr/>
              </p14:nvContentPartPr>
              <p14:xfrm>
                <a:off x="6247375" y="335939"/>
                <a:ext cx="473400" cy="244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4679256-76BD-E94B-B857-4CCB3B3ED25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38375" y="326939"/>
                  <a:ext cx="4910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6EFA1E7-FA36-71DD-16FB-9C969A6E24B4}"/>
                    </a:ext>
                  </a:extLst>
                </p14:cNvPr>
                <p14:cNvContentPartPr/>
                <p14:nvPr/>
              </p14:nvContentPartPr>
              <p14:xfrm>
                <a:off x="6753895" y="244859"/>
                <a:ext cx="84960" cy="72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6EFA1E7-FA36-71DD-16FB-9C969A6E24B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45255" y="235859"/>
                  <a:ext cx="1026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78627E1-242E-91FD-66CB-37FDC8DF3291}"/>
                    </a:ext>
                  </a:extLst>
                </p14:cNvPr>
                <p14:cNvContentPartPr/>
                <p14:nvPr/>
              </p14:nvContentPartPr>
              <p14:xfrm>
                <a:off x="6981775" y="329819"/>
                <a:ext cx="52200" cy="26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78627E1-242E-91FD-66CB-37FDC8DF329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72775" y="320819"/>
                  <a:ext cx="698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4BFDC9B-8B46-087F-6F4D-33B2655134BE}"/>
                    </a:ext>
                  </a:extLst>
                </p14:cNvPr>
                <p14:cNvContentPartPr/>
                <p14:nvPr/>
              </p14:nvContentPartPr>
              <p14:xfrm>
                <a:off x="6979975" y="438899"/>
                <a:ext cx="72360" cy="23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4BFDC9B-8B46-087F-6F4D-33B2655134B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970975" y="429899"/>
                  <a:ext cx="9000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E5E770D-6A91-1030-22A7-F070FDB78FDC}"/>
              </a:ext>
            </a:extLst>
          </p:cNvPr>
          <p:cNvGrpSpPr/>
          <p:nvPr/>
        </p:nvGrpSpPr>
        <p:grpSpPr>
          <a:xfrm>
            <a:off x="7236295" y="100859"/>
            <a:ext cx="323280" cy="666000"/>
            <a:chOff x="7236295" y="100859"/>
            <a:chExt cx="323280" cy="66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3A42B27-9805-3EB8-4536-39B846D5028E}"/>
                    </a:ext>
                  </a:extLst>
                </p14:cNvPr>
                <p14:cNvContentPartPr/>
                <p14:nvPr/>
              </p14:nvContentPartPr>
              <p14:xfrm>
                <a:off x="7236295" y="296339"/>
                <a:ext cx="142920" cy="177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3A42B27-9805-3EB8-4536-39B846D5028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227655" y="287699"/>
                  <a:ext cx="1605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665CBBE-FF21-9D37-5D20-BF587F24809F}"/>
                    </a:ext>
                  </a:extLst>
                </p14:cNvPr>
                <p14:cNvContentPartPr/>
                <p14:nvPr/>
              </p14:nvContentPartPr>
              <p14:xfrm>
                <a:off x="7358695" y="100859"/>
                <a:ext cx="200880" cy="666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665CBBE-FF21-9D37-5D20-BF587F24809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350055" y="91859"/>
                  <a:ext cx="218520" cy="68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9BE2676-AD5B-363D-8285-093AE40749F1}"/>
              </a:ext>
            </a:extLst>
          </p:cNvPr>
          <p:cNvGrpSpPr/>
          <p:nvPr/>
        </p:nvGrpSpPr>
        <p:grpSpPr>
          <a:xfrm>
            <a:off x="121975" y="2131259"/>
            <a:ext cx="431640" cy="387360"/>
            <a:chOff x="121975" y="2131259"/>
            <a:chExt cx="431640" cy="38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A6B521C-7389-A140-5DCB-D12A8503C2AA}"/>
                    </a:ext>
                  </a:extLst>
                </p14:cNvPr>
                <p14:cNvContentPartPr/>
                <p14:nvPr/>
              </p14:nvContentPartPr>
              <p14:xfrm>
                <a:off x="121975" y="2144579"/>
                <a:ext cx="240480" cy="313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A6B521C-7389-A140-5DCB-D12A8503C2A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3335" y="2135579"/>
                  <a:ext cx="2581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5EA2DCA-846D-5B7A-8226-300059F50565}"/>
                    </a:ext>
                  </a:extLst>
                </p14:cNvPr>
                <p14:cNvContentPartPr/>
                <p14:nvPr/>
              </p14:nvContentPartPr>
              <p14:xfrm>
                <a:off x="255895" y="2131259"/>
                <a:ext cx="297720" cy="387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5EA2DCA-846D-5B7A-8226-300059F5056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7255" y="2122259"/>
                  <a:ext cx="315360" cy="40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838AC54-0BAB-ADA5-2CA5-62D32B419A80}"/>
              </a:ext>
            </a:extLst>
          </p:cNvPr>
          <p:cNvGrpSpPr/>
          <p:nvPr/>
        </p:nvGrpSpPr>
        <p:grpSpPr>
          <a:xfrm>
            <a:off x="1025935" y="1787459"/>
            <a:ext cx="1527840" cy="1052640"/>
            <a:chOff x="1025935" y="1787459"/>
            <a:chExt cx="1527840" cy="105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C15D166-508A-A648-4228-9E44DB33935F}"/>
                    </a:ext>
                  </a:extLst>
                </p14:cNvPr>
                <p14:cNvContentPartPr/>
                <p14:nvPr/>
              </p14:nvContentPartPr>
              <p14:xfrm>
                <a:off x="1025935" y="2108579"/>
                <a:ext cx="320040" cy="230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C15D166-508A-A648-4228-9E44DB33935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16935" y="2099579"/>
                  <a:ext cx="3376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65D8383-B30B-C682-EB33-18F1EA88DB39}"/>
                    </a:ext>
                  </a:extLst>
                </p14:cNvPr>
                <p14:cNvContentPartPr/>
                <p14:nvPr/>
              </p14:nvContentPartPr>
              <p14:xfrm>
                <a:off x="1398175" y="2154659"/>
                <a:ext cx="222480" cy="685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65D8383-B30B-C682-EB33-18F1EA88DB3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389535" y="2146019"/>
                  <a:ext cx="240120" cy="70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ACAA98E-D15C-3A10-B358-9DE9A8DC43AE}"/>
                    </a:ext>
                  </a:extLst>
                </p14:cNvPr>
                <p14:cNvContentPartPr/>
                <p14:nvPr/>
              </p14:nvContentPartPr>
              <p14:xfrm>
                <a:off x="1610215" y="2238539"/>
                <a:ext cx="178920" cy="29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ACAA98E-D15C-3A10-B358-9DE9A8DC43A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601215" y="2229539"/>
                  <a:ext cx="1965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74C130D-9C3F-14BA-6605-99FA8166928A}"/>
                    </a:ext>
                  </a:extLst>
                </p14:cNvPr>
                <p14:cNvContentPartPr/>
                <p14:nvPr/>
              </p14:nvContentPartPr>
              <p14:xfrm>
                <a:off x="1780495" y="1954859"/>
                <a:ext cx="224640" cy="361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74C130D-9C3F-14BA-6605-99FA8166928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771855" y="1945859"/>
                  <a:ext cx="24228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6733A09-27CC-67FD-79FF-CE87F8AD0A73}"/>
                    </a:ext>
                  </a:extLst>
                </p14:cNvPr>
                <p14:cNvContentPartPr/>
                <p14:nvPr/>
              </p14:nvContentPartPr>
              <p14:xfrm>
                <a:off x="2011255" y="1995539"/>
                <a:ext cx="154440" cy="265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6733A09-27CC-67FD-79FF-CE87F8AD0A7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002615" y="1986899"/>
                  <a:ext cx="1720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98AF932-9179-4145-5475-D19141F65565}"/>
                    </a:ext>
                  </a:extLst>
                </p14:cNvPr>
                <p14:cNvContentPartPr/>
                <p14:nvPr/>
              </p14:nvContentPartPr>
              <p14:xfrm>
                <a:off x="1931695" y="2108579"/>
                <a:ext cx="36360" cy="182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98AF932-9179-4145-5475-D19141F6556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923055" y="2099939"/>
                  <a:ext cx="540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2F90D9A-1B0C-FDC3-E7D9-D46F45292CA4}"/>
                    </a:ext>
                  </a:extLst>
                </p14:cNvPr>
                <p14:cNvContentPartPr/>
                <p14:nvPr/>
              </p14:nvContentPartPr>
              <p14:xfrm>
                <a:off x="1934215" y="1918859"/>
                <a:ext cx="50760" cy="68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2F90D9A-1B0C-FDC3-E7D9-D46F45292CA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925575" y="1910219"/>
                  <a:ext cx="684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1C3DB2D-313C-E45D-E705-2C30DAC24BEA}"/>
                    </a:ext>
                  </a:extLst>
                </p14:cNvPr>
                <p14:cNvContentPartPr/>
                <p14:nvPr/>
              </p14:nvContentPartPr>
              <p14:xfrm>
                <a:off x="2149135" y="1918499"/>
                <a:ext cx="123480" cy="313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1C3DB2D-313C-E45D-E705-2C30DAC24BE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40495" y="1909499"/>
                  <a:ext cx="1411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A53B6E5-68F0-F837-6BD5-5EFDBE7F1589}"/>
                    </a:ext>
                  </a:extLst>
                </p14:cNvPr>
                <p14:cNvContentPartPr/>
                <p14:nvPr/>
              </p14:nvContentPartPr>
              <p14:xfrm>
                <a:off x="2157055" y="2022539"/>
                <a:ext cx="141120" cy="56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A53B6E5-68F0-F837-6BD5-5EFDBE7F158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148055" y="2013539"/>
                  <a:ext cx="1587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C3CF9EB-1F62-509B-CB18-EA4361A38371}"/>
                    </a:ext>
                  </a:extLst>
                </p14:cNvPr>
                <p14:cNvContentPartPr/>
                <p14:nvPr/>
              </p14:nvContentPartPr>
              <p14:xfrm>
                <a:off x="2362615" y="1787459"/>
                <a:ext cx="191160" cy="523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C3CF9EB-1F62-509B-CB18-EA4361A3837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353615" y="1778819"/>
                  <a:ext cx="208800" cy="54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26B9935-21D3-FA9F-C4C3-290E4117006E}"/>
              </a:ext>
            </a:extLst>
          </p:cNvPr>
          <p:cNvGrpSpPr/>
          <p:nvPr/>
        </p:nvGrpSpPr>
        <p:grpSpPr>
          <a:xfrm>
            <a:off x="2515615" y="1620419"/>
            <a:ext cx="1115640" cy="550800"/>
            <a:chOff x="2515615" y="1620419"/>
            <a:chExt cx="1115640" cy="55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5F45A4A-BA7F-97FB-1F0F-B79245B32918}"/>
                    </a:ext>
                  </a:extLst>
                </p14:cNvPr>
                <p14:cNvContentPartPr/>
                <p14:nvPr/>
              </p14:nvContentPartPr>
              <p14:xfrm>
                <a:off x="2515615" y="1889339"/>
                <a:ext cx="64440" cy="84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5F45A4A-BA7F-97FB-1F0F-B79245B3291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506615" y="1880339"/>
                  <a:ext cx="820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BEB7733-5C5E-B732-71F3-4FE628592EBD}"/>
                    </a:ext>
                  </a:extLst>
                </p14:cNvPr>
                <p14:cNvContentPartPr/>
                <p14:nvPr/>
              </p14:nvContentPartPr>
              <p14:xfrm>
                <a:off x="2595535" y="1846499"/>
                <a:ext cx="65160" cy="136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BEB7733-5C5E-B732-71F3-4FE628592EB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586895" y="1837859"/>
                  <a:ext cx="828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250833D-AF91-341C-6D6C-6D180DEA5CCE}"/>
                    </a:ext>
                  </a:extLst>
                </p14:cNvPr>
                <p14:cNvContentPartPr/>
                <p14:nvPr/>
              </p14:nvContentPartPr>
              <p14:xfrm>
                <a:off x="2810455" y="1954139"/>
                <a:ext cx="84600" cy="217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250833D-AF91-341C-6D6C-6D180DEA5CC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801455" y="1945139"/>
                  <a:ext cx="1022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CA938DB-7D06-F9FA-6625-C67FB9B0B234}"/>
                    </a:ext>
                  </a:extLst>
                </p14:cNvPr>
                <p14:cNvContentPartPr/>
                <p14:nvPr/>
              </p14:nvContentPartPr>
              <p14:xfrm>
                <a:off x="2953375" y="2034779"/>
                <a:ext cx="100080" cy="101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CA938DB-7D06-F9FA-6625-C67FB9B0B23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944375" y="2025779"/>
                  <a:ext cx="1177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19D8B69-2807-A799-8F97-147E251A960B}"/>
                    </a:ext>
                  </a:extLst>
                </p14:cNvPr>
                <p14:cNvContentPartPr/>
                <p14:nvPr/>
              </p14:nvContentPartPr>
              <p14:xfrm>
                <a:off x="3082255" y="1969259"/>
                <a:ext cx="145080" cy="132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19D8B69-2807-A799-8F97-147E251A960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73255" y="1960259"/>
                  <a:ext cx="1627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382B593-8CBA-9441-CCDB-C2FD5E6D1A56}"/>
                    </a:ext>
                  </a:extLst>
                </p14:cNvPr>
                <p14:cNvContentPartPr/>
                <p14:nvPr/>
              </p14:nvContentPartPr>
              <p14:xfrm>
                <a:off x="3292855" y="1793579"/>
                <a:ext cx="70560" cy="87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382B593-8CBA-9441-CCDB-C2FD5E6D1A5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284215" y="1784939"/>
                  <a:ext cx="882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AB16C5F-FAF9-EB70-7D95-1D85F7B73D4A}"/>
                    </a:ext>
                  </a:extLst>
                </p14:cNvPr>
                <p14:cNvContentPartPr/>
                <p14:nvPr/>
              </p14:nvContentPartPr>
              <p14:xfrm>
                <a:off x="3411655" y="1620419"/>
                <a:ext cx="219600" cy="535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AB16C5F-FAF9-EB70-7D95-1D85F7B73D4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03015" y="1611419"/>
                  <a:ext cx="237240" cy="55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A66D999-6206-B7AF-2A25-30BDB1954C29}"/>
              </a:ext>
            </a:extLst>
          </p:cNvPr>
          <p:cNvGrpSpPr/>
          <p:nvPr/>
        </p:nvGrpSpPr>
        <p:grpSpPr>
          <a:xfrm>
            <a:off x="266335" y="2761979"/>
            <a:ext cx="589320" cy="263160"/>
            <a:chOff x="266335" y="2761979"/>
            <a:chExt cx="589320" cy="26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12D873C-9F93-2D20-BBF2-963A1B1EB24A}"/>
                    </a:ext>
                  </a:extLst>
                </p14:cNvPr>
                <p14:cNvContentPartPr/>
                <p14:nvPr/>
              </p14:nvContentPartPr>
              <p14:xfrm>
                <a:off x="266335" y="2840099"/>
                <a:ext cx="167040" cy="185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12D873C-9F93-2D20-BBF2-963A1B1EB24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57695" y="2831459"/>
                  <a:ext cx="1846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7C8EF57-BF49-2A92-FE94-2A00C13ED6AA}"/>
                    </a:ext>
                  </a:extLst>
                </p14:cNvPr>
                <p14:cNvContentPartPr/>
                <p14:nvPr/>
              </p14:nvContentPartPr>
              <p14:xfrm>
                <a:off x="460735" y="2813459"/>
                <a:ext cx="172440" cy="173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7C8EF57-BF49-2A92-FE94-2A00C13ED6A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51735" y="2804459"/>
                  <a:ext cx="1900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30FAD98-0554-EFCA-DD4D-F1A8B5A49B79}"/>
                    </a:ext>
                  </a:extLst>
                </p14:cNvPr>
                <p14:cNvContentPartPr/>
                <p14:nvPr/>
              </p14:nvContentPartPr>
              <p14:xfrm>
                <a:off x="658015" y="2761979"/>
                <a:ext cx="197640" cy="233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30FAD98-0554-EFCA-DD4D-F1A8B5A49B7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9015" y="2753339"/>
                  <a:ext cx="215280" cy="2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871AC74-5B8E-B5FA-FD0A-EE6366EB1812}"/>
              </a:ext>
            </a:extLst>
          </p:cNvPr>
          <p:cNvGrpSpPr/>
          <p:nvPr/>
        </p:nvGrpSpPr>
        <p:grpSpPr>
          <a:xfrm>
            <a:off x="1757815" y="2614379"/>
            <a:ext cx="246960" cy="539280"/>
            <a:chOff x="1757815" y="2614379"/>
            <a:chExt cx="246960" cy="53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6F7F516-EEB7-C98F-DA64-06ADE52AF198}"/>
                    </a:ext>
                  </a:extLst>
                </p14:cNvPr>
                <p14:cNvContentPartPr/>
                <p14:nvPr/>
              </p14:nvContentPartPr>
              <p14:xfrm>
                <a:off x="1816855" y="2614379"/>
                <a:ext cx="168120" cy="298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6F7F516-EEB7-C98F-DA64-06ADE52AF19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808215" y="2605739"/>
                  <a:ext cx="1857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63D4693-B85F-6628-A462-DA33D97A4A22}"/>
                    </a:ext>
                  </a:extLst>
                </p14:cNvPr>
                <p14:cNvContentPartPr/>
                <p14:nvPr/>
              </p14:nvContentPartPr>
              <p14:xfrm>
                <a:off x="1757815" y="2999939"/>
                <a:ext cx="246960" cy="136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63D4693-B85F-6628-A462-DA33D97A4A2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749175" y="2990939"/>
                  <a:ext cx="2646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4A6F215-76D6-1E01-4CF1-792B9DB7EAEF}"/>
                    </a:ext>
                  </a:extLst>
                </p14:cNvPr>
                <p14:cNvContentPartPr/>
                <p14:nvPr/>
              </p14:nvContentPartPr>
              <p14:xfrm>
                <a:off x="1765015" y="3040979"/>
                <a:ext cx="223200" cy="112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4A6F215-76D6-1E01-4CF1-792B9DB7EAE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56375" y="3031979"/>
                  <a:ext cx="240840" cy="130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00454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6EDA7-D565-4FA7-BEA5-6EFB5BA8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F684-668E-442E-BC3D-F060A64FB903}" type="datetime1">
              <a:rPr lang="en-IN" smtClean="0"/>
              <a:t>17-07-2022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FC79F-3117-4C94-B7AA-F53D2BEF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11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2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698" b="7698"/>
          <a:stretch/>
        </p:blipFill>
        <p:spPr>
          <a:xfrm>
            <a:off x="0" y="-1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4"/>
          <p:cNvSpPr txBox="1">
            <a:spLocks noGrp="1"/>
          </p:cNvSpPr>
          <p:nvPr>
            <p:ph type="dt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4EC411FB-5B51-4F73-A13F-8E7625312CB6}" type="datetime1">
              <a:rPr lang="en-IN" sz="900" smtClean="0">
                <a:solidFill>
                  <a:srgbClr val="E72D3F"/>
                </a:solidFill>
                <a:latin typeface="Proxima Nova"/>
                <a:sym typeface="Proxima Nova"/>
              </a:rPr>
              <a:t>17-07-2022</a:t>
            </a:fld>
            <a:endParaRPr sz="90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9" name="Google Shape;399;p24"/>
          <p:cNvSpPr txBox="1">
            <a:spLocks noGrp="1"/>
          </p:cNvSpPr>
          <p:nvPr>
            <p:ph type="sldNum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fld>
            <a:endParaRPr sz="90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0" name="Google Shape;40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172" y="0"/>
            <a:ext cx="3259769" cy="40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4"/>
          <p:cNvSpPr txBox="1"/>
          <p:nvPr/>
        </p:nvSpPr>
        <p:spPr>
          <a:xfrm>
            <a:off x="586109" y="692045"/>
            <a:ext cx="3308832" cy="132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300" b="1" dirty="0">
                <a:effectLst/>
                <a:latin typeface="Proxima Nova"/>
                <a:ea typeface="Calibri" panose="020F0502020204030204" pitchFamily="34" charset="0"/>
                <a:cs typeface="Times New Roman" panose="02020603050405020304" pitchFamily="18" charset="0"/>
              </a:rPr>
              <a:t>Instructor:</a:t>
            </a:r>
            <a:r>
              <a:rPr lang="en-US" sz="1300" dirty="0">
                <a:effectLst/>
                <a:latin typeface="Proxima Nova"/>
                <a:ea typeface="Calibri" panose="020F0502020204030204" pitchFamily="34" charset="0"/>
                <a:cs typeface="Times New Roman" panose="02020603050405020304" pitchFamily="18" charset="0"/>
              </a:rPr>
              <a:t> Devesh Singh</a:t>
            </a:r>
            <a:endParaRPr lang="en-IN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300" b="1" dirty="0">
                <a:effectLst/>
                <a:latin typeface="Proxima Nova"/>
                <a:ea typeface="Calibri" panose="020F0502020204030204" pitchFamily="34" charset="0"/>
                <a:cs typeface="Times New Roman" panose="02020603050405020304" pitchFamily="18" charset="0"/>
              </a:rPr>
              <a:t>LinkedIn:</a:t>
            </a:r>
            <a:r>
              <a:rPr lang="en-US" sz="1300" dirty="0">
                <a:effectLst/>
                <a:latin typeface="Proxima Nov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u="sng" dirty="0">
                <a:solidFill>
                  <a:srgbClr val="0563C1"/>
                </a:solidFill>
                <a:effectLst/>
                <a:latin typeface="Proxima Nova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https://www.linkedin.com/in/deveshhh3/</a:t>
            </a:r>
            <a:endParaRPr lang="en-IN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300" b="1" dirty="0">
                <a:effectLst/>
                <a:latin typeface="Proxima Nova"/>
                <a:ea typeface="Calibri" panose="020F0502020204030204" pitchFamily="34" charset="0"/>
                <a:cs typeface="Times New Roman" panose="02020603050405020304" pitchFamily="18" charset="0"/>
              </a:rPr>
              <a:t>Instagram: </a:t>
            </a:r>
            <a:r>
              <a:rPr lang="en-IN" sz="1300" u="sng" dirty="0">
                <a:solidFill>
                  <a:srgbClr val="0563C1"/>
                </a:solidFill>
                <a:effectLst/>
                <a:latin typeface="Proxima Nova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https://www.instagram.com/deveshhh3/</a:t>
            </a:r>
            <a:endParaRPr lang="en-IN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300" b="1" dirty="0">
                <a:effectLst/>
                <a:latin typeface="Proxima Nova"/>
                <a:ea typeface="Calibri" panose="020F0502020204030204" pitchFamily="34" charset="0"/>
                <a:cs typeface="Times New Roman" panose="02020603050405020304" pitchFamily="18" charset="0"/>
              </a:rPr>
              <a:t>GitHub: </a:t>
            </a:r>
            <a:r>
              <a:rPr lang="en-IN" sz="1300" u="sng" dirty="0">
                <a:solidFill>
                  <a:srgbClr val="0563C1"/>
                </a:solidFill>
                <a:effectLst/>
                <a:latin typeface="Proxima Nova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https://github.com/deveshhh3/</a:t>
            </a:r>
            <a:endParaRPr lang="en-IN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2" name="Google Shape;402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1386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6EDA7-D565-4FA7-BEA5-6EFB5BA8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F684-668E-442E-BC3D-F060A64FB903}" type="datetime1">
              <a:rPr lang="en-IN" smtClean="0"/>
              <a:t>17-07-2022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FC79F-3117-4C94-B7AA-F53D2BEF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884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6EDA7-D565-4FA7-BEA5-6EFB5BA8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F684-668E-442E-BC3D-F060A64FB903}" type="datetime1">
              <a:rPr lang="en-IN" smtClean="0"/>
              <a:t>17-07-2022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FC79F-3117-4C94-B7AA-F53D2BEF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347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DE9150F-F03E-BF4B-BE66-299E7500C2AC}"/>
              </a:ext>
            </a:extLst>
          </p:cNvPr>
          <p:cNvSpPr txBox="1">
            <a:spLocks/>
          </p:cNvSpPr>
          <p:nvPr/>
        </p:nvSpPr>
        <p:spPr>
          <a:xfrm>
            <a:off x="555037" y="2114911"/>
            <a:ext cx="6895272" cy="1171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Neue Plak" panose="020B080403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IN" sz="4000" dirty="0">
                <a:latin typeface="Proxima Nova Light" panose="02000506030000020004" pitchFamily="2" charset="77"/>
              </a:rPr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61CDC-9A94-4E56-8E69-4DD523DCC5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70" y="0"/>
            <a:ext cx="1356542" cy="157748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75E4F9E-AA57-419B-B42E-F9560AF44A43}"/>
              </a:ext>
            </a:extLst>
          </p:cNvPr>
          <p:cNvSpPr txBox="1">
            <a:spLocks/>
          </p:cNvSpPr>
          <p:nvPr/>
        </p:nvSpPr>
        <p:spPr>
          <a:xfrm>
            <a:off x="1157111" y="716037"/>
            <a:ext cx="1655704" cy="1311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i="1" dirty="0"/>
              <a:t>    #LifeKoKaroLift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E949-1D1E-45D1-8D60-09F300476C05}" type="datetime1">
              <a:rPr lang="en-IN" smtClean="0"/>
              <a:t>17-07-2022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pPr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52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CB76FE9-C88F-4A3C-BA76-B5560A427E15}" type="datetime1">
              <a:rPr lang="en-IN" sz="900" smtClean="0">
                <a:latin typeface="Proxima Nova Light"/>
              </a:rPr>
              <a:t>17-07-2022</a:t>
            </a:fld>
            <a:endParaRPr lang="en-IN" sz="900" dirty="0">
              <a:latin typeface="Proxima Nova Light"/>
            </a:endParaRP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algn="r"/>
            <a:fld id="{273EEA2F-D825-49D3-9C25-497F06EFD3F7}" type="slidenum">
              <a:rPr lang="en-IN" sz="900" smtClean="0">
                <a:latin typeface="Proxima Nova Light"/>
              </a:rPr>
              <a:pPr algn="r"/>
              <a:t>3</a:t>
            </a:fld>
            <a:endParaRPr lang="en-IN" sz="900" dirty="0">
              <a:latin typeface="Proxima Nova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B5BA6-3156-5A4C-BACA-31C89C4A78BF}"/>
              </a:ext>
            </a:extLst>
          </p:cNvPr>
          <p:cNvSpPr txBox="1"/>
          <p:nvPr/>
        </p:nvSpPr>
        <p:spPr>
          <a:xfrm>
            <a:off x="638175" y="654907"/>
            <a:ext cx="4432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Proxima Nova Light"/>
              </a:rPr>
              <a:t>What You’ll Learn</a:t>
            </a:r>
            <a:endParaRPr lang="en-US" sz="2800" dirty="0">
              <a:solidFill>
                <a:schemeClr val="bg1"/>
              </a:solidFill>
              <a:latin typeface="Proxima Nova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DADA1-8BEB-7444-8D62-1054AB2DC17A}"/>
              </a:ext>
            </a:extLst>
          </p:cNvPr>
          <p:cNvSpPr txBox="1"/>
          <p:nvPr/>
        </p:nvSpPr>
        <p:spPr>
          <a:xfrm>
            <a:off x="638175" y="1507524"/>
            <a:ext cx="48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alpha val="50000"/>
                  </a:schemeClr>
                </a:solidFill>
                <a:latin typeface="Proxima Nova Light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5398F4-077D-CC4A-A59A-000424E2840F}"/>
              </a:ext>
            </a:extLst>
          </p:cNvPr>
          <p:cNvSpPr txBox="1"/>
          <p:nvPr/>
        </p:nvSpPr>
        <p:spPr>
          <a:xfrm>
            <a:off x="1126962" y="1507524"/>
            <a:ext cx="648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roxima Nova Light"/>
              </a:rPr>
              <a:t>Set/Tuples/Dictionary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38B510-357C-0343-8403-F27CC8D815FA}"/>
              </a:ext>
            </a:extLst>
          </p:cNvPr>
          <p:cNvSpPr txBox="1"/>
          <p:nvPr/>
        </p:nvSpPr>
        <p:spPr>
          <a:xfrm>
            <a:off x="642293" y="1931780"/>
            <a:ext cx="48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alpha val="50000"/>
                  </a:schemeClr>
                </a:solidFill>
                <a:latin typeface="Proxima Nova Light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B4E562-F658-5A48-ADA3-29F935235E39}"/>
              </a:ext>
            </a:extLst>
          </p:cNvPr>
          <p:cNvSpPr txBox="1"/>
          <p:nvPr/>
        </p:nvSpPr>
        <p:spPr>
          <a:xfrm>
            <a:off x="1126962" y="1931780"/>
            <a:ext cx="700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roxima Nova Light"/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310819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8991" y="4731524"/>
            <a:ext cx="2057400" cy="273844"/>
          </a:xfrm>
          <a:prstGeom prst="rect">
            <a:avLst/>
          </a:prstGeom>
        </p:spPr>
        <p:txBody>
          <a:bodyPr/>
          <a:lstStyle/>
          <a:p>
            <a:fld id="{175C265D-5C6A-4512-8916-F812A05A56B5}" type="datetime1">
              <a:rPr lang="en-IN" sz="900" smtClean="0">
                <a:solidFill>
                  <a:srgbClr val="FF0000"/>
                </a:solidFill>
                <a:latin typeface="Proxima Nova Rg" pitchFamily="50" charset="0"/>
              </a:rPr>
              <a:t>17-07-2022</a:t>
            </a:fld>
            <a:endParaRPr lang="en-IN" sz="900" dirty="0">
              <a:solidFill>
                <a:srgbClr val="FF0000"/>
              </a:solidFill>
              <a:latin typeface="Proxima Nova Rg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AFF5C-7FC8-4109-B8D4-C404924A67A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05677" y="1232202"/>
            <a:ext cx="5320005" cy="877208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400" b="1" dirty="0">
                <a:latin typeface="Proxima Nova Light" panose="02000506030000020004" pitchFamily="2" charset="77"/>
              </a:rPr>
              <a:t>Data Structure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latin typeface="Proxima Nova Light" panose="02000506030000020004" pitchFamily="2" charset="77"/>
              </a:rPr>
              <a:t>Data Structures are a way of organizing and storing data so that they can be accessed and worked with efficiently.</a:t>
            </a:r>
            <a:endParaRPr lang="en-IN" sz="1200" dirty="0">
              <a:latin typeface="Proxima Nova Light" panose="02000506030000020004" pitchFamily="2" charset="77"/>
            </a:endParaRP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11925" y="4767263"/>
            <a:ext cx="2057400" cy="274637"/>
          </a:xfrm>
          <a:prstGeom prst="rect">
            <a:avLst/>
          </a:prstGeom>
        </p:spPr>
        <p:txBody>
          <a:bodyPr/>
          <a:lstStyle/>
          <a:p>
            <a:pPr algn="r"/>
            <a:fld id="{273EEA2F-D825-49D3-9C25-497F06EFD3F7}" type="slidenum">
              <a:rPr lang="en-IN" sz="900" smtClean="0">
                <a:solidFill>
                  <a:srgbClr val="FF0000"/>
                </a:solidFill>
                <a:latin typeface="Proxima Nova Rg" pitchFamily="50" charset="0"/>
              </a:rPr>
              <a:pPr algn="r"/>
              <a:t>4</a:t>
            </a:fld>
            <a:endParaRPr lang="en-IN" sz="900" dirty="0">
              <a:solidFill>
                <a:srgbClr val="FF0000"/>
              </a:solidFill>
              <a:latin typeface="Proxima Nova Rg" pitchFamily="50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AECC2962-F17F-BC44-B3A0-C23E833217E6}"/>
              </a:ext>
            </a:extLst>
          </p:cNvPr>
          <p:cNvSpPr txBox="1">
            <a:spLocks/>
          </p:cNvSpPr>
          <p:nvPr/>
        </p:nvSpPr>
        <p:spPr>
          <a:xfrm>
            <a:off x="385994" y="126216"/>
            <a:ext cx="4292794" cy="403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>
                <a:solidFill>
                  <a:schemeClr val="bg1"/>
                </a:solidFill>
                <a:latin typeface="Proxima Nova" panose="02000506030000020004" pitchFamily="2" charset="0"/>
                <a:ea typeface="+mj-ea"/>
                <a:cs typeface="+mj-cs"/>
              </a:defRPr>
            </a:lvl1pPr>
          </a:lstStyle>
          <a:p>
            <a:r>
              <a:rPr lang="en-IN" dirty="0">
                <a:latin typeface="Proxima Nova Light" panose="02000506030000020004" pitchFamily="2" charset="77"/>
              </a:rPr>
              <a:t>Understanding Data Structure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0CFB28-585A-BD45-82A8-860055929B07}"/>
              </a:ext>
            </a:extLst>
          </p:cNvPr>
          <p:cNvSpPr/>
          <p:nvPr/>
        </p:nvSpPr>
        <p:spPr>
          <a:xfrm>
            <a:off x="0" y="634701"/>
            <a:ext cx="9144000" cy="346934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411FAA-EA73-4807-B27E-B7A243F32B71}"/>
              </a:ext>
            </a:extLst>
          </p:cNvPr>
          <p:cNvSpPr txBox="1">
            <a:spLocks/>
          </p:cNvSpPr>
          <p:nvPr/>
        </p:nvSpPr>
        <p:spPr>
          <a:xfrm>
            <a:off x="605677" y="2539111"/>
            <a:ext cx="5090782" cy="20377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200" dirty="0">
                <a:latin typeface="Proxima Nova Light" panose="02000506030000020004" pitchFamily="2" charset="77"/>
              </a:rPr>
              <a:t>Common Operations performed on Data Structures:</a:t>
            </a:r>
          </a:p>
          <a:p>
            <a:pPr marL="171450" indent="-17145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IN" sz="1200" dirty="0">
                <a:latin typeface="Proxima Nova Light" panose="02000506030000020004" pitchFamily="2" charset="77"/>
              </a:rPr>
              <a:t>Add an element</a:t>
            </a:r>
          </a:p>
          <a:p>
            <a:pPr marL="171450" indent="-17145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IN" sz="1200" dirty="0">
                <a:latin typeface="Proxima Nova Light" panose="02000506030000020004" pitchFamily="2" charset="77"/>
              </a:rPr>
              <a:t>Update or Delete an element</a:t>
            </a:r>
          </a:p>
          <a:p>
            <a:pPr marL="171450" indent="-17145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IN" sz="1200" dirty="0">
                <a:latin typeface="Proxima Nova Light" panose="02000506030000020004" pitchFamily="2" charset="77"/>
              </a:rPr>
              <a:t>Traverse</a:t>
            </a:r>
          </a:p>
          <a:p>
            <a:pPr marL="171450" indent="-17145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IN" sz="1200" dirty="0">
                <a:latin typeface="Proxima Nova Light" panose="02000506030000020004" pitchFamily="2" charset="77"/>
              </a:rPr>
              <a:t>Sort the elements</a:t>
            </a:r>
          </a:p>
          <a:p>
            <a:pPr marL="171450" indent="-17145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IN" sz="1200" dirty="0">
                <a:latin typeface="Proxima Nova Light" panose="02000506030000020004" pitchFamily="2" charset="77"/>
              </a:rPr>
              <a:t>Search for an element</a:t>
            </a:r>
          </a:p>
          <a:p>
            <a:pPr marL="171450" indent="-17145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IN" sz="1200" dirty="0">
              <a:latin typeface="Proxima Nova Light" panose="0200050603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2542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6EDA7-D565-4FA7-BEA5-6EFB5BA8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F684-668E-442E-BC3D-F060A64FB903}" type="datetime1">
              <a:rPr lang="en-IN" smtClean="0"/>
              <a:t>17-07-2022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FC79F-3117-4C94-B7AA-F53D2BEF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5</a:t>
            </a:fld>
            <a:endParaRPr lang="en-IN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11CD987-3272-E8E7-6051-5CAAA3A9448E}"/>
              </a:ext>
            </a:extLst>
          </p:cNvPr>
          <p:cNvGrpSpPr/>
          <p:nvPr/>
        </p:nvGrpSpPr>
        <p:grpSpPr>
          <a:xfrm>
            <a:off x="467215" y="258179"/>
            <a:ext cx="5039640" cy="935280"/>
            <a:chOff x="467215" y="258179"/>
            <a:chExt cx="5039640" cy="93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17B81BE-4B21-0932-1ABB-8E8DC7C26AAC}"/>
                    </a:ext>
                  </a:extLst>
                </p14:cNvPr>
                <p14:cNvContentPartPr/>
                <p14:nvPr/>
              </p14:nvContentPartPr>
              <p14:xfrm>
                <a:off x="521215" y="563819"/>
                <a:ext cx="23400" cy="444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17B81BE-4B21-0932-1ABB-8E8DC7C26AA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2215" y="555179"/>
                  <a:ext cx="4104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1140282-7D3D-E831-18FC-832FD34CBA13}"/>
                    </a:ext>
                  </a:extLst>
                </p14:cNvPr>
                <p14:cNvContentPartPr/>
                <p14:nvPr/>
              </p14:nvContentPartPr>
              <p14:xfrm>
                <a:off x="467215" y="447899"/>
                <a:ext cx="351360" cy="542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1140282-7D3D-E831-18FC-832FD34CBA1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8575" y="439259"/>
                  <a:ext cx="36900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17E0222-FDF2-21D4-8AFE-43D38F9EC75A}"/>
                    </a:ext>
                  </a:extLst>
                </p14:cNvPr>
                <p14:cNvContentPartPr/>
                <p14:nvPr/>
              </p14:nvContentPartPr>
              <p14:xfrm>
                <a:off x="873655" y="752819"/>
                <a:ext cx="100440" cy="193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17E0222-FDF2-21D4-8AFE-43D38F9EC75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4655" y="743819"/>
                  <a:ext cx="1180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E3E346F-BA7C-EBDE-A89B-F81EF7EC8C83}"/>
                    </a:ext>
                  </a:extLst>
                </p14:cNvPr>
                <p14:cNvContentPartPr/>
                <p14:nvPr/>
              </p14:nvContentPartPr>
              <p14:xfrm>
                <a:off x="992455" y="807179"/>
                <a:ext cx="151920" cy="139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E3E346F-BA7C-EBDE-A89B-F81EF7EC8C8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3815" y="798539"/>
                  <a:ext cx="1695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555B32B-FD82-9613-EBDF-769DF6109DEA}"/>
                    </a:ext>
                  </a:extLst>
                </p14:cNvPr>
                <p14:cNvContentPartPr/>
                <p14:nvPr/>
              </p14:nvContentPartPr>
              <p14:xfrm>
                <a:off x="1224295" y="822659"/>
                <a:ext cx="65160" cy="37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555B32B-FD82-9613-EBDF-769DF6109DE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15655" y="813659"/>
                  <a:ext cx="828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F31F9A6-9579-1610-BBD9-5C1E894DC151}"/>
                    </a:ext>
                  </a:extLst>
                </p14:cNvPr>
                <p14:cNvContentPartPr/>
                <p14:nvPr/>
              </p14:nvContentPartPr>
              <p14:xfrm>
                <a:off x="1441735" y="529259"/>
                <a:ext cx="102960" cy="349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F31F9A6-9579-1610-BBD9-5C1E894DC15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32735" y="520619"/>
                  <a:ext cx="12060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B1D1BA7-6106-9675-917A-AFFCA93B910D}"/>
                    </a:ext>
                  </a:extLst>
                </p14:cNvPr>
                <p14:cNvContentPartPr/>
                <p14:nvPr/>
              </p14:nvContentPartPr>
              <p14:xfrm>
                <a:off x="1398175" y="266819"/>
                <a:ext cx="159840" cy="388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B1D1BA7-6106-9675-917A-AFFCA93B910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89535" y="258179"/>
                  <a:ext cx="17748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E2839AF-87A1-866A-6DFC-1F3C709B8C9D}"/>
                    </a:ext>
                  </a:extLst>
                </p14:cNvPr>
                <p14:cNvContentPartPr/>
                <p14:nvPr/>
              </p14:nvContentPartPr>
              <p14:xfrm>
                <a:off x="1637935" y="551579"/>
                <a:ext cx="248040" cy="317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E2839AF-87A1-866A-6DFC-1F3C709B8C9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28935" y="542939"/>
                  <a:ext cx="26568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0B799F0-743B-15D2-2B68-23CD607C7B0F}"/>
                    </a:ext>
                  </a:extLst>
                </p14:cNvPr>
                <p14:cNvContentPartPr/>
                <p14:nvPr/>
              </p14:nvContentPartPr>
              <p14:xfrm>
                <a:off x="1775095" y="447899"/>
                <a:ext cx="135720" cy="109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0B799F0-743B-15D2-2B68-23CD607C7B0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66095" y="439259"/>
                  <a:ext cx="1533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2F9DE4D-4632-B47A-CAE5-5A3BC318F51D}"/>
                    </a:ext>
                  </a:extLst>
                </p14:cNvPr>
                <p14:cNvContentPartPr/>
                <p14:nvPr/>
              </p14:nvContentPartPr>
              <p14:xfrm>
                <a:off x="1871935" y="642299"/>
                <a:ext cx="393480" cy="181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2F9DE4D-4632-B47A-CAE5-5A3BC318F5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62935" y="633299"/>
                  <a:ext cx="4111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0874AE0-57A5-5FD4-0869-35979F665834}"/>
                    </a:ext>
                  </a:extLst>
                </p14:cNvPr>
                <p14:cNvContentPartPr/>
                <p14:nvPr/>
              </p14:nvContentPartPr>
              <p14:xfrm>
                <a:off x="2152735" y="429899"/>
                <a:ext cx="107280" cy="106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0874AE0-57A5-5FD4-0869-35979F66583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44095" y="421259"/>
                  <a:ext cx="1249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760D9CD-545F-947B-569D-C5B8A64F96E5}"/>
                    </a:ext>
                  </a:extLst>
                </p14:cNvPr>
                <p14:cNvContentPartPr/>
                <p14:nvPr/>
              </p14:nvContentPartPr>
              <p14:xfrm>
                <a:off x="2362255" y="383819"/>
                <a:ext cx="28800" cy="364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760D9CD-545F-947B-569D-C5B8A64F96E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53255" y="375179"/>
                  <a:ext cx="464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AF034E9-F612-C9EF-9E79-74D3AB692440}"/>
                    </a:ext>
                  </a:extLst>
                </p14:cNvPr>
                <p14:cNvContentPartPr/>
                <p14:nvPr/>
              </p14:nvContentPartPr>
              <p14:xfrm>
                <a:off x="2302135" y="358979"/>
                <a:ext cx="257040" cy="381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AF034E9-F612-C9EF-9E79-74D3AB69244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93135" y="350339"/>
                  <a:ext cx="27468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3EB4F58-2E65-CD25-59DE-0139BA521203}"/>
                    </a:ext>
                  </a:extLst>
                </p14:cNvPr>
                <p14:cNvContentPartPr/>
                <p14:nvPr/>
              </p14:nvContentPartPr>
              <p14:xfrm>
                <a:off x="2498695" y="509099"/>
                <a:ext cx="385560" cy="232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3EB4F58-2E65-CD25-59DE-0139BA52120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90055" y="500099"/>
                  <a:ext cx="4032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E6A8A4D-DFA4-FA8E-094C-A693AE5D6A1A}"/>
                    </a:ext>
                  </a:extLst>
                </p14:cNvPr>
                <p14:cNvContentPartPr/>
                <p14:nvPr/>
              </p14:nvContentPartPr>
              <p14:xfrm>
                <a:off x="3141655" y="258179"/>
                <a:ext cx="212040" cy="457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E6A8A4D-DFA4-FA8E-094C-A693AE5D6A1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33015" y="249179"/>
                  <a:ext cx="22968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EF7015E-CDDC-64C1-7429-BCECE976E61C}"/>
                    </a:ext>
                  </a:extLst>
                </p14:cNvPr>
                <p14:cNvContentPartPr/>
                <p14:nvPr/>
              </p14:nvContentPartPr>
              <p14:xfrm>
                <a:off x="3421375" y="397859"/>
                <a:ext cx="191160" cy="260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EF7015E-CDDC-64C1-7429-BCECE976E61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12375" y="389219"/>
                  <a:ext cx="2088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3F7191B-87F9-EC1A-B961-C6C219A1B8F0}"/>
                    </a:ext>
                  </a:extLst>
                </p14:cNvPr>
                <p14:cNvContentPartPr/>
                <p14:nvPr/>
              </p14:nvContentPartPr>
              <p14:xfrm>
                <a:off x="3618655" y="444299"/>
                <a:ext cx="142200" cy="81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3F7191B-87F9-EC1A-B961-C6C219A1B8F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10015" y="435659"/>
                  <a:ext cx="1598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45FFCF2-2095-A5CD-7AEC-FBA44C1B8BDD}"/>
                    </a:ext>
                  </a:extLst>
                </p14:cNvPr>
                <p14:cNvContentPartPr/>
                <p14:nvPr/>
              </p14:nvContentPartPr>
              <p14:xfrm>
                <a:off x="3679135" y="501899"/>
                <a:ext cx="102600" cy="137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45FFCF2-2095-A5CD-7AEC-FBA44C1B8B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70495" y="492899"/>
                  <a:ext cx="1202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B6CF9B9-E8BD-3AEE-21AD-C8BD44BB9628}"/>
                    </a:ext>
                  </a:extLst>
                </p14:cNvPr>
                <p14:cNvContentPartPr/>
                <p14:nvPr/>
              </p14:nvContentPartPr>
              <p14:xfrm>
                <a:off x="4036255" y="296699"/>
                <a:ext cx="163800" cy="327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B6CF9B9-E8BD-3AEE-21AD-C8BD44BB96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27615" y="288059"/>
                  <a:ext cx="181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2B114A5-A54A-4440-D0A9-2B90DCBD957F}"/>
                    </a:ext>
                  </a:extLst>
                </p14:cNvPr>
                <p14:cNvContentPartPr/>
                <p14:nvPr/>
              </p14:nvContentPartPr>
              <p14:xfrm>
                <a:off x="4249015" y="362939"/>
                <a:ext cx="42840" cy="291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2B114A5-A54A-4440-D0A9-2B90DCBD957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40015" y="353939"/>
                  <a:ext cx="604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380891-F4B3-2860-00AB-C10F2C0B5603}"/>
                    </a:ext>
                  </a:extLst>
                </p14:cNvPr>
                <p14:cNvContentPartPr/>
                <p14:nvPr/>
              </p14:nvContentPartPr>
              <p14:xfrm>
                <a:off x="4221295" y="417659"/>
                <a:ext cx="150120" cy="66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380891-F4B3-2860-00AB-C10F2C0B560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12655" y="409019"/>
                  <a:ext cx="1677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78CA825-35C5-6AC1-C40F-F182A8B525C7}"/>
                    </a:ext>
                  </a:extLst>
                </p14:cNvPr>
                <p14:cNvContentPartPr/>
                <p14:nvPr/>
              </p14:nvContentPartPr>
              <p14:xfrm>
                <a:off x="4355215" y="450779"/>
                <a:ext cx="78480" cy="214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78CA825-35C5-6AC1-C40F-F182A8B525C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46575" y="441779"/>
                  <a:ext cx="961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8B446E9-68F7-F389-1CC4-AD5829664DFB}"/>
                    </a:ext>
                  </a:extLst>
                </p14:cNvPr>
                <p14:cNvContentPartPr/>
                <p14:nvPr/>
              </p14:nvContentPartPr>
              <p14:xfrm>
                <a:off x="4468255" y="481739"/>
                <a:ext cx="122400" cy="162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8B446E9-68F7-F389-1CC4-AD5829664DF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59615" y="472739"/>
                  <a:ext cx="1400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3725F62-92CD-9ABA-48C2-FA605226F192}"/>
                    </a:ext>
                  </a:extLst>
                </p14:cNvPr>
                <p14:cNvContentPartPr/>
                <p14:nvPr/>
              </p14:nvContentPartPr>
              <p14:xfrm>
                <a:off x="4630615" y="264299"/>
                <a:ext cx="331560" cy="358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3725F62-92CD-9ABA-48C2-FA605226F19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21975" y="255659"/>
                  <a:ext cx="34920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73BFB97-CE6F-07AC-A830-2255C4DCC419}"/>
                    </a:ext>
                  </a:extLst>
                </p14:cNvPr>
                <p14:cNvContentPartPr/>
                <p14:nvPr/>
              </p14:nvContentPartPr>
              <p14:xfrm>
                <a:off x="4637095" y="341699"/>
                <a:ext cx="110880" cy="63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73BFB97-CE6F-07AC-A830-2255C4DCC41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28095" y="333059"/>
                  <a:ext cx="1285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65021FA-639E-F5E7-A7CA-115A8C46DB50}"/>
                    </a:ext>
                  </a:extLst>
                </p14:cNvPr>
                <p14:cNvContentPartPr/>
                <p14:nvPr/>
              </p14:nvContentPartPr>
              <p14:xfrm>
                <a:off x="4923295" y="472739"/>
                <a:ext cx="135000" cy="77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65021FA-639E-F5E7-A7CA-115A8C46DB5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14655" y="464099"/>
                  <a:ext cx="1526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806D858-83A0-9E2D-C266-7B9436D9FA8C}"/>
                    </a:ext>
                  </a:extLst>
                </p14:cNvPr>
                <p14:cNvContentPartPr/>
                <p14:nvPr/>
              </p14:nvContentPartPr>
              <p14:xfrm>
                <a:off x="5046415" y="399659"/>
                <a:ext cx="297000" cy="179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806D858-83A0-9E2D-C266-7B9436D9FA8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37415" y="391019"/>
                  <a:ext cx="3146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1718998-37F5-46D8-E51E-0E77AEE8B8C5}"/>
                    </a:ext>
                  </a:extLst>
                </p14:cNvPr>
                <p14:cNvContentPartPr/>
                <p14:nvPr/>
              </p14:nvContentPartPr>
              <p14:xfrm>
                <a:off x="743695" y="743459"/>
                <a:ext cx="4763160" cy="450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1718998-37F5-46D8-E51E-0E77AEE8B8C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4695" y="734819"/>
                  <a:ext cx="4780800" cy="46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013AE02-4B17-BF93-6E8A-495C211CEEB1}"/>
              </a:ext>
            </a:extLst>
          </p:cNvPr>
          <p:cNvGrpSpPr/>
          <p:nvPr/>
        </p:nvGrpSpPr>
        <p:grpSpPr>
          <a:xfrm>
            <a:off x="541735" y="1445459"/>
            <a:ext cx="208440" cy="398520"/>
            <a:chOff x="541735" y="1445459"/>
            <a:chExt cx="208440" cy="39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1A65A5B-671A-5480-831C-FF37801E70F5}"/>
                    </a:ext>
                  </a:extLst>
                </p14:cNvPr>
                <p14:cNvContentPartPr/>
                <p14:nvPr/>
              </p14:nvContentPartPr>
              <p14:xfrm>
                <a:off x="541735" y="1583699"/>
                <a:ext cx="16560" cy="241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1A65A5B-671A-5480-831C-FF37801E70F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3095" y="1574699"/>
                  <a:ext cx="342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B80BE10-828B-D418-76C6-1CBBE375BA83}"/>
                    </a:ext>
                  </a:extLst>
                </p14:cNvPr>
                <p14:cNvContentPartPr/>
                <p14:nvPr/>
              </p14:nvContentPartPr>
              <p14:xfrm>
                <a:off x="549295" y="1445459"/>
                <a:ext cx="200880" cy="398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B80BE10-828B-D418-76C6-1CBBE375BA8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40655" y="1436819"/>
                  <a:ext cx="218520" cy="41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0118408-AA67-F36A-3541-EF10E680A1FF}"/>
              </a:ext>
            </a:extLst>
          </p:cNvPr>
          <p:cNvGrpSpPr/>
          <p:nvPr/>
        </p:nvGrpSpPr>
        <p:grpSpPr>
          <a:xfrm>
            <a:off x="1062295" y="1465259"/>
            <a:ext cx="788400" cy="437760"/>
            <a:chOff x="1062295" y="1465259"/>
            <a:chExt cx="788400" cy="43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331E084-D335-9FF4-45C9-18EEA24C2966}"/>
                    </a:ext>
                  </a:extLst>
                </p14:cNvPr>
                <p14:cNvContentPartPr/>
                <p14:nvPr/>
              </p14:nvContentPartPr>
              <p14:xfrm>
                <a:off x="1062295" y="1465259"/>
                <a:ext cx="303480" cy="437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331E084-D335-9FF4-45C9-18EEA24C296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53295" y="1456619"/>
                  <a:ext cx="32112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10033C3-6A21-981C-8CD4-37E3ADEAC1E5}"/>
                    </a:ext>
                  </a:extLst>
                </p14:cNvPr>
                <p14:cNvContentPartPr/>
                <p14:nvPr/>
              </p14:nvContentPartPr>
              <p14:xfrm>
                <a:off x="1288015" y="1476779"/>
                <a:ext cx="74880" cy="141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10033C3-6A21-981C-8CD4-37E3ADEAC1E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279015" y="1468139"/>
                  <a:ext cx="925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2B57F74-0002-E3C1-965C-48A75DFBC46B}"/>
                    </a:ext>
                  </a:extLst>
                </p14:cNvPr>
                <p14:cNvContentPartPr/>
                <p14:nvPr/>
              </p14:nvContentPartPr>
              <p14:xfrm>
                <a:off x="1389895" y="1563179"/>
                <a:ext cx="219960" cy="264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2B57F74-0002-E3C1-965C-48A75DFBC46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380895" y="1554539"/>
                  <a:ext cx="2376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CC891A0-8554-C76A-6506-F095851D5600}"/>
                    </a:ext>
                  </a:extLst>
                </p14:cNvPr>
                <p14:cNvContentPartPr/>
                <p14:nvPr/>
              </p14:nvContentPartPr>
              <p14:xfrm>
                <a:off x="1574575" y="1612859"/>
                <a:ext cx="276120" cy="213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CC891A0-8554-C76A-6506-F095851D560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565575" y="1604219"/>
                  <a:ext cx="293760" cy="23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3BD5003-748B-4C44-09E4-C5965EA9DEC2}"/>
              </a:ext>
            </a:extLst>
          </p:cNvPr>
          <p:cNvGrpSpPr/>
          <p:nvPr/>
        </p:nvGrpSpPr>
        <p:grpSpPr>
          <a:xfrm>
            <a:off x="442735" y="2252219"/>
            <a:ext cx="331560" cy="433800"/>
            <a:chOff x="442735" y="2252219"/>
            <a:chExt cx="331560" cy="43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0B0CB5D-41FA-CF90-A270-F43165AE3BF0}"/>
                    </a:ext>
                  </a:extLst>
                </p14:cNvPr>
                <p14:cNvContentPartPr/>
                <p14:nvPr/>
              </p14:nvContentPartPr>
              <p14:xfrm>
                <a:off x="442735" y="2355539"/>
                <a:ext cx="174240" cy="271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0B0CB5D-41FA-CF90-A270-F43165AE3BF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33735" y="2346539"/>
                  <a:ext cx="1918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E72D41E-269A-BDAD-5638-652EAC8C40B1}"/>
                    </a:ext>
                  </a:extLst>
                </p14:cNvPr>
                <p14:cNvContentPartPr/>
                <p14:nvPr/>
              </p14:nvContentPartPr>
              <p14:xfrm>
                <a:off x="557935" y="2252219"/>
                <a:ext cx="216360" cy="433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E72D41E-269A-BDAD-5638-652EAC8C40B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8935" y="2243219"/>
                  <a:ext cx="234000" cy="45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6E3B2E1-BF7A-F7DF-BECE-F40BF3B98F68}"/>
              </a:ext>
            </a:extLst>
          </p:cNvPr>
          <p:cNvGrpSpPr/>
          <p:nvPr/>
        </p:nvGrpSpPr>
        <p:grpSpPr>
          <a:xfrm>
            <a:off x="545695" y="2988779"/>
            <a:ext cx="243720" cy="456120"/>
            <a:chOff x="545695" y="2988779"/>
            <a:chExt cx="243720" cy="45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873DC12-A870-4F5E-4987-CB3FC2FE1B95}"/>
                    </a:ext>
                  </a:extLst>
                </p14:cNvPr>
                <p14:cNvContentPartPr/>
                <p14:nvPr/>
              </p14:nvContentPartPr>
              <p14:xfrm>
                <a:off x="545695" y="3096059"/>
                <a:ext cx="173520" cy="253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873DC12-A870-4F5E-4987-CB3FC2FE1B9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7055" y="3087419"/>
                  <a:ext cx="1911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4ABD3EF-97BC-8E87-2C3C-1AB01900BA33}"/>
                    </a:ext>
                  </a:extLst>
                </p14:cNvPr>
                <p14:cNvContentPartPr/>
                <p14:nvPr/>
              </p14:nvContentPartPr>
              <p14:xfrm>
                <a:off x="624535" y="2988779"/>
                <a:ext cx="164880" cy="456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4ABD3EF-97BC-8E87-2C3C-1AB01900BA3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5895" y="2980139"/>
                  <a:ext cx="182520" cy="47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6FA859C-3F6E-021D-A51E-813972F748CF}"/>
              </a:ext>
            </a:extLst>
          </p:cNvPr>
          <p:cNvGrpSpPr/>
          <p:nvPr/>
        </p:nvGrpSpPr>
        <p:grpSpPr>
          <a:xfrm>
            <a:off x="1065175" y="2104619"/>
            <a:ext cx="941760" cy="1179000"/>
            <a:chOff x="1065175" y="2104619"/>
            <a:chExt cx="941760" cy="117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7F90262-42F2-DD44-BFAD-51D0AE78A50C}"/>
                    </a:ext>
                  </a:extLst>
                </p14:cNvPr>
                <p14:cNvContentPartPr/>
                <p14:nvPr/>
              </p14:nvContentPartPr>
              <p14:xfrm>
                <a:off x="1065175" y="2176619"/>
                <a:ext cx="279360" cy="324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7F90262-42F2-DD44-BFAD-51D0AE78A50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56535" y="2167979"/>
                  <a:ext cx="2970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5CCE5B8-026F-04C7-F56A-3D379F3531F7}"/>
                    </a:ext>
                  </a:extLst>
                </p14:cNvPr>
                <p14:cNvContentPartPr/>
                <p14:nvPr/>
              </p14:nvContentPartPr>
              <p14:xfrm>
                <a:off x="1344535" y="2104619"/>
                <a:ext cx="662400" cy="698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5CCE5B8-026F-04C7-F56A-3D379F3531F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35535" y="2095619"/>
                  <a:ext cx="680040" cy="71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0BAC438-346D-2A42-1474-64223C1A2EF5}"/>
                    </a:ext>
                  </a:extLst>
                </p14:cNvPr>
                <p14:cNvContentPartPr/>
                <p14:nvPr/>
              </p14:nvContentPartPr>
              <p14:xfrm>
                <a:off x="1284415" y="2828579"/>
                <a:ext cx="217440" cy="455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0BAC438-346D-2A42-1474-64223C1A2EF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275415" y="2819579"/>
                  <a:ext cx="23508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253CD1F-75E0-234E-8EBD-0127B2165787}"/>
                    </a:ext>
                  </a:extLst>
                </p14:cNvPr>
                <p14:cNvContentPartPr/>
                <p14:nvPr/>
              </p14:nvContentPartPr>
              <p14:xfrm>
                <a:off x="1414735" y="2903459"/>
                <a:ext cx="309240" cy="299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253CD1F-75E0-234E-8EBD-0127B216578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406095" y="2894819"/>
                  <a:ext cx="3268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BD59BD4-4589-478C-8A01-99AEC29D0928}"/>
                    </a:ext>
                  </a:extLst>
                </p14:cNvPr>
                <p14:cNvContentPartPr/>
                <p14:nvPr/>
              </p14:nvContentPartPr>
              <p14:xfrm>
                <a:off x="1691575" y="2958899"/>
                <a:ext cx="193680" cy="266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BD59BD4-4589-478C-8A01-99AEC29D092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82935" y="2950259"/>
                  <a:ext cx="211320" cy="28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5E078A9-104C-4EB2-7048-C29D558EC3BA}"/>
              </a:ext>
            </a:extLst>
          </p:cNvPr>
          <p:cNvGrpSpPr/>
          <p:nvPr/>
        </p:nvGrpSpPr>
        <p:grpSpPr>
          <a:xfrm>
            <a:off x="604015" y="3660179"/>
            <a:ext cx="279360" cy="487080"/>
            <a:chOff x="604015" y="3660179"/>
            <a:chExt cx="279360" cy="48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417095E-0BB8-62FC-B700-D75A4639C7E5}"/>
                    </a:ext>
                  </a:extLst>
                </p14:cNvPr>
                <p14:cNvContentPartPr/>
                <p14:nvPr/>
              </p14:nvContentPartPr>
              <p14:xfrm>
                <a:off x="604015" y="3660179"/>
                <a:ext cx="187560" cy="307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417095E-0BB8-62FC-B700-D75A4639C7E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95015" y="3651179"/>
                  <a:ext cx="2052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E1E5BF3-FC85-BCBA-7DD5-5CCB56949938}"/>
                    </a:ext>
                  </a:extLst>
                </p14:cNvPr>
                <p14:cNvContentPartPr/>
                <p14:nvPr/>
              </p14:nvContentPartPr>
              <p14:xfrm>
                <a:off x="744415" y="3662699"/>
                <a:ext cx="138960" cy="484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E1E5BF3-FC85-BCBA-7DD5-5CCB5694993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5415" y="3653699"/>
                  <a:ext cx="156600" cy="50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A650CE7-4AA4-E14D-1673-CFEA55A83583}"/>
              </a:ext>
            </a:extLst>
          </p:cNvPr>
          <p:cNvGrpSpPr/>
          <p:nvPr/>
        </p:nvGrpSpPr>
        <p:grpSpPr>
          <a:xfrm>
            <a:off x="1261015" y="3525179"/>
            <a:ext cx="1859760" cy="735120"/>
            <a:chOff x="1261015" y="3525179"/>
            <a:chExt cx="1859760" cy="73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77C43C9-F0DF-9EA1-7CE8-0CEB9CC298C7}"/>
                    </a:ext>
                  </a:extLst>
                </p14:cNvPr>
                <p14:cNvContentPartPr/>
                <p14:nvPr/>
              </p14:nvContentPartPr>
              <p14:xfrm>
                <a:off x="1261015" y="3564059"/>
                <a:ext cx="269280" cy="514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77C43C9-F0DF-9EA1-7CE8-0CEB9CC298C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252375" y="3555419"/>
                  <a:ext cx="28692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863E630-EF2B-4756-1927-E7F552FD0E08}"/>
                    </a:ext>
                  </a:extLst>
                </p14:cNvPr>
                <p14:cNvContentPartPr/>
                <p14:nvPr/>
              </p14:nvContentPartPr>
              <p14:xfrm>
                <a:off x="1627495" y="3809579"/>
                <a:ext cx="22320" cy="1490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863E630-EF2B-4756-1927-E7F552FD0E0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618495" y="3800939"/>
                  <a:ext cx="399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2D20A6A-F8C8-298D-A11F-479FF969FD29}"/>
                    </a:ext>
                  </a:extLst>
                </p14:cNvPr>
                <p14:cNvContentPartPr/>
                <p14:nvPr/>
              </p14:nvContentPartPr>
              <p14:xfrm>
                <a:off x="1555495" y="3611939"/>
                <a:ext cx="89640" cy="159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2D20A6A-F8C8-298D-A11F-479FF969FD2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546495" y="3603299"/>
                  <a:ext cx="107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91E225B-193B-A033-7A5D-1706FA7089A4}"/>
                    </a:ext>
                  </a:extLst>
                </p14:cNvPr>
                <p14:cNvContentPartPr/>
                <p14:nvPr/>
              </p14:nvContentPartPr>
              <p14:xfrm>
                <a:off x="1719655" y="3589259"/>
                <a:ext cx="235800" cy="379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91E225B-193B-A033-7A5D-1706FA7089A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710655" y="3580259"/>
                  <a:ext cx="25344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9393C8E-2900-F17F-A116-B5A9784D7D15}"/>
                    </a:ext>
                  </a:extLst>
                </p14:cNvPr>
                <p14:cNvContentPartPr/>
                <p14:nvPr/>
              </p14:nvContentPartPr>
              <p14:xfrm>
                <a:off x="1878775" y="3525179"/>
                <a:ext cx="172440" cy="385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9393C8E-2900-F17F-A116-B5A9784D7D1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870135" y="3516179"/>
                  <a:ext cx="19008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CDF152A-5F4D-42EE-8332-836136A67B6D}"/>
                    </a:ext>
                  </a:extLst>
                </p14:cNvPr>
                <p14:cNvContentPartPr/>
                <p14:nvPr/>
              </p14:nvContentPartPr>
              <p14:xfrm>
                <a:off x="2112415" y="3705539"/>
                <a:ext cx="299880" cy="185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CDF152A-5F4D-42EE-8332-836136A67B6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103415" y="3696539"/>
                  <a:ext cx="3175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9660DAD-07B1-CAFB-2938-B0713264A37B}"/>
                    </a:ext>
                  </a:extLst>
                </p14:cNvPr>
                <p14:cNvContentPartPr/>
                <p14:nvPr/>
              </p14:nvContentPartPr>
              <p14:xfrm>
                <a:off x="2456935" y="3659819"/>
                <a:ext cx="503640" cy="600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9660DAD-07B1-CAFB-2938-B0713264A37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447935" y="3651179"/>
                  <a:ext cx="52128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1ED8083-F8A7-056D-A7B3-0E22F41F34EA}"/>
                    </a:ext>
                  </a:extLst>
                </p14:cNvPr>
                <p14:cNvContentPartPr/>
                <p14:nvPr/>
              </p14:nvContentPartPr>
              <p14:xfrm>
                <a:off x="3115015" y="3818219"/>
                <a:ext cx="5760" cy="10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1ED8083-F8A7-056D-A7B3-0E22F41F34E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106375" y="3809219"/>
                  <a:ext cx="23400" cy="1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13B71A3-D20A-38F5-70E1-93A6FA160F8D}"/>
                  </a:ext>
                </a:extLst>
              </p14:cNvPr>
              <p14:cNvContentPartPr/>
              <p14:nvPr/>
            </p14:nvContentPartPr>
            <p14:xfrm>
              <a:off x="2208895" y="1335659"/>
              <a:ext cx="325080" cy="10652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13B71A3-D20A-38F5-70E1-93A6FA160F8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200255" y="1326659"/>
                <a:ext cx="342720" cy="10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B0AC535-44BC-F297-9623-AEE6FA038CC3}"/>
                  </a:ext>
                </a:extLst>
              </p14:cNvPr>
              <p14:cNvContentPartPr/>
              <p14:nvPr/>
            </p14:nvContentPartPr>
            <p14:xfrm>
              <a:off x="2221495" y="2880419"/>
              <a:ext cx="396000" cy="1972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B0AC535-44BC-F297-9623-AEE6FA038CC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212855" y="2871419"/>
                <a:ext cx="41364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4498F25-3878-D94A-0477-DF3CAF15C3D4}"/>
                  </a:ext>
                </a:extLst>
              </p14:cNvPr>
              <p14:cNvContentPartPr/>
              <p14:nvPr/>
            </p14:nvContentPartPr>
            <p14:xfrm>
              <a:off x="3086575" y="3360299"/>
              <a:ext cx="383040" cy="1605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4498F25-3878-D94A-0477-DF3CAF15C3D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077575" y="3351299"/>
                <a:ext cx="400680" cy="17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640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6EDA7-D565-4FA7-BEA5-6EFB5BA8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F684-668E-442E-BC3D-F060A64FB903}" type="datetime1">
              <a:rPr lang="en-IN" smtClean="0"/>
              <a:t>17-07-2022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FC79F-3117-4C94-B7AA-F53D2BEF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6</a:t>
            </a:fld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993829-95F0-3027-EB12-5DF1E8A1792C}"/>
              </a:ext>
            </a:extLst>
          </p:cNvPr>
          <p:cNvGrpSpPr/>
          <p:nvPr/>
        </p:nvGrpSpPr>
        <p:grpSpPr>
          <a:xfrm>
            <a:off x="409615" y="400019"/>
            <a:ext cx="1344960" cy="824040"/>
            <a:chOff x="409615" y="400019"/>
            <a:chExt cx="1344960" cy="82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615491D-E569-1F07-778C-38BE2F4DE60E}"/>
                    </a:ext>
                  </a:extLst>
                </p14:cNvPr>
                <p14:cNvContentPartPr/>
                <p14:nvPr/>
              </p14:nvContentPartPr>
              <p14:xfrm>
                <a:off x="409615" y="400019"/>
                <a:ext cx="230400" cy="524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615491D-E569-1F07-778C-38BE2F4DE60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0975" y="391379"/>
                  <a:ext cx="24804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CB1B91B-8DB7-5544-981A-917AA17A9538}"/>
                    </a:ext>
                  </a:extLst>
                </p14:cNvPr>
                <p14:cNvContentPartPr/>
                <p14:nvPr/>
              </p14:nvContentPartPr>
              <p14:xfrm>
                <a:off x="710935" y="459059"/>
                <a:ext cx="184320" cy="405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CB1B91B-8DB7-5544-981A-917AA17A953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1935" y="450059"/>
                  <a:ext cx="20196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E9E46F4-6F64-E205-7094-DC9BC6717CFB}"/>
                    </a:ext>
                  </a:extLst>
                </p14:cNvPr>
                <p14:cNvContentPartPr/>
                <p14:nvPr/>
              </p14:nvContentPartPr>
              <p14:xfrm>
                <a:off x="874015" y="551219"/>
                <a:ext cx="155520" cy="98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E9E46F4-6F64-E205-7094-DC9BC6717CF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5015" y="542579"/>
                  <a:ext cx="1731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779D012-ABD7-09AF-A647-78629888136A}"/>
                    </a:ext>
                  </a:extLst>
                </p14:cNvPr>
                <p14:cNvContentPartPr/>
                <p14:nvPr/>
              </p14:nvContentPartPr>
              <p14:xfrm>
                <a:off x="1045375" y="586499"/>
                <a:ext cx="93600" cy="219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779D012-ABD7-09AF-A647-78629888136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6375" y="577859"/>
                  <a:ext cx="1112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5DA79C3-A4F5-E866-D4BE-122759A28EB2}"/>
                    </a:ext>
                  </a:extLst>
                </p14:cNvPr>
                <p14:cNvContentPartPr/>
                <p14:nvPr/>
              </p14:nvContentPartPr>
              <p14:xfrm>
                <a:off x="493135" y="883139"/>
                <a:ext cx="651240" cy="279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5DA79C3-A4F5-E866-D4BE-122759A28EB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4135" y="874499"/>
                  <a:ext cx="6688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606C333-9275-1701-DFC8-5E468639CF28}"/>
                    </a:ext>
                  </a:extLst>
                </p14:cNvPr>
                <p14:cNvContentPartPr/>
                <p14:nvPr/>
              </p14:nvContentPartPr>
              <p14:xfrm>
                <a:off x="568015" y="988619"/>
                <a:ext cx="469800" cy="235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606C333-9275-1701-DFC8-5E468639CF2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9015" y="979619"/>
                  <a:ext cx="4874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F314A0A-ACF3-8D41-336A-6BFE4CDF829A}"/>
                    </a:ext>
                  </a:extLst>
                </p14:cNvPr>
                <p14:cNvContentPartPr/>
                <p14:nvPr/>
              </p14:nvContentPartPr>
              <p14:xfrm>
                <a:off x="1419415" y="543659"/>
                <a:ext cx="335160" cy="190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F314A0A-ACF3-8D41-336A-6BFE4CDF82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10775" y="534659"/>
                  <a:ext cx="352800" cy="20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D4EB2AF-4920-A84E-E0D5-48DD7B5E4E84}"/>
                  </a:ext>
                </a:extLst>
              </p14:cNvPr>
              <p14:cNvContentPartPr/>
              <p14:nvPr/>
            </p14:nvContentPartPr>
            <p14:xfrm>
              <a:off x="2747095" y="149819"/>
              <a:ext cx="243000" cy="839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D4EB2AF-4920-A84E-E0D5-48DD7B5E4E8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38455" y="141179"/>
                <a:ext cx="260640" cy="85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D90AE1E-6A4D-7408-A6B2-D494F91B472D}"/>
                  </a:ext>
                </a:extLst>
              </p14:cNvPr>
              <p14:cNvContentPartPr/>
              <p14:nvPr/>
            </p14:nvContentPartPr>
            <p14:xfrm>
              <a:off x="3295375" y="163859"/>
              <a:ext cx="219240" cy="838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D90AE1E-6A4D-7408-A6B2-D494F91B472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86375" y="155219"/>
                <a:ext cx="236880" cy="85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DD8F2CD1-FB42-D696-231D-77F993BBEFF5}"/>
              </a:ext>
            </a:extLst>
          </p:cNvPr>
          <p:cNvGrpSpPr/>
          <p:nvPr/>
        </p:nvGrpSpPr>
        <p:grpSpPr>
          <a:xfrm>
            <a:off x="161215" y="1762259"/>
            <a:ext cx="223560" cy="257040"/>
            <a:chOff x="161215" y="1762259"/>
            <a:chExt cx="223560" cy="25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44A5CC0-2448-3F53-9E78-26F6E335A6B7}"/>
                    </a:ext>
                  </a:extLst>
                </p14:cNvPr>
                <p14:cNvContentPartPr/>
                <p14:nvPr/>
              </p14:nvContentPartPr>
              <p14:xfrm>
                <a:off x="161215" y="1841099"/>
                <a:ext cx="130320" cy="8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44A5CC0-2448-3F53-9E78-26F6E335A6B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2215" y="1832459"/>
                  <a:ext cx="1479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CE4B904-83C9-C4C1-1975-EB8BB43C9CE0}"/>
                    </a:ext>
                  </a:extLst>
                </p14:cNvPr>
                <p14:cNvContentPartPr/>
                <p14:nvPr/>
              </p14:nvContentPartPr>
              <p14:xfrm>
                <a:off x="233215" y="1762259"/>
                <a:ext cx="151560" cy="257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CE4B904-83C9-C4C1-1975-EB8BB43C9CE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4575" y="1753259"/>
                  <a:ext cx="169200" cy="27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1F6AE7-7078-E74F-43D5-886FF9AD559A}"/>
              </a:ext>
            </a:extLst>
          </p:cNvPr>
          <p:cNvGrpSpPr/>
          <p:nvPr/>
        </p:nvGrpSpPr>
        <p:grpSpPr>
          <a:xfrm>
            <a:off x="665935" y="1690259"/>
            <a:ext cx="1060920" cy="787680"/>
            <a:chOff x="665935" y="1690259"/>
            <a:chExt cx="1060920" cy="78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72F57F6-A154-C7FF-B081-62531DBDDC4C}"/>
                    </a:ext>
                  </a:extLst>
                </p14:cNvPr>
                <p14:cNvContentPartPr/>
                <p14:nvPr/>
              </p14:nvContentPartPr>
              <p14:xfrm>
                <a:off x="665935" y="1854419"/>
                <a:ext cx="287280" cy="179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72F57F6-A154-C7FF-B081-62531DBDDC4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6935" y="1845419"/>
                  <a:ext cx="3049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3F4760B-900D-FC4C-A70B-FD1BA09470C2}"/>
                    </a:ext>
                  </a:extLst>
                </p14:cNvPr>
                <p14:cNvContentPartPr/>
                <p14:nvPr/>
              </p14:nvContentPartPr>
              <p14:xfrm>
                <a:off x="988495" y="1860539"/>
                <a:ext cx="198000" cy="617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3F4760B-900D-FC4C-A70B-FD1BA09470C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9855" y="1851899"/>
                  <a:ext cx="215640" cy="63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FE13819-3405-448E-163E-F2BC1E5AACFA}"/>
                    </a:ext>
                  </a:extLst>
                </p14:cNvPr>
                <p14:cNvContentPartPr/>
                <p14:nvPr/>
              </p14:nvContentPartPr>
              <p14:xfrm>
                <a:off x="1171735" y="1976819"/>
                <a:ext cx="135720" cy="69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FE13819-3405-448E-163E-F2BC1E5AACF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62735" y="1968179"/>
                  <a:ext cx="1533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39A2044-2568-D5AF-AD7B-0C1DDCADE666}"/>
                    </a:ext>
                  </a:extLst>
                </p14:cNvPr>
                <p14:cNvContentPartPr/>
                <p14:nvPr/>
              </p14:nvContentPartPr>
              <p14:xfrm>
                <a:off x="1342015" y="1690259"/>
                <a:ext cx="299520" cy="324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39A2044-2568-D5AF-AD7B-0C1DDCADE66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33015" y="1681259"/>
                  <a:ext cx="31716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4F096B4-62BB-B687-DE3C-D812C71275C4}"/>
                    </a:ext>
                  </a:extLst>
                </p14:cNvPr>
                <p14:cNvContentPartPr/>
                <p14:nvPr/>
              </p14:nvContentPartPr>
              <p14:xfrm>
                <a:off x="1576015" y="1749299"/>
                <a:ext cx="150840" cy="63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4F096B4-62BB-B687-DE3C-D812C71275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67375" y="1740299"/>
                  <a:ext cx="16848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F89168D-9971-9EBE-7142-E49B5D771A00}"/>
              </a:ext>
            </a:extLst>
          </p:cNvPr>
          <p:cNvGrpSpPr/>
          <p:nvPr/>
        </p:nvGrpSpPr>
        <p:grpSpPr>
          <a:xfrm>
            <a:off x="4129135" y="462299"/>
            <a:ext cx="218880" cy="316440"/>
            <a:chOff x="4129135" y="462299"/>
            <a:chExt cx="218880" cy="31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4C5E28A-F0AC-82FD-8579-EF25AD7AEF7B}"/>
                    </a:ext>
                  </a:extLst>
                </p14:cNvPr>
                <p14:cNvContentPartPr/>
                <p14:nvPr/>
              </p14:nvContentPartPr>
              <p14:xfrm>
                <a:off x="4129135" y="595499"/>
                <a:ext cx="108720" cy="4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4C5E28A-F0AC-82FD-8579-EF25AD7AEF7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20135" y="586859"/>
                  <a:ext cx="1263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61BE588-39C1-073D-A095-07D72BE7BBAA}"/>
                    </a:ext>
                  </a:extLst>
                </p14:cNvPr>
                <p14:cNvContentPartPr/>
                <p14:nvPr/>
              </p14:nvContentPartPr>
              <p14:xfrm>
                <a:off x="4140295" y="462299"/>
                <a:ext cx="207720" cy="316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61BE588-39C1-073D-A095-07D72BE7BBA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31295" y="453659"/>
                  <a:ext cx="225360" cy="33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2A946CF-853C-CE51-0C99-864EEEA2F2C6}"/>
              </a:ext>
            </a:extLst>
          </p:cNvPr>
          <p:cNvGrpSpPr/>
          <p:nvPr/>
        </p:nvGrpSpPr>
        <p:grpSpPr>
          <a:xfrm>
            <a:off x="1933855" y="1779179"/>
            <a:ext cx="137520" cy="102600"/>
            <a:chOff x="1933855" y="1779179"/>
            <a:chExt cx="137520" cy="10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A63E992-5397-4C60-F22E-5FB806E11110}"/>
                    </a:ext>
                  </a:extLst>
                </p14:cNvPr>
                <p14:cNvContentPartPr/>
                <p14:nvPr/>
              </p14:nvContentPartPr>
              <p14:xfrm>
                <a:off x="1934215" y="1779179"/>
                <a:ext cx="69480" cy="13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A63E992-5397-4C60-F22E-5FB806E1111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25215" y="1770179"/>
                  <a:ext cx="871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3AA7938-320C-3AF4-FA85-7AC8321F9159}"/>
                    </a:ext>
                  </a:extLst>
                </p14:cNvPr>
                <p14:cNvContentPartPr/>
                <p14:nvPr/>
              </p14:nvContentPartPr>
              <p14:xfrm>
                <a:off x="1933855" y="1838219"/>
                <a:ext cx="137520" cy="43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3AA7938-320C-3AF4-FA85-7AC8321F915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24855" y="1829219"/>
                  <a:ext cx="155160" cy="6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7996A45-3E3D-E7E4-752D-9DEAF8DA5A0F}"/>
                  </a:ext>
                </a:extLst>
              </p14:cNvPr>
              <p14:cNvContentPartPr/>
              <p14:nvPr/>
            </p14:nvContentPartPr>
            <p14:xfrm>
              <a:off x="2362975" y="1444019"/>
              <a:ext cx="204120" cy="6973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7996A45-3E3D-E7E4-752D-9DEAF8DA5A0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354335" y="1435019"/>
                <a:ext cx="221760" cy="71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AA3CAE3E-B92E-4462-4672-1B4365971CE3}"/>
              </a:ext>
            </a:extLst>
          </p:cNvPr>
          <p:cNvGrpSpPr/>
          <p:nvPr/>
        </p:nvGrpSpPr>
        <p:grpSpPr>
          <a:xfrm>
            <a:off x="2792455" y="1693859"/>
            <a:ext cx="330480" cy="456480"/>
            <a:chOff x="2792455" y="1693859"/>
            <a:chExt cx="330480" cy="45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FFD9DCE-F86A-3372-7172-4007ED142FC5}"/>
                    </a:ext>
                  </a:extLst>
                </p14:cNvPr>
                <p14:cNvContentPartPr/>
                <p14:nvPr/>
              </p14:nvContentPartPr>
              <p14:xfrm>
                <a:off x="2792455" y="1693859"/>
                <a:ext cx="83160" cy="296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FFD9DCE-F86A-3372-7172-4007ED142FC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83815" y="1685219"/>
                  <a:ext cx="1008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DEBD27C-9DDB-9716-1ECF-9BB45DC6E55B}"/>
                    </a:ext>
                  </a:extLst>
                </p14:cNvPr>
                <p14:cNvContentPartPr/>
                <p14:nvPr/>
              </p14:nvContentPartPr>
              <p14:xfrm>
                <a:off x="3055615" y="1885739"/>
                <a:ext cx="67320" cy="264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DEBD27C-9DDB-9716-1ECF-9BB45DC6E55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046615" y="1877099"/>
                  <a:ext cx="84960" cy="28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BFDBE4C-362E-202A-FEC2-ABE83D6740FB}"/>
              </a:ext>
            </a:extLst>
          </p:cNvPr>
          <p:cNvGrpSpPr/>
          <p:nvPr/>
        </p:nvGrpSpPr>
        <p:grpSpPr>
          <a:xfrm>
            <a:off x="3346135" y="1715819"/>
            <a:ext cx="316440" cy="406080"/>
            <a:chOff x="3346135" y="1715819"/>
            <a:chExt cx="316440" cy="40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5E21C15-7363-4F40-3076-B6182973C7BF}"/>
                    </a:ext>
                  </a:extLst>
                </p14:cNvPr>
                <p14:cNvContentPartPr/>
                <p14:nvPr/>
              </p14:nvContentPartPr>
              <p14:xfrm>
                <a:off x="3346135" y="1715819"/>
                <a:ext cx="108720" cy="2822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5E21C15-7363-4F40-3076-B6182973C7B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37495" y="1707179"/>
                  <a:ext cx="1263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F286AAB-8443-A75B-C75D-26932384CDD8}"/>
                    </a:ext>
                  </a:extLst>
                </p14:cNvPr>
                <p14:cNvContentPartPr/>
                <p14:nvPr/>
              </p14:nvContentPartPr>
              <p14:xfrm>
                <a:off x="3610015" y="1899059"/>
                <a:ext cx="52560" cy="222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F286AAB-8443-A75B-C75D-26932384CDD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01015" y="1890059"/>
                  <a:ext cx="7020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B640E10-456C-2FB6-F197-3887493F9BC7}"/>
              </a:ext>
            </a:extLst>
          </p:cNvPr>
          <p:cNvGrpSpPr/>
          <p:nvPr/>
        </p:nvGrpSpPr>
        <p:grpSpPr>
          <a:xfrm>
            <a:off x="3899095" y="1570739"/>
            <a:ext cx="675720" cy="402480"/>
            <a:chOff x="3899095" y="1570739"/>
            <a:chExt cx="675720" cy="40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CCDCE5E-F810-21FE-D49F-2CC409CFD1E0}"/>
                    </a:ext>
                  </a:extLst>
                </p14:cNvPr>
                <p14:cNvContentPartPr/>
                <p14:nvPr/>
              </p14:nvContentPartPr>
              <p14:xfrm>
                <a:off x="3899095" y="1630139"/>
                <a:ext cx="98640" cy="1065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CCDCE5E-F810-21FE-D49F-2CC409CFD1E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890455" y="1621499"/>
                  <a:ext cx="1162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5A2924-22C1-6EF0-1AE8-EB885A90A06C}"/>
                    </a:ext>
                  </a:extLst>
                </p14:cNvPr>
                <p14:cNvContentPartPr/>
                <p14:nvPr/>
              </p14:nvContentPartPr>
              <p14:xfrm>
                <a:off x="4124455" y="1609259"/>
                <a:ext cx="191160" cy="362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5A2924-22C1-6EF0-1AE8-EB885A90A06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115455" y="1600259"/>
                  <a:ext cx="20880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25E1C45-654C-6B54-779E-B231C433B9E0}"/>
                    </a:ext>
                  </a:extLst>
                </p14:cNvPr>
                <p14:cNvContentPartPr/>
                <p14:nvPr/>
              </p14:nvContentPartPr>
              <p14:xfrm>
                <a:off x="4290415" y="1664339"/>
                <a:ext cx="208800" cy="308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25E1C45-654C-6B54-779E-B231C433B9E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81775" y="1655699"/>
                  <a:ext cx="2264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7C12A06-1045-94D7-88B5-3133793EB15F}"/>
                    </a:ext>
                  </a:extLst>
                </p14:cNvPr>
                <p14:cNvContentPartPr/>
                <p14:nvPr/>
              </p14:nvContentPartPr>
              <p14:xfrm>
                <a:off x="4509655" y="1570739"/>
                <a:ext cx="65160" cy="950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7C12A06-1045-94D7-88B5-3133793EB15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01015" y="1562099"/>
                  <a:ext cx="82800" cy="11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887383B-0FBB-5EA1-8417-757477529013}"/>
              </a:ext>
            </a:extLst>
          </p:cNvPr>
          <p:cNvGrpSpPr/>
          <p:nvPr/>
        </p:nvGrpSpPr>
        <p:grpSpPr>
          <a:xfrm>
            <a:off x="4853095" y="215699"/>
            <a:ext cx="4201920" cy="1828800"/>
            <a:chOff x="4853095" y="215699"/>
            <a:chExt cx="4201920" cy="182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49CE2D4-76C3-AB43-DB39-506BC06245F7}"/>
                    </a:ext>
                  </a:extLst>
                </p14:cNvPr>
                <p14:cNvContentPartPr/>
                <p14:nvPr/>
              </p14:nvContentPartPr>
              <p14:xfrm>
                <a:off x="6344215" y="215699"/>
                <a:ext cx="42120" cy="324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49CE2D4-76C3-AB43-DB39-506BC06245F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35575" y="206699"/>
                  <a:ext cx="597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FE3D37C-F420-B861-7781-25EFDE00FBBE}"/>
                    </a:ext>
                  </a:extLst>
                </p14:cNvPr>
                <p14:cNvContentPartPr/>
                <p14:nvPr/>
              </p14:nvContentPartPr>
              <p14:xfrm>
                <a:off x="6343855" y="366179"/>
                <a:ext cx="200880" cy="200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FE3D37C-F420-B861-7781-25EFDE00FBB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34855" y="357179"/>
                  <a:ext cx="2185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28248A3-D429-5FE9-143D-EFD5B9F24038}"/>
                    </a:ext>
                  </a:extLst>
                </p14:cNvPr>
                <p14:cNvContentPartPr/>
                <p14:nvPr/>
              </p14:nvContentPartPr>
              <p14:xfrm>
                <a:off x="6929215" y="294899"/>
                <a:ext cx="433440" cy="284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28248A3-D429-5FE9-143D-EFD5B9F2403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20215" y="285899"/>
                  <a:ext cx="4510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72AD2D2-CF85-9240-C425-5644AC9CB831}"/>
                    </a:ext>
                  </a:extLst>
                </p14:cNvPr>
                <p14:cNvContentPartPr/>
                <p14:nvPr/>
              </p14:nvContentPartPr>
              <p14:xfrm>
                <a:off x="7328095" y="352859"/>
                <a:ext cx="231840" cy="217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72AD2D2-CF85-9240-C425-5644AC9CB83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19455" y="343859"/>
                  <a:ext cx="2494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68EC8D5-A6A7-E693-125A-89713A5B7826}"/>
                    </a:ext>
                  </a:extLst>
                </p14:cNvPr>
                <p14:cNvContentPartPr/>
                <p14:nvPr/>
              </p14:nvContentPartPr>
              <p14:xfrm>
                <a:off x="7546615" y="346379"/>
                <a:ext cx="414360" cy="207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68EC8D5-A6A7-E693-125A-89713A5B782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37615" y="337739"/>
                  <a:ext cx="4320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C9A5EE8-E733-50ED-FAC0-06F48CD3A746}"/>
                    </a:ext>
                  </a:extLst>
                </p14:cNvPr>
                <p14:cNvContentPartPr/>
                <p14:nvPr/>
              </p14:nvContentPartPr>
              <p14:xfrm>
                <a:off x="7951975" y="417659"/>
                <a:ext cx="112680" cy="151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C9A5EE8-E733-50ED-FAC0-06F48CD3A74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943335" y="409019"/>
                  <a:ext cx="1303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05DA6E0-40A1-DDF8-C6FD-01D87C117421}"/>
                    </a:ext>
                  </a:extLst>
                </p14:cNvPr>
                <p14:cNvContentPartPr/>
                <p14:nvPr/>
              </p14:nvContentPartPr>
              <p14:xfrm>
                <a:off x="8040535" y="354299"/>
                <a:ext cx="38160" cy="109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05DA6E0-40A1-DDF8-C6FD-01D87C11742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031895" y="345299"/>
                  <a:ext cx="558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86CC206-4704-514A-46BF-697B9E418653}"/>
                    </a:ext>
                  </a:extLst>
                </p14:cNvPr>
                <p14:cNvContentPartPr/>
                <p14:nvPr/>
              </p14:nvContentPartPr>
              <p14:xfrm>
                <a:off x="8117575" y="330539"/>
                <a:ext cx="294840" cy="312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86CC206-4704-514A-46BF-697B9E41865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108935" y="321899"/>
                  <a:ext cx="31248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6BF8FC3-D4AA-0E7E-ADE8-679AD673D19A}"/>
                    </a:ext>
                  </a:extLst>
                </p14:cNvPr>
                <p14:cNvContentPartPr/>
                <p14:nvPr/>
              </p14:nvContentPartPr>
              <p14:xfrm>
                <a:off x="6313615" y="668219"/>
                <a:ext cx="276120" cy="279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6BF8FC3-D4AA-0E7E-ADE8-679AD673D19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304615" y="659219"/>
                  <a:ext cx="2937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4E90CFC-A7FA-EBFB-9026-1FA16DFD53EF}"/>
                    </a:ext>
                  </a:extLst>
                </p14:cNvPr>
                <p14:cNvContentPartPr/>
                <p14:nvPr/>
              </p14:nvContentPartPr>
              <p14:xfrm>
                <a:off x="6569935" y="638339"/>
                <a:ext cx="605520" cy="268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4E90CFC-A7FA-EBFB-9026-1FA16DFD53E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560935" y="629699"/>
                  <a:ext cx="6231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FA998D7-A7DA-25D6-06AF-E966D723F616}"/>
                    </a:ext>
                  </a:extLst>
                </p14:cNvPr>
                <p14:cNvContentPartPr/>
                <p14:nvPr/>
              </p14:nvContentPartPr>
              <p14:xfrm>
                <a:off x="7588375" y="729419"/>
                <a:ext cx="33120" cy="121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FA998D7-A7DA-25D6-06AF-E966D723F61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579375" y="720419"/>
                  <a:ext cx="507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783086E-0F30-1327-874C-C6D6D4A273BF}"/>
                    </a:ext>
                  </a:extLst>
                </p14:cNvPr>
                <p14:cNvContentPartPr/>
                <p14:nvPr/>
              </p14:nvContentPartPr>
              <p14:xfrm>
                <a:off x="7584775" y="641939"/>
                <a:ext cx="13320" cy="19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783086E-0F30-1327-874C-C6D6D4A273B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575775" y="633299"/>
                  <a:ext cx="309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771F971-7DA2-DCCE-F46A-0345FA8B9A3F}"/>
                    </a:ext>
                  </a:extLst>
                </p14:cNvPr>
                <p14:cNvContentPartPr/>
                <p14:nvPr/>
              </p14:nvContentPartPr>
              <p14:xfrm>
                <a:off x="7621135" y="781979"/>
                <a:ext cx="129960" cy="74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771F971-7DA2-DCCE-F46A-0345FA8B9A3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612135" y="772979"/>
                  <a:ext cx="1476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FB9953-D545-FC43-6632-F08B914540E5}"/>
                    </a:ext>
                  </a:extLst>
                </p14:cNvPr>
                <p14:cNvContentPartPr/>
                <p14:nvPr/>
              </p14:nvContentPartPr>
              <p14:xfrm>
                <a:off x="8018215" y="638699"/>
                <a:ext cx="239040" cy="253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FB9953-D545-FC43-6632-F08B914540E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09575" y="629699"/>
                  <a:ext cx="2566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135EBD3-A42F-6A71-5571-209E2375197A}"/>
                    </a:ext>
                  </a:extLst>
                </p14:cNvPr>
                <p14:cNvContentPartPr/>
                <p14:nvPr/>
              </p14:nvContentPartPr>
              <p14:xfrm>
                <a:off x="8212975" y="684419"/>
                <a:ext cx="62640" cy="55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135EBD3-A42F-6A71-5571-209E2375197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203975" y="675779"/>
                  <a:ext cx="802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9F1F200-6FD9-513C-FF6E-732A24B2A45F}"/>
                    </a:ext>
                  </a:extLst>
                </p14:cNvPr>
                <p14:cNvContentPartPr/>
                <p14:nvPr/>
              </p14:nvContentPartPr>
              <p14:xfrm>
                <a:off x="8194255" y="659579"/>
                <a:ext cx="390960" cy="567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9F1F200-6FD9-513C-FF6E-732A24B2A45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185255" y="650579"/>
                  <a:ext cx="4086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DE66ED4-CFF6-E3F7-8738-DAB70AF023D7}"/>
                    </a:ext>
                  </a:extLst>
                </p14:cNvPr>
                <p14:cNvContentPartPr/>
                <p14:nvPr/>
              </p14:nvContentPartPr>
              <p14:xfrm>
                <a:off x="8671975" y="806459"/>
                <a:ext cx="60840" cy="9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DE66ED4-CFF6-E3F7-8738-DAB70AF023D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63335" y="797459"/>
                  <a:ext cx="784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8A9F976-C7A4-BB18-D191-F3F7DB6785F0}"/>
                    </a:ext>
                  </a:extLst>
                </p14:cNvPr>
                <p14:cNvContentPartPr/>
                <p14:nvPr/>
              </p14:nvContentPartPr>
              <p14:xfrm>
                <a:off x="4862095" y="319379"/>
                <a:ext cx="162360" cy="312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8A9F976-C7A4-BB18-D191-F3F7DB6785F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53095" y="310739"/>
                  <a:ext cx="1800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4530A98-1F9B-F63C-D90C-0F92AA3020B8}"/>
                    </a:ext>
                  </a:extLst>
                </p14:cNvPr>
                <p14:cNvContentPartPr/>
                <p14:nvPr/>
              </p14:nvContentPartPr>
              <p14:xfrm>
                <a:off x="4997815" y="432419"/>
                <a:ext cx="100080" cy="182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4530A98-1F9B-F63C-D90C-0F92AA3020B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989175" y="423419"/>
                  <a:ext cx="1177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4772322-7D42-BF2A-0F43-9396C8853F9D}"/>
                    </a:ext>
                  </a:extLst>
                </p14:cNvPr>
                <p14:cNvContentPartPr/>
                <p14:nvPr/>
              </p14:nvContentPartPr>
              <p14:xfrm>
                <a:off x="5006095" y="231539"/>
                <a:ext cx="68760" cy="38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4772322-7D42-BF2A-0F43-9396C8853F9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97455" y="222539"/>
                  <a:ext cx="864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928A415-305C-DCF0-1C52-7753E93D362E}"/>
                    </a:ext>
                  </a:extLst>
                </p14:cNvPr>
                <p14:cNvContentPartPr/>
                <p14:nvPr/>
              </p14:nvContentPartPr>
              <p14:xfrm>
                <a:off x="5138575" y="359339"/>
                <a:ext cx="2880" cy="12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928A415-305C-DCF0-1C52-7753E93D362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29935" y="350699"/>
                  <a:ext cx="20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4142731-A243-8928-E5BC-98FBE7D10E36}"/>
                    </a:ext>
                  </a:extLst>
                </p14:cNvPr>
                <p14:cNvContentPartPr/>
                <p14:nvPr/>
              </p14:nvContentPartPr>
              <p14:xfrm>
                <a:off x="5132815" y="386699"/>
                <a:ext cx="349200" cy="175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4142731-A243-8928-E5BC-98FBE7D10E3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124175" y="377699"/>
                  <a:ext cx="3668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03DD745-BA96-2AA2-165C-CE6A060547E4}"/>
                    </a:ext>
                  </a:extLst>
                </p14:cNvPr>
                <p14:cNvContentPartPr/>
                <p14:nvPr/>
              </p14:nvContentPartPr>
              <p14:xfrm>
                <a:off x="5409295" y="229739"/>
                <a:ext cx="196560" cy="324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03DD745-BA96-2AA2-165C-CE6A060547E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00655" y="220739"/>
                  <a:ext cx="2142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2794826-9B5B-6574-974A-C9057FF23FEA}"/>
                    </a:ext>
                  </a:extLst>
                </p14:cNvPr>
                <p14:cNvContentPartPr/>
                <p14:nvPr/>
              </p14:nvContentPartPr>
              <p14:xfrm>
                <a:off x="5665255" y="400379"/>
                <a:ext cx="181800" cy="177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2794826-9B5B-6574-974A-C9057FF23FE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656255" y="391379"/>
                  <a:ext cx="1994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8B14816-DDD6-6E95-592D-134B7EE10BEE}"/>
                    </a:ext>
                  </a:extLst>
                </p14:cNvPr>
                <p14:cNvContentPartPr/>
                <p14:nvPr/>
              </p14:nvContentPartPr>
              <p14:xfrm>
                <a:off x="4985935" y="710699"/>
                <a:ext cx="34200" cy="289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8B14816-DDD6-6E95-592D-134B7EE10BE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977295" y="701699"/>
                  <a:ext cx="518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E9D9424-01A6-67D6-374D-FA360639B325}"/>
                    </a:ext>
                  </a:extLst>
                </p14:cNvPr>
                <p14:cNvContentPartPr/>
                <p14:nvPr/>
              </p14:nvContentPartPr>
              <p14:xfrm>
                <a:off x="4935895" y="791699"/>
                <a:ext cx="367560" cy="212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E9D9424-01A6-67D6-374D-FA360639B32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927255" y="782699"/>
                  <a:ext cx="3852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4AF812F-0C2C-A5C2-622E-E0E6B75DA1FF}"/>
                    </a:ext>
                  </a:extLst>
                </p14:cNvPr>
                <p14:cNvContentPartPr/>
                <p14:nvPr/>
              </p14:nvContentPartPr>
              <p14:xfrm>
                <a:off x="5329015" y="749219"/>
                <a:ext cx="44280" cy="209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4AF812F-0C2C-A5C2-622E-E0E6B75DA1F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20015" y="740579"/>
                  <a:ext cx="619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629D564-D609-1D4E-7027-520F9B1FF157}"/>
                    </a:ext>
                  </a:extLst>
                </p14:cNvPr>
                <p14:cNvContentPartPr/>
                <p14:nvPr/>
              </p14:nvContentPartPr>
              <p14:xfrm>
                <a:off x="5316415" y="816539"/>
                <a:ext cx="91440" cy="69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629D564-D609-1D4E-7027-520F9B1FF15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307415" y="807899"/>
                  <a:ext cx="1090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5D08636-8FA8-75AB-1719-1698D787CB58}"/>
                    </a:ext>
                  </a:extLst>
                </p14:cNvPr>
                <p14:cNvContentPartPr/>
                <p14:nvPr/>
              </p14:nvContentPartPr>
              <p14:xfrm>
                <a:off x="5655175" y="806459"/>
                <a:ext cx="226800" cy="147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5D08636-8FA8-75AB-1719-1698D787CB5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646175" y="797819"/>
                  <a:ext cx="2444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0455201-D0D6-9103-C65C-581A5C7DE268}"/>
                    </a:ext>
                  </a:extLst>
                </p14:cNvPr>
                <p14:cNvContentPartPr/>
                <p14:nvPr/>
              </p14:nvContentPartPr>
              <p14:xfrm>
                <a:off x="5072695" y="1172939"/>
                <a:ext cx="101160" cy="106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0455201-D0D6-9103-C65C-581A5C7DE26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063695" y="1163939"/>
                  <a:ext cx="1188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8382999-7F2E-F2DE-930B-A37848FD86E7}"/>
                    </a:ext>
                  </a:extLst>
                </p14:cNvPr>
                <p14:cNvContentPartPr/>
                <p14:nvPr/>
              </p14:nvContentPartPr>
              <p14:xfrm>
                <a:off x="5079175" y="1245299"/>
                <a:ext cx="135720" cy="79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8382999-7F2E-F2DE-930B-A37848FD86E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070175" y="1236299"/>
                  <a:ext cx="1533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EF2BBBE-BE32-4EA0-8476-4F8081F848C7}"/>
                    </a:ext>
                  </a:extLst>
                </p14:cNvPr>
                <p14:cNvContentPartPr/>
                <p14:nvPr/>
              </p14:nvContentPartPr>
              <p14:xfrm>
                <a:off x="5254855" y="1114979"/>
                <a:ext cx="452880" cy="181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EF2BBBE-BE32-4EA0-8476-4F8081F848C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246215" y="1105979"/>
                  <a:ext cx="4705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07EEC67-6840-16AA-BA5E-30CF88D1B8FF}"/>
                    </a:ext>
                  </a:extLst>
                </p14:cNvPr>
                <p14:cNvContentPartPr/>
                <p14:nvPr/>
              </p14:nvContentPartPr>
              <p14:xfrm>
                <a:off x="5730415" y="1096979"/>
                <a:ext cx="144360" cy="256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07EEC67-6840-16AA-BA5E-30CF88D1B8F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721415" y="1087979"/>
                  <a:ext cx="1620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89559CF-0AB2-045E-BCA5-3350031DD669}"/>
                    </a:ext>
                  </a:extLst>
                </p14:cNvPr>
                <p14:cNvContentPartPr/>
                <p14:nvPr/>
              </p14:nvContentPartPr>
              <p14:xfrm>
                <a:off x="4853095" y="1821659"/>
                <a:ext cx="20880" cy="150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89559CF-0AB2-045E-BCA5-3350031DD66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44455" y="1812659"/>
                  <a:ext cx="38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1F631EA-D93B-5140-EF41-FECEFE50CCC6}"/>
                    </a:ext>
                  </a:extLst>
                </p14:cNvPr>
                <p14:cNvContentPartPr/>
                <p14:nvPr/>
              </p14:nvContentPartPr>
              <p14:xfrm>
                <a:off x="5047495" y="1607099"/>
                <a:ext cx="82080" cy="114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1F631EA-D93B-5140-EF41-FECEFE50CCC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38855" y="1598459"/>
                  <a:ext cx="997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8A9BC10-81DD-3932-A425-CBED50621365}"/>
                    </a:ext>
                  </a:extLst>
                </p14:cNvPr>
                <p14:cNvContentPartPr/>
                <p14:nvPr/>
              </p14:nvContentPartPr>
              <p14:xfrm>
                <a:off x="5229655" y="1570739"/>
                <a:ext cx="382320" cy="3150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8A9BC10-81DD-3932-A425-CBED5062136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221015" y="1561739"/>
                  <a:ext cx="3999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20466B9-00C6-A522-9F38-C378CCA43423}"/>
                    </a:ext>
                  </a:extLst>
                </p14:cNvPr>
                <p14:cNvContentPartPr/>
                <p14:nvPr/>
              </p14:nvContentPartPr>
              <p14:xfrm>
                <a:off x="5650135" y="1490819"/>
                <a:ext cx="62280" cy="108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20466B9-00C6-A522-9F38-C378CCA4342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641495" y="1481819"/>
                  <a:ext cx="799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97BE3A3-B8F3-2B57-8B98-154078F883F1}"/>
                    </a:ext>
                  </a:extLst>
                </p14:cNvPr>
                <p14:cNvContentPartPr/>
                <p14:nvPr/>
              </p14:nvContentPartPr>
              <p14:xfrm>
                <a:off x="5894215" y="1799339"/>
                <a:ext cx="45360" cy="1152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97BE3A3-B8F3-2B57-8B98-154078F883F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885215" y="1790339"/>
                  <a:ext cx="630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662EDB1-30E9-E60F-CFBE-DE962E145E40}"/>
                    </a:ext>
                  </a:extLst>
                </p14:cNvPr>
                <p14:cNvContentPartPr/>
                <p14:nvPr/>
              </p14:nvContentPartPr>
              <p14:xfrm>
                <a:off x="6077815" y="1503059"/>
                <a:ext cx="63000" cy="943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662EDB1-30E9-E60F-CFBE-DE962E145E4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069175" y="1494419"/>
                  <a:ext cx="806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7EF7D4C-B965-BB87-38F9-4213BF9BD0DD}"/>
                    </a:ext>
                  </a:extLst>
                </p14:cNvPr>
                <p14:cNvContentPartPr/>
                <p14:nvPr/>
              </p14:nvContentPartPr>
              <p14:xfrm>
                <a:off x="6272215" y="1477859"/>
                <a:ext cx="142200" cy="3308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7EF7D4C-B965-BB87-38F9-4213BF9BD0D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263575" y="1469219"/>
                  <a:ext cx="1598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EB5C567-235D-FC1A-769C-12F65BEE4025}"/>
                    </a:ext>
                  </a:extLst>
                </p14:cNvPr>
                <p14:cNvContentPartPr/>
                <p14:nvPr/>
              </p14:nvContentPartPr>
              <p14:xfrm>
                <a:off x="6450415" y="1494779"/>
                <a:ext cx="414360" cy="300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EB5C567-235D-FC1A-769C-12F65BEE402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441415" y="1486139"/>
                  <a:ext cx="4320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E4156B6-7603-8362-7054-845618A17922}"/>
                    </a:ext>
                  </a:extLst>
                </p14:cNvPr>
                <p14:cNvContentPartPr/>
                <p14:nvPr/>
              </p14:nvContentPartPr>
              <p14:xfrm>
                <a:off x="6821935" y="1386059"/>
                <a:ext cx="72000" cy="127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E4156B6-7603-8362-7054-845618A1792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813295" y="1377059"/>
                  <a:ext cx="896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691F023-C6B4-3B80-A302-CA4125B1176D}"/>
                    </a:ext>
                  </a:extLst>
                </p14:cNvPr>
                <p14:cNvContentPartPr/>
                <p14:nvPr/>
              </p14:nvContentPartPr>
              <p14:xfrm>
                <a:off x="7022095" y="1708619"/>
                <a:ext cx="56880" cy="1018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691F023-C6B4-3B80-A302-CA4125B1176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013095" y="1699979"/>
                  <a:ext cx="745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23711EA-0421-FDFC-524F-89733C763B0A}"/>
                    </a:ext>
                  </a:extLst>
                </p14:cNvPr>
                <p14:cNvContentPartPr/>
                <p14:nvPr/>
              </p14:nvContentPartPr>
              <p14:xfrm>
                <a:off x="7211455" y="1417739"/>
                <a:ext cx="81720" cy="1270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23711EA-0421-FDFC-524F-89733C763B0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202815" y="1409099"/>
                  <a:ext cx="993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EACDDDC-0625-4837-C55A-6DE0ED208651}"/>
                    </a:ext>
                  </a:extLst>
                </p14:cNvPr>
                <p14:cNvContentPartPr/>
                <p14:nvPr/>
              </p14:nvContentPartPr>
              <p14:xfrm>
                <a:off x="7397935" y="1571819"/>
                <a:ext cx="93960" cy="4726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EACDDDC-0625-4837-C55A-6DE0ED20865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389295" y="1562819"/>
                  <a:ext cx="11160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D941925-A447-A828-3408-0926934047B0}"/>
                    </a:ext>
                  </a:extLst>
                </p14:cNvPr>
                <p14:cNvContentPartPr/>
                <p14:nvPr/>
              </p14:nvContentPartPr>
              <p14:xfrm>
                <a:off x="7571455" y="1589099"/>
                <a:ext cx="194040" cy="1314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D941925-A447-A828-3408-0926934047B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562455" y="1580099"/>
                  <a:ext cx="2116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11D29F2-84F7-2EE7-E9AD-B19DDB98F6E4}"/>
                    </a:ext>
                  </a:extLst>
                </p14:cNvPr>
                <p14:cNvContentPartPr/>
                <p14:nvPr/>
              </p14:nvContentPartPr>
              <p14:xfrm>
                <a:off x="7821295" y="1573619"/>
                <a:ext cx="195480" cy="138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11D29F2-84F7-2EE7-E9AD-B19DDB98F6E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812295" y="1564979"/>
                  <a:ext cx="2131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FCC30AA-2245-14B9-F8AB-BCB7087D7B1C}"/>
                    </a:ext>
                  </a:extLst>
                </p14:cNvPr>
                <p14:cNvContentPartPr/>
                <p14:nvPr/>
              </p14:nvContentPartPr>
              <p14:xfrm>
                <a:off x="8063935" y="1386059"/>
                <a:ext cx="97920" cy="1335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FCC30AA-2245-14B9-F8AB-BCB7087D7B1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054935" y="1377059"/>
                  <a:ext cx="1155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1A0033F-14DE-9EC8-2E87-8A26657DAF9F}"/>
                    </a:ext>
                  </a:extLst>
                </p14:cNvPr>
                <p14:cNvContentPartPr/>
                <p14:nvPr/>
              </p14:nvContentPartPr>
              <p14:xfrm>
                <a:off x="8244655" y="1728419"/>
                <a:ext cx="49320" cy="1036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1A0033F-14DE-9EC8-2E87-8A26657DAF9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235655" y="1719779"/>
                  <a:ext cx="669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0C93D27-1E74-2D4D-7B82-F5D1F3632779}"/>
                    </a:ext>
                  </a:extLst>
                </p14:cNvPr>
                <p14:cNvContentPartPr/>
                <p14:nvPr/>
              </p14:nvContentPartPr>
              <p14:xfrm>
                <a:off x="8413495" y="1381019"/>
                <a:ext cx="68040" cy="1404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0C93D27-1E74-2D4D-7B82-F5D1F363277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404855" y="1372019"/>
                  <a:ext cx="856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ED1FC97-41D0-764C-815A-C58F6F799988}"/>
                    </a:ext>
                  </a:extLst>
                </p14:cNvPr>
                <p14:cNvContentPartPr/>
                <p14:nvPr/>
              </p14:nvContentPartPr>
              <p14:xfrm>
                <a:off x="8518975" y="1482179"/>
                <a:ext cx="331920" cy="2419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ED1FC97-41D0-764C-815A-C58F6F79998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510335" y="1473179"/>
                  <a:ext cx="3495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4B2DD82-F1B3-A298-137D-148B6D71B511}"/>
                    </a:ext>
                  </a:extLst>
                </p14:cNvPr>
                <p14:cNvContentPartPr/>
                <p14:nvPr/>
              </p14:nvContentPartPr>
              <p14:xfrm>
                <a:off x="8856295" y="1394699"/>
                <a:ext cx="53640" cy="1447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4B2DD82-F1B3-A298-137D-148B6D71B51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847295" y="1386059"/>
                  <a:ext cx="712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EAE3CF9-BE70-089C-A808-F547EE931A4B}"/>
                    </a:ext>
                  </a:extLst>
                </p14:cNvPr>
                <p14:cNvContentPartPr/>
                <p14:nvPr/>
              </p14:nvContentPartPr>
              <p14:xfrm>
                <a:off x="8982295" y="1204619"/>
                <a:ext cx="72720" cy="6829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EAE3CF9-BE70-089C-A808-F547EE931A4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973655" y="1195619"/>
                  <a:ext cx="90360" cy="70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C3F7EC7-922B-F6AC-8EF2-BC0326229C9C}"/>
              </a:ext>
            </a:extLst>
          </p:cNvPr>
          <p:cNvGrpSpPr/>
          <p:nvPr/>
        </p:nvGrpSpPr>
        <p:grpSpPr>
          <a:xfrm>
            <a:off x="57895" y="2691779"/>
            <a:ext cx="239760" cy="247680"/>
            <a:chOff x="57895" y="2691779"/>
            <a:chExt cx="239760" cy="24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6B325F0-B6C8-FAA0-82DA-E12E8DC848CA}"/>
                    </a:ext>
                  </a:extLst>
                </p14:cNvPr>
                <p14:cNvContentPartPr/>
                <p14:nvPr/>
              </p14:nvContentPartPr>
              <p14:xfrm>
                <a:off x="57895" y="2765939"/>
                <a:ext cx="155160" cy="1584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6B325F0-B6C8-FAA0-82DA-E12E8DC848C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8895" y="2757299"/>
                  <a:ext cx="1728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3252226-4236-DEB4-D8B8-0F5A1D54D3BA}"/>
                    </a:ext>
                  </a:extLst>
                </p14:cNvPr>
                <p14:cNvContentPartPr/>
                <p14:nvPr/>
              </p14:nvContentPartPr>
              <p14:xfrm>
                <a:off x="208375" y="2691779"/>
                <a:ext cx="89280" cy="247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3252226-4236-DEB4-D8B8-0F5A1D54D3B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99375" y="2683139"/>
                  <a:ext cx="106920" cy="26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3967FEC-AB74-B3A4-B3A0-B3F11399CD65}"/>
              </a:ext>
            </a:extLst>
          </p:cNvPr>
          <p:cNvGrpSpPr/>
          <p:nvPr/>
        </p:nvGrpSpPr>
        <p:grpSpPr>
          <a:xfrm>
            <a:off x="553975" y="2542379"/>
            <a:ext cx="1405800" cy="606960"/>
            <a:chOff x="553975" y="2542379"/>
            <a:chExt cx="1405800" cy="60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F9B8942-0272-5063-7DA9-ED7C19E4D7A8}"/>
                    </a:ext>
                  </a:extLst>
                </p14:cNvPr>
                <p14:cNvContentPartPr/>
                <p14:nvPr/>
              </p14:nvContentPartPr>
              <p14:xfrm>
                <a:off x="566575" y="2679899"/>
                <a:ext cx="63720" cy="4694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F9B8942-0272-5063-7DA9-ED7C19E4D7A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57935" y="2670899"/>
                  <a:ext cx="8136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CA6E94E-DC57-9907-80A9-4344A97D7164}"/>
                    </a:ext>
                  </a:extLst>
                </p14:cNvPr>
                <p14:cNvContentPartPr/>
                <p14:nvPr/>
              </p14:nvContentPartPr>
              <p14:xfrm>
                <a:off x="553975" y="2606819"/>
                <a:ext cx="69840" cy="248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CA6E94E-DC57-9907-80A9-4344A97D716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45335" y="2598179"/>
                  <a:ext cx="874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29A279A-EF0E-F067-C911-C6A58CED7F33}"/>
                    </a:ext>
                  </a:extLst>
                </p14:cNvPr>
                <p14:cNvContentPartPr/>
                <p14:nvPr/>
              </p14:nvContentPartPr>
              <p14:xfrm>
                <a:off x="678175" y="2671259"/>
                <a:ext cx="202680" cy="1861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29A279A-EF0E-F067-C911-C6A58CED7F3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69535" y="2662619"/>
                  <a:ext cx="2203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25A1884-BF1B-21C6-87B5-3142BFC30B51}"/>
                    </a:ext>
                  </a:extLst>
                </p14:cNvPr>
                <p14:cNvContentPartPr/>
                <p14:nvPr/>
              </p14:nvContentPartPr>
              <p14:xfrm>
                <a:off x="796615" y="2556779"/>
                <a:ext cx="71640" cy="108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25A1884-BF1B-21C6-87B5-3142BFC30B5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87975" y="2548139"/>
                  <a:ext cx="892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D241FCE-5EFB-CC3D-C115-5464283F7230}"/>
                    </a:ext>
                  </a:extLst>
                </p14:cNvPr>
                <p14:cNvContentPartPr/>
                <p14:nvPr/>
              </p14:nvContentPartPr>
              <p14:xfrm>
                <a:off x="896335" y="2767739"/>
                <a:ext cx="198360" cy="640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D241FCE-5EFB-CC3D-C115-5464283F723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87695" y="2758739"/>
                  <a:ext cx="2160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B6F0687-2975-EAAE-B66F-785986EEB2E2}"/>
                    </a:ext>
                  </a:extLst>
                </p14:cNvPr>
                <p14:cNvContentPartPr/>
                <p14:nvPr/>
              </p14:nvContentPartPr>
              <p14:xfrm>
                <a:off x="994255" y="2634179"/>
                <a:ext cx="87840" cy="2098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B6F0687-2975-EAAE-B66F-785986EEB2E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85255" y="2625179"/>
                  <a:ext cx="1054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FCD2F1D-9D38-3BC5-C790-3DDEB61DF18D}"/>
                    </a:ext>
                  </a:extLst>
                </p14:cNvPr>
                <p14:cNvContentPartPr/>
                <p14:nvPr/>
              </p14:nvContentPartPr>
              <p14:xfrm>
                <a:off x="1028095" y="2674859"/>
                <a:ext cx="140400" cy="936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FCD2F1D-9D38-3BC5-C790-3DDEB61DF18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19095" y="2666219"/>
                  <a:ext cx="1580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B36B506-1B88-2A7E-173D-873A00D94147}"/>
                    </a:ext>
                  </a:extLst>
                </p14:cNvPr>
                <p14:cNvContentPartPr/>
                <p14:nvPr/>
              </p14:nvContentPartPr>
              <p14:xfrm>
                <a:off x="1178935" y="2542379"/>
                <a:ext cx="136440" cy="3344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B36B506-1B88-2A7E-173D-873A00D9414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69935" y="2533739"/>
                  <a:ext cx="15408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7606170-20B4-E7C8-B3C9-74974D985290}"/>
                    </a:ext>
                  </a:extLst>
                </p14:cNvPr>
                <p14:cNvContentPartPr/>
                <p14:nvPr/>
              </p14:nvContentPartPr>
              <p14:xfrm>
                <a:off x="1311415" y="2668739"/>
                <a:ext cx="423360" cy="4690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7606170-20B4-E7C8-B3C9-74974D98529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302415" y="2659739"/>
                  <a:ext cx="44100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FF22BD1-C040-0691-7B95-8D4140D2A53E}"/>
                    </a:ext>
                  </a:extLst>
                </p14:cNvPr>
                <p14:cNvContentPartPr/>
                <p14:nvPr/>
              </p14:nvContentPartPr>
              <p14:xfrm>
                <a:off x="1824415" y="2683499"/>
                <a:ext cx="135360" cy="558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FF22BD1-C040-0691-7B95-8D4140D2A53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815415" y="2674859"/>
                  <a:ext cx="15300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9DAA242-7513-009D-B050-D2F27FA8996A}"/>
              </a:ext>
            </a:extLst>
          </p:cNvPr>
          <p:cNvGrpSpPr/>
          <p:nvPr/>
        </p:nvGrpSpPr>
        <p:grpSpPr>
          <a:xfrm>
            <a:off x="2176855" y="2372819"/>
            <a:ext cx="449640" cy="423360"/>
            <a:chOff x="2176855" y="2372819"/>
            <a:chExt cx="449640" cy="42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5932D96-0BB5-F2F2-FEF8-2A2E76064654}"/>
                    </a:ext>
                  </a:extLst>
                </p14:cNvPr>
                <p14:cNvContentPartPr/>
                <p14:nvPr/>
              </p14:nvContentPartPr>
              <p14:xfrm>
                <a:off x="2176855" y="2499179"/>
                <a:ext cx="298080" cy="2660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5932D96-0BB5-F2F2-FEF8-2A2E7606465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167855" y="2490179"/>
                  <a:ext cx="3157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318131A-EFD6-8DB6-BC7C-667CF91A3D93}"/>
                    </a:ext>
                  </a:extLst>
                </p14:cNvPr>
                <p14:cNvContentPartPr/>
                <p14:nvPr/>
              </p14:nvContentPartPr>
              <p14:xfrm>
                <a:off x="2411215" y="2603579"/>
                <a:ext cx="102240" cy="734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318131A-EFD6-8DB6-BC7C-667CF91A3D9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402575" y="2594579"/>
                  <a:ext cx="1198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B7EEF75-164D-4348-E38C-72AA0DE33C55}"/>
                    </a:ext>
                  </a:extLst>
                </p14:cNvPr>
                <p14:cNvContentPartPr/>
                <p14:nvPr/>
              </p14:nvContentPartPr>
              <p14:xfrm>
                <a:off x="2550175" y="2372819"/>
                <a:ext cx="76320" cy="4233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B7EEF75-164D-4348-E38C-72AA0DE33C5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541535" y="2364179"/>
                  <a:ext cx="93960" cy="44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06B0788-18EB-36E7-5866-8188D04EBE08}"/>
              </a:ext>
            </a:extLst>
          </p:cNvPr>
          <p:cNvGrpSpPr/>
          <p:nvPr/>
        </p:nvGrpSpPr>
        <p:grpSpPr>
          <a:xfrm>
            <a:off x="163735" y="3294419"/>
            <a:ext cx="520200" cy="236520"/>
            <a:chOff x="163735" y="3294419"/>
            <a:chExt cx="520200" cy="23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38EFE80-8CA9-A211-C6DA-B35D1F3A75F8}"/>
                    </a:ext>
                  </a:extLst>
                </p14:cNvPr>
                <p14:cNvContentPartPr/>
                <p14:nvPr/>
              </p14:nvContentPartPr>
              <p14:xfrm>
                <a:off x="163735" y="3350219"/>
                <a:ext cx="162720" cy="1807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38EFE80-8CA9-A211-C6DA-B35D1F3A75F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55095" y="3341579"/>
                  <a:ext cx="1803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7FD3023-E811-8D5B-CEE6-23F9808946A5}"/>
                    </a:ext>
                  </a:extLst>
                </p14:cNvPr>
                <p14:cNvContentPartPr/>
                <p14:nvPr/>
              </p14:nvContentPartPr>
              <p14:xfrm>
                <a:off x="343375" y="3323579"/>
                <a:ext cx="161640" cy="1857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7FD3023-E811-8D5B-CEE6-23F9808946A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34735" y="3314939"/>
                  <a:ext cx="1792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6694644-82A0-9F81-CA78-2036C6B1147C}"/>
                    </a:ext>
                  </a:extLst>
                </p14:cNvPr>
                <p14:cNvContentPartPr/>
                <p14:nvPr/>
              </p14:nvContentPartPr>
              <p14:xfrm>
                <a:off x="517975" y="3294419"/>
                <a:ext cx="165960" cy="2289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6694644-82A0-9F81-CA78-2036C6B1147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08975" y="3285779"/>
                  <a:ext cx="183600" cy="24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E35A7BA-7068-8C15-9A41-629712794DA5}"/>
              </a:ext>
            </a:extLst>
          </p:cNvPr>
          <p:cNvGrpSpPr/>
          <p:nvPr/>
        </p:nvGrpSpPr>
        <p:grpSpPr>
          <a:xfrm>
            <a:off x="1079935" y="3020099"/>
            <a:ext cx="3727440" cy="891720"/>
            <a:chOff x="1079935" y="3020099"/>
            <a:chExt cx="3727440" cy="89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F4A0C58-9F72-D1E2-F0B5-A26341774F5F}"/>
                    </a:ext>
                  </a:extLst>
                </p14:cNvPr>
                <p14:cNvContentPartPr/>
                <p14:nvPr/>
              </p14:nvContentPartPr>
              <p14:xfrm>
                <a:off x="1079935" y="3096419"/>
                <a:ext cx="180000" cy="8154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F4A0C58-9F72-D1E2-F0B5-A26341774F5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71295" y="3087419"/>
                  <a:ext cx="197640" cy="83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6449422-C5EA-58F4-434C-177C6DD27055}"/>
                    </a:ext>
                  </a:extLst>
                </p14:cNvPr>
                <p14:cNvContentPartPr/>
                <p14:nvPr/>
              </p14:nvContentPartPr>
              <p14:xfrm>
                <a:off x="1365055" y="3274979"/>
                <a:ext cx="64440" cy="1116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6449422-C5EA-58F4-434C-177C6DD2705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356415" y="3266339"/>
                  <a:ext cx="82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DEB160A-47C9-D6C0-FEA3-52110A5ED61E}"/>
                    </a:ext>
                  </a:extLst>
                </p14:cNvPr>
                <p14:cNvContentPartPr/>
                <p14:nvPr/>
              </p14:nvContentPartPr>
              <p14:xfrm>
                <a:off x="1573495" y="3332219"/>
                <a:ext cx="237960" cy="3074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DEB160A-47C9-D6C0-FEA3-52110A5ED61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564495" y="3323579"/>
                  <a:ext cx="2556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B1BBFD9-05BA-9A50-44BA-A98EF355C6E3}"/>
                    </a:ext>
                  </a:extLst>
                </p14:cNvPr>
                <p14:cNvContentPartPr/>
                <p14:nvPr/>
              </p14:nvContentPartPr>
              <p14:xfrm>
                <a:off x="1791655" y="3295859"/>
                <a:ext cx="265320" cy="3200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B1BBFD9-05BA-9A50-44BA-A98EF355C6E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782655" y="3287219"/>
                  <a:ext cx="2829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9C09D96-3451-7F61-05CD-77151495D7EA}"/>
                    </a:ext>
                  </a:extLst>
                </p14:cNvPr>
                <p14:cNvContentPartPr/>
                <p14:nvPr/>
              </p14:nvContentPartPr>
              <p14:xfrm>
                <a:off x="2100895" y="3235739"/>
                <a:ext cx="68760" cy="1000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9C09D96-3451-7F61-05CD-77151495D7E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092255" y="3227099"/>
                  <a:ext cx="864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DD5C101-6F5B-5BFF-7C47-9286FC9D77BA}"/>
                    </a:ext>
                  </a:extLst>
                </p14:cNvPr>
                <p14:cNvContentPartPr/>
                <p14:nvPr/>
              </p14:nvContentPartPr>
              <p14:xfrm>
                <a:off x="2331655" y="3461099"/>
                <a:ext cx="43200" cy="1209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DD5C101-6F5B-5BFF-7C47-9286FC9D77B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323015" y="3452459"/>
                  <a:ext cx="608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05DFFBE-FD8D-84AF-EBDF-2F5AD3DD6B06}"/>
                    </a:ext>
                  </a:extLst>
                </p14:cNvPr>
                <p14:cNvContentPartPr/>
                <p14:nvPr/>
              </p14:nvContentPartPr>
              <p14:xfrm>
                <a:off x="2540095" y="3126299"/>
                <a:ext cx="87480" cy="1494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05DFFBE-FD8D-84AF-EBDF-2F5AD3DD6B0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531095" y="3117659"/>
                  <a:ext cx="1051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7040D69-49B4-E497-F39A-31E2F843B3BD}"/>
                    </a:ext>
                  </a:extLst>
                </p14:cNvPr>
                <p14:cNvContentPartPr/>
                <p14:nvPr/>
              </p14:nvContentPartPr>
              <p14:xfrm>
                <a:off x="2739175" y="3130259"/>
                <a:ext cx="378000" cy="4204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7040D69-49B4-E497-F39A-31E2F843B3B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730535" y="3121619"/>
                  <a:ext cx="39564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3D374A0-6308-7AA3-EA2E-37AFB213F5A5}"/>
                    </a:ext>
                  </a:extLst>
                </p14:cNvPr>
                <p14:cNvContentPartPr/>
                <p14:nvPr/>
              </p14:nvContentPartPr>
              <p14:xfrm>
                <a:off x="3185935" y="3149699"/>
                <a:ext cx="73800" cy="950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3D374A0-6308-7AA3-EA2E-37AFB213F5A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176935" y="3141059"/>
                  <a:ext cx="914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FF7A31B-825F-000C-5F3E-1DEBB25A81E3}"/>
                    </a:ext>
                  </a:extLst>
                </p14:cNvPr>
                <p14:cNvContentPartPr/>
                <p14:nvPr/>
              </p14:nvContentPartPr>
              <p14:xfrm>
                <a:off x="3396895" y="3317099"/>
                <a:ext cx="51120" cy="2062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FF7A31B-825F-000C-5F3E-1DEBB25A81E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388255" y="3308459"/>
                  <a:ext cx="687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B0632B2-F812-E5D0-CA2F-F581A98D6BCA}"/>
                    </a:ext>
                  </a:extLst>
                </p14:cNvPr>
                <p14:cNvContentPartPr/>
                <p14:nvPr/>
              </p14:nvContentPartPr>
              <p14:xfrm>
                <a:off x="3578695" y="3079499"/>
                <a:ext cx="99360" cy="1011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B0632B2-F812-E5D0-CA2F-F581A98D6BC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570055" y="3070859"/>
                  <a:ext cx="1170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175A139-E24C-1AC3-3D49-37D5F5EEAA0A}"/>
                    </a:ext>
                  </a:extLst>
                </p14:cNvPr>
                <p14:cNvContentPartPr/>
                <p14:nvPr/>
              </p14:nvContentPartPr>
              <p14:xfrm>
                <a:off x="3756175" y="3140699"/>
                <a:ext cx="167760" cy="6829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175A139-E24C-1AC3-3D49-37D5F5EEAA0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747175" y="3131699"/>
                  <a:ext cx="185400" cy="70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BE9B882-035B-40DA-E64B-7BED1DAB8FE1}"/>
                    </a:ext>
                  </a:extLst>
                </p14:cNvPr>
                <p14:cNvContentPartPr/>
                <p14:nvPr/>
              </p14:nvContentPartPr>
              <p14:xfrm>
                <a:off x="4025455" y="3221339"/>
                <a:ext cx="230040" cy="1843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BE9B882-035B-40DA-E64B-7BED1DAB8FE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016815" y="3212699"/>
                  <a:ext cx="2476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F247A78-A7C4-FB03-8F53-5A30AFAB8500}"/>
                    </a:ext>
                  </a:extLst>
                </p14:cNvPr>
                <p14:cNvContentPartPr/>
                <p14:nvPr/>
              </p14:nvContentPartPr>
              <p14:xfrm>
                <a:off x="4279975" y="3201539"/>
                <a:ext cx="250560" cy="1792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F247A78-A7C4-FB03-8F53-5A30AFAB850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270975" y="3192539"/>
                  <a:ext cx="2682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F48E3BD-C6B2-0ADB-88B7-0B7E172CDF32}"/>
                    </a:ext>
                  </a:extLst>
                </p14:cNvPr>
                <p14:cNvContentPartPr/>
                <p14:nvPr/>
              </p14:nvContentPartPr>
              <p14:xfrm>
                <a:off x="4508575" y="3020099"/>
                <a:ext cx="82800" cy="1357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F48E3BD-C6B2-0ADB-88B7-0B7E172CDF3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499935" y="3011459"/>
                  <a:ext cx="1004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9EDFB7E-3B2B-9C23-22D4-EC6EA589EA6B}"/>
                    </a:ext>
                  </a:extLst>
                </p14:cNvPr>
                <p14:cNvContentPartPr/>
                <p14:nvPr/>
              </p14:nvContentPartPr>
              <p14:xfrm>
                <a:off x="4780735" y="3350939"/>
                <a:ext cx="26640" cy="936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9EDFB7E-3B2B-9C23-22D4-EC6EA589EA6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771735" y="3342299"/>
                  <a:ext cx="4428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B49296F-1FFA-6BEA-0E3E-6AA614A681A8}"/>
              </a:ext>
            </a:extLst>
          </p:cNvPr>
          <p:cNvGrpSpPr/>
          <p:nvPr/>
        </p:nvGrpSpPr>
        <p:grpSpPr>
          <a:xfrm>
            <a:off x="5079535" y="2995619"/>
            <a:ext cx="455400" cy="470880"/>
            <a:chOff x="5079535" y="2995619"/>
            <a:chExt cx="455400" cy="47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7F08BD4-B687-1F69-E7CF-02BF5093611E}"/>
                    </a:ext>
                  </a:extLst>
                </p14:cNvPr>
                <p14:cNvContentPartPr/>
                <p14:nvPr/>
              </p14:nvContentPartPr>
              <p14:xfrm>
                <a:off x="5079535" y="2995619"/>
                <a:ext cx="235800" cy="3477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7F08BD4-B687-1F69-E7CF-02BF5093611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070535" y="2986979"/>
                  <a:ext cx="25344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8833278-23AA-D815-1437-AA7F9F296F37}"/>
                    </a:ext>
                  </a:extLst>
                </p14:cNvPr>
                <p14:cNvContentPartPr/>
                <p14:nvPr/>
              </p14:nvContentPartPr>
              <p14:xfrm>
                <a:off x="5446375" y="3215939"/>
                <a:ext cx="88560" cy="2505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8833278-23AA-D815-1437-AA7F9F296F3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437735" y="3207299"/>
                  <a:ext cx="106200" cy="26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AB3B6BB-16EB-ADD7-8979-6C16295492E5}"/>
              </a:ext>
            </a:extLst>
          </p:cNvPr>
          <p:cNvGrpSpPr/>
          <p:nvPr/>
        </p:nvGrpSpPr>
        <p:grpSpPr>
          <a:xfrm>
            <a:off x="5555455" y="2598179"/>
            <a:ext cx="1300320" cy="857880"/>
            <a:chOff x="5555455" y="2598179"/>
            <a:chExt cx="1300320" cy="85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301DEED-3D4B-25F9-3228-E3DAFC4A60EF}"/>
                    </a:ext>
                  </a:extLst>
                </p14:cNvPr>
                <p14:cNvContentPartPr/>
                <p14:nvPr/>
              </p14:nvContentPartPr>
              <p14:xfrm>
                <a:off x="5754895" y="2875019"/>
                <a:ext cx="130320" cy="4341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301DEED-3D4B-25F9-3228-E3DAFC4A60E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745895" y="2866019"/>
                  <a:ext cx="14796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BEFB75B-77B6-2267-8EE5-B41C0FA3710F}"/>
                    </a:ext>
                  </a:extLst>
                </p14:cNvPr>
                <p14:cNvContentPartPr/>
                <p14:nvPr/>
              </p14:nvContentPartPr>
              <p14:xfrm>
                <a:off x="5933095" y="2907779"/>
                <a:ext cx="468360" cy="3902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BEFB75B-77B6-2267-8EE5-B41C0FA3710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924095" y="2898779"/>
                  <a:ext cx="4860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2EC142D-82A8-504F-162B-42988C429E8C}"/>
                    </a:ext>
                  </a:extLst>
                </p14:cNvPr>
                <p14:cNvContentPartPr/>
                <p14:nvPr/>
              </p14:nvContentPartPr>
              <p14:xfrm>
                <a:off x="5555455" y="2817419"/>
                <a:ext cx="56520" cy="1249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2EC142D-82A8-504F-162B-42988C429E8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546815" y="2808779"/>
                  <a:ext cx="741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C0EB9AC-9A20-9151-6748-1F4EB486C637}"/>
                    </a:ext>
                  </a:extLst>
                </p14:cNvPr>
                <p14:cNvContentPartPr/>
                <p14:nvPr/>
              </p14:nvContentPartPr>
              <p14:xfrm>
                <a:off x="6413335" y="2787179"/>
                <a:ext cx="62280" cy="1274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C0EB9AC-9A20-9151-6748-1F4EB486C63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404695" y="2778179"/>
                  <a:ext cx="799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9F67F1B-BD08-B3AC-C052-54B8F62B157F}"/>
                    </a:ext>
                  </a:extLst>
                </p14:cNvPr>
                <p14:cNvContentPartPr/>
                <p14:nvPr/>
              </p14:nvContentPartPr>
              <p14:xfrm>
                <a:off x="6628255" y="2598179"/>
                <a:ext cx="227520" cy="8578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9F67F1B-BD08-B3AC-C052-54B8F62B157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619255" y="2589179"/>
                  <a:ext cx="245160" cy="87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61A0A88E-E75E-12B3-2102-F538371354BE}"/>
              </a:ext>
            </a:extLst>
          </p:cNvPr>
          <p:cNvGrpSpPr/>
          <p:nvPr/>
        </p:nvGrpSpPr>
        <p:grpSpPr>
          <a:xfrm>
            <a:off x="3659335" y="3976979"/>
            <a:ext cx="170280" cy="113760"/>
            <a:chOff x="3659335" y="3976979"/>
            <a:chExt cx="170280" cy="11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4D33234-505D-2EE1-BE79-B72230B2CD45}"/>
                    </a:ext>
                  </a:extLst>
                </p14:cNvPr>
                <p14:cNvContentPartPr/>
                <p14:nvPr/>
              </p14:nvContentPartPr>
              <p14:xfrm>
                <a:off x="3669055" y="3976979"/>
                <a:ext cx="137520" cy="655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4D33234-505D-2EE1-BE79-B72230B2CD4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660055" y="3967979"/>
                  <a:ext cx="1551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1D72C67-5488-6853-664B-CD8F6BD4E684}"/>
                    </a:ext>
                  </a:extLst>
                </p14:cNvPr>
                <p14:cNvContentPartPr/>
                <p14:nvPr/>
              </p14:nvContentPartPr>
              <p14:xfrm>
                <a:off x="3659335" y="4032779"/>
                <a:ext cx="170280" cy="579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1D72C67-5488-6853-664B-CD8F6BD4E68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650335" y="4023779"/>
                  <a:ext cx="187920" cy="75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99452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6EDA7-D565-4FA7-BEA5-6EFB5BA8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F684-668E-442E-BC3D-F060A64FB903}" type="datetime1">
              <a:rPr lang="en-IN" smtClean="0"/>
              <a:t>17-07-2022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FC79F-3117-4C94-B7AA-F53D2BEF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7</a:t>
            </a:fld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200822-7A7D-F8FC-E1E3-1B3325B4CA3F}"/>
              </a:ext>
            </a:extLst>
          </p:cNvPr>
          <p:cNvGrpSpPr/>
          <p:nvPr/>
        </p:nvGrpSpPr>
        <p:grpSpPr>
          <a:xfrm>
            <a:off x="315655" y="536819"/>
            <a:ext cx="398880" cy="322920"/>
            <a:chOff x="315655" y="536819"/>
            <a:chExt cx="398880" cy="32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71E19C1-C97B-DB73-4A0C-1B735D13AAF2}"/>
                    </a:ext>
                  </a:extLst>
                </p14:cNvPr>
                <p14:cNvContentPartPr/>
                <p14:nvPr/>
              </p14:nvContentPartPr>
              <p14:xfrm>
                <a:off x="315655" y="536819"/>
                <a:ext cx="398880" cy="285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71E19C1-C97B-DB73-4A0C-1B735D13AAF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7015" y="527819"/>
                  <a:ext cx="4165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F928100-2E3C-73DA-8A34-348B5434DF5B}"/>
                    </a:ext>
                  </a:extLst>
                </p14:cNvPr>
                <p14:cNvContentPartPr/>
                <p14:nvPr/>
              </p14:nvContentPartPr>
              <p14:xfrm>
                <a:off x="452455" y="639779"/>
                <a:ext cx="181800" cy="219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F928100-2E3C-73DA-8A34-348B5434DF5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3815" y="630779"/>
                  <a:ext cx="19944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1B12D5B-7E72-C74D-C00A-992AE8084A74}"/>
              </a:ext>
            </a:extLst>
          </p:cNvPr>
          <p:cNvGrpSpPr/>
          <p:nvPr/>
        </p:nvGrpSpPr>
        <p:grpSpPr>
          <a:xfrm>
            <a:off x="1064815" y="397499"/>
            <a:ext cx="615600" cy="455760"/>
            <a:chOff x="1064815" y="397499"/>
            <a:chExt cx="615600" cy="45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9B20DDE-C357-DB9F-FD53-F71446418851}"/>
                    </a:ext>
                  </a:extLst>
                </p14:cNvPr>
                <p14:cNvContentPartPr/>
                <p14:nvPr/>
              </p14:nvContentPartPr>
              <p14:xfrm>
                <a:off x="1064815" y="397499"/>
                <a:ext cx="192600" cy="455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9B20DDE-C357-DB9F-FD53-F7144641885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56175" y="388859"/>
                  <a:ext cx="21024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E0A8510-D2CF-C867-D6B2-34B9BE8992A0}"/>
                    </a:ext>
                  </a:extLst>
                </p14:cNvPr>
                <p14:cNvContentPartPr/>
                <p14:nvPr/>
              </p14:nvContentPartPr>
              <p14:xfrm>
                <a:off x="1303135" y="503339"/>
                <a:ext cx="222840" cy="334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E0A8510-D2CF-C867-D6B2-34B9BE8992A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94135" y="494339"/>
                  <a:ext cx="24048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0F80F68-5001-C800-3552-E484FF806E62}"/>
                    </a:ext>
                  </a:extLst>
                </p14:cNvPr>
                <p14:cNvContentPartPr/>
                <p14:nvPr/>
              </p14:nvContentPartPr>
              <p14:xfrm>
                <a:off x="1519855" y="604139"/>
                <a:ext cx="113760" cy="62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0F80F68-5001-C800-3552-E484FF806E6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10855" y="595139"/>
                  <a:ext cx="1314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B30E486-1E6D-CF18-3041-D678BE7A8087}"/>
                    </a:ext>
                  </a:extLst>
                </p14:cNvPr>
                <p14:cNvContentPartPr/>
                <p14:nvPr/>
              </p14:nvContentPartPr>
              <p14:xfrm>
                <a:off x="1574215" y="633299"/>
                <a:ext cx="106200" cy="206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B30E486-1E6D-CF18-3041-D678BE7A808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65215" y="624659"/>
                  <a:ext cx="123840" cy="22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1C017A6-7379-BC85-08B4-B528423D193D}"/>
                  </a:ext>
                </a:extLst>
              </p14:cNvPr>
              <p14:cNvContentPartPr/>
              <p14:nvPr/>
            </p14:nvContentPartPr>
            <p14:xfrm>
              <a:off x="2096935" y="569579"/>
              <a:ext cx="472320" cy="234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1C017A6-7379-BC85-08B4-B528423D193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87935" y="560939"/>
                <a:ext cx="489960" cy="25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605701A7-387F-2260-9293-A080D120D4BF}"/>
              </a:ext>
            </a:extLst>
          </p:cNvPr>
          <p:cNvGrpSpPr/>
          <p:nvPr/>
        </p:nvGrpSpPr>
        <p:grpSpPr>
          <a:xfrm>
            <a:off x="4946335" y="527459"/>
            <a:ext cx="299160" cy="483480"/>
            <a:chOff x="4946335" y="527459"/>
            <a:chExt cx="299160" cy="48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0AC0744-4C5D-C14D-8BA9-806980B6E18C}"/>
                    </a:ext>
                  </a:extLst>
                </p14:cNvPr>
                <p14:cNvContentPartPr/>
                <p14:nvPr/>
              </p14:nvContentPartPr>
              <p14:xfrm>
                <a:off x="4946335" y="527459"/>
                <a:ext cx="35640" cy="483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0AC0744-4C5D-C14D-8BA9-806980B6E18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37335" y="518819"/>
                  <a:ext cx="5328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B80D74C-74EB-951F-3766-5AFBB5B8B5AF}"/>
                    </a:ext>
                  </a:extLst>
                </p14:cNvPr>
                <p14:cNvContentPartPr/>
                <p14:nvPr/>
              </p14:nvContentPartPr>
              <p14:xfrm>
                <a:off x="4948135" y="646259"/>
                <a:ext cx="297360" cy="133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B80D74C-74EB-951F-3766-5AFBB5B8B5A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39495" y="637259"/>
                  <a:ext cx="31500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D77C1EF-16CF-BA50-961E-9C1037007DB6}"/>
              </a:ext>
            </a:extLst>
          </p:cNvPr>
          <p:cNvGrpSpPr/>
          <p:nvPr/>
        </p:nvGrpSpPr>
        <p:grpSpPr>
          <a:xfrm>
            <a:off x="3007735" y="325499"/>
            <a:ext cx="1551240" cy="506160"/>
            <a:chOff x="3007735" y="325499"/>
            <a:chExt cx="1551240" cy="50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871718-61D1-37F4-7BAA-98BCCBEB81E5}"/>
                    </a:ext>
                  </a:extLst>
                </p14:cNvPr>
                <p14:cNvContentPartPr/>
                <p14:nvPr/>
              </p14:nvContentPartPr>
              <p14:xfrm>
                <a:off x="3007735" y="581819"/>
                <a:ext cx="166320" cy="198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871718-61D1-37F4-7BAA-98BCCBEB81E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99095" y="573179"/>
                  <a:ext cx="1839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CB7CE9-2D00-EBA4-9FB6-C9E37D3644BC}"/>
                    </a:ext>
                  </a:extLst>
                </p14:cNvPr>
                <p14:cNvContentPartPr/>
                <p14:nvPr/>
              </p14:nvContentPartPr>
              <p14:xfrm>
                <a:off x="3197095" y="505859"/>
                <a:ext cx="350640" cy="325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CB7CE9-2D00-EBA4-9FB6-C9E37D3644B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88095" y="496859"/>
                  <a:ext cx="3682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022C79C-7E53-55CD-E280-CA6FD2745A44}"/>
                    </a:ext>
                  </a:extLst>
                </p14:cNvPr>
                <p14:cNvContentPartPr/>
                <p14:nvPr/>
              </p14:nvContentPartPr>
              <p14:xfrm>
                <a:off x="3647455" y="325499"/>
                <a:ext cx="115200" cy="475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022C79C-7E53-55CD-E280-CA6FD2745A4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38455" y="316499"/>
                  <a:ext cx="13284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C2FE439-5A44-474F-7A06-93F3E444192E}"/>
                    </a:ext>
                  </a:extLst>
                </p14:cNvPr>
                <p14:cNvContentPartPr/>
                <p14:nvPr/>
              </p14:nvContentPartPr>
              <p14:xfrm>
                <a:off x="3804055" y="381659"/>
                <a:ext cx="178560" cy="379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C2FE439-5A44-474F-7A06-93F3E444192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95415" y="373019"/>
                  <a:ext cx="19620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BD28EAD-D434-91A7-736D-BB8F9D7282C5}"/>
                    </a:ext>
                  </a:extLst>
                </p14:cNvPr>
                <p14:cNvContentPartPr/>
                <p14:nvPr/>
              </p14:nvContentPartPr>
              <p14:xfrm>
                <a:off x="3967135" y="575699"/>
                <a:ext cx="505080" cy="166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BD28EAD-D434-91A7-736D-BB8F9D7282C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58495" y="567059"/>
                  <a:ext cx="5227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35C807C-7B3C-173E-42DC-7B6A9C4881FE}"/>
                    </a:ext>
                  </a:extLst>
                </p14:cNvPr>
                <p14:cNvContentPartPr/>
                <p14:nvPr/>
              </p14:nvContentPartPr>
              <p14:xfrm>
                <a:off x="4476535" y="645179"/>
                <a:ext cx="82440" cy="139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35C807C-7B3C-173E-42DC-7B6A9C4881F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67535" y="636539"/>
                  <a:ext cx="10008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6F7DC98-8954-BAA1-C993-2F946DE02434}"/>
              </a:ext>
            </a:extLst>
          </p:cNvPr>
          <p:cNvGrpSpPr/>
          <p:nvPr/>
        </p:nvGrpSpPr>
        <p:grpSpPr>
          <a:xfrm>
            <a:off x="1100455" y="1051619"/>
            <a:ext cx="928080" cy="354240"/>
            <a:chOff x="1100455" y="1051619"/>
            <a:chExt cx="928080" cy="35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BD62527-35CB-C4B8-7B44-50634F73CA85}"/>
                    </a:ext>
                  </a:extLst>
                </p14:cNvPr>
                <p14:cNvContentPartPr/>
                <p14:nvPr/>
              </p14:nvContentPartPr>
              <p14:xfrm>
                <a:off x="1100455" y="1139459"/>
                <a:ext cx="185760" cy="266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BD62527-35CB-C4B8-7B44-50634F73CA8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91455" y="1130819"/>
                  <a:ext cx="2034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F520BF2-8FD4-2529-3371-2333233F3DFB}"/>
                    </a:ext>
                  </a:extLst>
                </p14:cNvPr>
                <p14:cNvContentPartPr/>
                <p14:nvPr/>
              </p14:nvContentPartPr>
              <p14:xfrm>
                <a:off x="1349575" y="1051619"/>
                <a:ext cx="520560" cy="334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F520BF2-8FD4-2529-3371-2333233F3DF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40575" y="1042979"/>
                  <a:ext cx="5382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782408A-88AA-DF0F-D5BA-0E39A13F2BAB}"/>
                    </a:ext>
                  </a:extLst>
                </p14:cNvPr>
                <p14:cNvContentPartPr/>
                <p14:nvPr/>
              </p14:nvContentPartPr>
              <p14:xfrm>
                <a:off x="2012695" y="1303979"/>
                <a:ext cx="15840" cy="7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782408A-88AA-DF0F-D5BA-0E39A13F2BA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03695" y="1294979"/>
                  <a:ext cx="3348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50D828E-1953-855C-BFC3-51E62CC0D450}"/>
                  </a:ext>
                </a:extLst>
              </p14:cNvPr>
              <p14:cNvContentPartPr/>
              <p14:nvPr/>
            </p14:nvContentPartPr>
            <p14:xfrm>
              <a:off x="2603815" y="959819"/>
              <a:ext cx="36360" cy="579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50D828E-1953-855C-BFC3-51E62CC0D45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594815" y="950819"/>
                <a:ext cx="54000" cy="7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20E1CFDA-CB77-5277-8ECD-1C2BDE9D6C68}"/>
              </a:ext>
            </a:extLst>
          </p:cNvPr>
          <p:cNvGrpSpPr/>
          <p:nvPr/>
        </p:nvGrpSpPr>
        <p:grpSpPr>
          <a:xfrm>
            <a:off x="2518495" y="1160339"/>
            <a:ext cx="406800" cy="263160"/>
            <a:chOff x="2518495" y="1160339"/>
            <a:chExt cx="406800" cy="26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CE2BAB0-F58E-EA5A-F72E-71CA45D319BD}"/>
                    </a:ext>
                  </a:extLst>
                </p14:cNvPr>
                <p14:cNvContentPartPr/>
                <p14:nvPr/>
              </p14:nvContentPartPr>
              <p14:xfrm>
                <a:off x="2518495" y="1211819"/>
                <a:ext cx="32760" cy="127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CE2BAB0-F58E-EA5A-F72E-71CA45D319B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09855" y="1202819"/>
                  <a:ext cx="504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D1E193B-1F46-CD87-F607-3D4BF73E0386}"/>
                    </a:ext>
                  </a:extLst>
                </p14:cNvPr>
                <p14:cNvContentPartPr/>
                <p14:nvPr/>
              </p14:nvContentPartPr>
              <p14:xfrm>
                <a:off x="2612455" y="1250699"/>
                <a:ext cx="23040" cy="40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D1E193B-1F46-CD87-F607-3D4BF73E038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03815" y="1241699"/>
                  <a:ext cx="406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4DD1198-AAA1-D119-957F-5026BF835353}"/>
                    </a:ext>
                  </a:extLst>
                </p14:cNvPr>
                <p14:cNvContentPartPr/>
                <p14:nvPr/>
              </p14:nvContentPartPr>
              <p14:xfrm>
                <a:off x="2659615" y="1160339"/>
                <a:ext cx="122040" cy="171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4DD1198-AAA1-D119-957F-5026BF83535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50615" y="1151699"/>
                  <a:ext cx="139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B59A876-FA61-63D6-BC21-540B92CB88B1}"/>
                    </a:ext>
                  </a:extLst>
                </p14:cNvPr>
                <p14:cNvContentPartPr/>
                <p14:nvPr/>
              </p14:nvContentPartPr>
              <p14:xfrm>
                <a:off x="2519575" y="1298939"/>
                <a:ext cx="405720" cy="124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B59A876-FA61-63D6-BC21-540B92CB88B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10935" y="1289939"/>
                  <a:ext cx="42336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BAA2F0E-6AAD-D691-76E6-B6DF0B7F9653}"/>
              </a:ext>
            </a:extLst>
          </p:cNvPr>
          <p:cNvGrpSpPr/>
          <p:nvPr/>
        </p:nvGrpSpPr>
        <p:grpSpPr>
          <a:xfrm>
            <a:off x="3276655" y="1059539"/>
            <a:ext cx="506520" cy="347400"/>
            <a:chOff x="3276655" y="1059539"/>
            <a:chExt cx="506520" cy="34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1596347-3E67-B61B-121D-58B577C92B4B}"/>
                    </a:ext>
                  </a:extLst>
                </p14:cNvPr>
                <p14:cNvContentPartPr/>
                <p14:nvPr/>
              </p14:nvContentPartPr>
              <p14:xfrm>
                <a:off x="3276655" y="1059539"/>
                <a:ext cx="325080" cy="347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1596347-3E67-B61B-121D-58B577C92B4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67655" y="1050899"/>
                  <a:ext cx="34272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A522931-5774-88C6-992E-C20A9E25C439}"/>
                    </a:ext>
                  </a:extLst>
                </p14:cNvPr>
                <p14:cNvContentPartPr/>
                <p14:nvPr/>
              </p14:nvContentPartPr>
              <p14:xfrm>
                <a:off x="3601375" y="1137299"/>
                <a:ext cx="70560" cy="62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A522931-5774-88C6-992E-C20A9E25C43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92375" y="1128659"/>
                  <a:ext cx="882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988015D-59B9-2347-8B60-85B1E754E8DE}"/>
                    </a:ext>
                  </a:extLst>
                </p14:cNvPr>
                <p14:cNvContentPartPr/>
                <p14:nvPr/>
              </p14:nvContentPartPr>
              <p14:xfrm>
                <a:off x="3658975" y="1186979"/>
                <a:ext cx="124200" cy="158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988015D-59B9-2347-8B60-85B1E754E8D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49975" y="1177979"/>
                  <a:ext cx="141840" cy="17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E8A4125-4FD0-F093-9634-B2FAEC048C9A}"/>
                  </a:ext>
                </a:extLst>
              </p14:cNvPr>
              <p14:cNvContentPartPr/>
              <p14:nvPr/>
            </p14:nvContentPartPr>
            <p14:xfrm>
              <a:off x="4140295" y="1076819"/>
              <a:ext cx="312840" cy="2430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E8A4125-4FD0-F093-9634-B2FAEC048C9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131295" y="1068179"/>
                <a:ext cx="330480" cy="26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60D875B0-BDF3-D055-57D3-2BDE85FF1CD2}"/>
              </a:ext>
            </a:extLst>
          </p:cNvPr>
          <p:cNvGrpSpPr/>
          <p:nvPr/>
        </p:nvGrpSpPr>
        <p:grpSpPr>
          <a:xfrm>
            <a:off x="4817455" y="1009139"/>
            <a:ext cx="498960" cy="263520"/>
            <a:chOff x="4817455" y="1009139"/>
            <a:chExt cx="498960" cy="26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50F197F-CF60-F824-0A91-FC3EEE6AA429}"/>
                    </a:ext>
                  </a:extLst>
                </p14:cNvPr>
                <p14:cNvContentPartPr/>
                <p14:nvPr/>
              </p14:nvContentPartPr>
              <p14:xfrm>
                <a:off x="4817455" y="1137299"/>
                <a:ext cx="309600" cy="135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50F197F-CF60-F824-0A91-FC3EEE6AA4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808815" y="1128299"/>
                  <a:ext cx="3272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B5E0DC1-874A-BD8C-AF7A-3D0716D77232}"/>
                    </a:ext>
                  </a:extLst>
                </p14:cNvPr>
                <p14:cNvContentPartPr/>
                <p14:nvPr/>
              </p14:nvContentPartPr>
              <p14:xfrm>
                <a:off x="5142535" y="1009139"/>
                <a:ext cx="173880" cy="155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B5E0DC1-874A-BD8C-AF7A-3D0716D7723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33895" y="1000139"/>
                  <a:ext cx="19152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98E271F-2F74-BE58-5198-A8A2EA7D3317}"/>
              </a:ext>
            </a:extLst>
          </p:cNvPr>
          <p:cNvGrpSpPr/>
          <p:nvPr/>
        </p:nvGrpSpPr>
        <p:grpSpPr>
          <a:xfrm>
            <a:off x="5735455" y="389219"/>
            <a:ext cx="2648880" cy="1196280"/>
            <a:chOff x="5735455" y="389219"/>
            <a:chExt cx="2648880" cy="119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D02730E-4A59-87E0-DCDA-19A1B9ACE728}"/>
                    </a:ext>
                  </a:extLst>
                </p14:cNvPr>
                <p14:cNvContentPartPr/>
                <p14:nvPr/>
              </p14:nvContentPartPr>
              <p14:xfrm>
                <a:off x="5924815" y="515219"/>
                <a:ext cx="152640" cy="229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D02730E-4A59-87E0-DCDA-19A1B9ACE72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915815" y="506579"/>
                  <a:ext cx="1702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B02E695-7A2C-5636-5E61-1C5AEDB35EAF}"/>
                    </a:ext>
                  </a:extLst>
                </p14:cNvPr>
                <p14:cNvContentPartPr/>
                <p14:nvPr/>
              </p14:nvContentPartPr>
              <p14:xfrm>
                <a:off x="6114895" y="416219"/>
                <a:ext cx="274320" cy="310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B02E695-7A2C-5636-5E61-1C5AEDB35EA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06255" y="407219"/>
                  <a:ext cx="2919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EF9F4C0-8547-DA23-B391-AD839E9FF54F}"/>
                    </a:ext>
                  </a:extLst>
                </p14:cNvPr>
                <p14:cNvContentPartPr/>
                <p14:nvPr/>
              </p14:nvContentPartPr>
              <p14:xfrm>
                <a:off x="6312895" y="615299"/>
                <a:ext cx="104040" cy="133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EF9F4C0-8547-DA23-B391-AD839E9FF54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03895" y="606659"/>
                  <a:ext cx="1216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8580B08-E86A-B2DB-5F43-D3B73AFCC4C1}"/>
                    </a:ext>
                  </a:extLst>
                </p14:cNvPr>
                <p14:cNvContentPartPr/>
                <p14:nvPr/>
              </p14:nvContentPartPr>
              <p14:xfrm>
                <a:off x="6421255" y="607019"/>
                <a:ext cx="197640" cy="110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8580B08-E86A-B2DB-5F43-D3B73AFCC4C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12615" y="598379"/>
                  <a:ext cx="2152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C2D00D6-7DB5-467F-71B8-A4650FC43BA1}"/>
                    </a:ext>
                  </a:extLst>
                </p14:cNvPr>
                <p14:cNvContentPartPr/>
                <p14:nvPr/>
              </p14:nvContentPartPr>
              <p14:xfrm>
                <a:off x="6608095" y="389219"/>
                <a:ext cx="57600" cy="58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C2D00D6-7DB5-467F-71B8-A4650FC43BA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599095" y="380579"/>
                  <a:ext cx="752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701CDCE-D786-DA6A-422D-994212EEB793}"/>
                    </a:ext>
                  </a:extLst>
                </p14:cNvPr>
                <p14:cNvContentPartPr/>
                <p14:nvPr/>
              </p14:nvContentPartPr>
              <p14:xfrm>
                <a:off x="6735175" y="587939"/>
                <a:ext cx="381240" cy="484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701CDCE-D786-DA6A-422D-994212EEB79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726175" y="579299"/>
                  <a:ext cx="39888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8C80A1D-56CB-E9EB-6A8F-CE7AC6DDC4B1}"/>
                    </a:ext>
                  </a:extLst>
                </p14:cNvPr>
                <p14:cNvContentPartPr/>
                <p14:nvPr/>
              </p14:nvContentPartPr>
              <p14:xfrm>
                <a:off x="7480375" y="550139"/>
                <a:ext cx="191520" cy="195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8C80A1D-56CB-E9EB-6A8F-CE7AC6DDC4B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471375" y="541139"/>
                  <a:ext cx="2091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8E7D3E8-AE72-5011-E98A-95E205EB7C6F}"/>
                    </a:ext>
                  </a:extLst>
                </p14:cNvPr>
                <p14:cNvContentPartPr/>
                <p14:nvPr/>
              </p14:nvContentPartPr>
              <p14:xfrm>
                <a:off x="7707895" y="617819"/>
                <a:ext cx="211320" cy="117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8E7D3E8-AE72-5011-E98A-95E205EB7C6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99255" y="608819"/>
                  <a:ext cx="2289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260C2F3-5DAA-F2DA-3637-486CCE5EC3FF}"/>
                    </a:ext>
                  </a:extLst>
                </p14:cNvPr>
                <p14:cNvContentPartPr/>
                <p14:nvPr/>
              </p14:nvContentPartPr>
              <p14:xfrm>
                <a:off x="7896175" y="481019"/>
                <a:ext cx="92880" cy="115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260C2F3-5DAA-F2DA-3637-486CCE5EC3F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887175" y="472019"/>
                  <a:ext cx="1105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9D3A906-0DC3-8D8A-1835-B65CB34213AF}"/>
                    </a:ext>
                  </a:extLst>
                </p14:cNvPr>
                <p14:cNvContentPartPr/>
                <p14:nvPr/>
              </p14:nvContentPartPr>
              <p14:xfrm>
                <a:off x="7969975" y="624299"/>
                <a:ext cx="414360" cy="432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9D3A906-0DC3-8D8A-1835-B65CB34213A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61335" y="615299"/>
                  <a:ext cx="43200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0EB0399-DE97-518F-B90D-B3396A38E639}"/>
                    </a:ext>
                  </a:extLst>
                </p14:cNvPr>
                <p14:cNvContentPartPr/>
                <p14:nvPr/>
              </p14:nvContentPartPr>
              <p14:xfrm>
                <a:off x="5735455" y="867659"/>
                <a:ext cx="383400" cy="377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0EB0399-DE97-518F-B90D-B3396A38E63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26815" y="858659"/>
                  <a:ext cx="40104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A228421-5FBA-F1DC-B501-B949586402BB}"/>
                    </a:ext>
                  </a:extLst>
                </p14:cNvPr>
                <p14:cNvContentPartPr/>
                <p14:nvPr/>
              </p14:nvContentPartPr>
              <p14:xfrm>
                <a:off x="6136855" y="1060619"/>
                <a:ext cx="224280" cy="138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A228421-5FBA-F1DC-B501-B949586402B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128215" y="1051619"/>
                  <a:ext cx="2419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DFC5875-1ED3-425B-800D-02E4C826920E}"/>
                    </a:ext>
                  </a:extLst>
                </p14:cNvPr>
                <p14:cNvContentPartPr/>
                <p14:nvPr/>
              </p14:nvContentPartPr>
              <p14:xfrm>
                <a:off x="6990415" y="1066739"/>
                <a:ext cx="30960" cy="34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DFC5875-1ED3-425B-800D-02E4C826920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81775" y="1057739"/>
                  <a:ext cx="486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0ECFC63-802B-16E4-8E3A-B3D896CE2584}"/>
                    </a:ext>
                  </a:extLst>
                </p14:cNvPr>
                <p14:cNvContentPartPr/>
                <p14:nvPr/>
              </p14:nvContentPartPr>
              <p14:xfrm>
                <a:off x="6905815" y="930299"/>
                <a:ext cx="355680" cy="304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0ECFC63-802B-16E4-8E3A-B3D896CE258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897175" y="921659"/>
                  <a:ext cx="3733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D84B201-DF7C-03D6-439F-D555B2F016D6}"/>
                    </a:ext>
                  </a:extLst>
                </p14:cNvPr>
                <p14:cNvContentPartPr/>
                <p14:nvPr/>
              </p14:nvContentPartPr>
              <p14:xfrm>
                <a:off x="7324135" y="906899"/>
                <a:ext cx="20160" cy="45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D84B201-DF7C-03D6-439F-D555B2F016D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15135" y="897899"/>
                  <a:ext cx="378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CA23BE0-2EA1-2020-3DFA-E97820F69345}"/>
                    </a:ext>
                  </a:extLst>
                </p14:cNvPr>
                <p14:cNvContentPartPr/>
                <p14:nvPr/>
              </p14:nvContentPartPr>
              <p14:xfrm>
                <a:off x="7186615" y="951899"/>
                <a:ext cx="83520" cy="633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CA23BE0-2EA1-2020-3DFA-E97820F6934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77975" y="943259"/>
                  <a:ext cx="101160" cy="65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04CA162-44E1-9C56-F05D-576EFF49AC60}"/>
                    </a:ext>
                  </a:extLst>
                </p14:cNvPr>
                <p14:cNvContentPartPr/>
                <p14:nvPr/>
              </p14:nvContentPartPr>
              <p14:xfrm>
                <a:off x="7227655" y="1120739"/>
                <a:ext cx="114840" cy="120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04CA162-44E1-9C56-F05D-576EFF49AC6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219015" y="1112099"/>
                  <a:ext cx="132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936D0CE-BC5D-1BA8-AB3A-CD1D1E71D755}"/>
                    </a:ext>
                  </a:extLst>
                </p14:cNvPr>
                <p14:cNvContentPartPr/>
                <p14:nvPr/>
              </p14:nvContentPartPr>
              <p14:xfrm>
                <a:off x="7373455" y="1004819"/>
                <a:ext cx="117000" cy="225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936D0CE-BC5D-1BA8-AB3A-CD1D1E71D75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364815" y="995819"/>
                  <a:ext cx="1346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8E52B18-2BC1-2274-8291-37E2EB406D02}"/>
                    </a:ext>
                  </a:extLst>
                </p14:cNvPr>
                <p14:cNvContentPartPr/>
                <p14:nvPr/>
              </p14:nvContentPartPr>
              <p14:xfrm>
                <a:off x="7452655" y="974939"/>
                <a:ext cx="36360" cy="64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8E52B18-2BC1-2274-8291-37E2EB406D0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443655" y="965939"/>
                  <a:ext cx="540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9AD8B38-4A71-C662-000C-C92D98B5967A}"/>
                    </a:ext>
                  </a:extLst>
                </p14:cNvPr>
                <p14:cNvContentPartPr/>
                <p14:nvPr/>
              </p14:nvContentPartPr>
              <p14:xfrm>
                <a:off x="7552015" y="990779"/>
                <a:ext cx="302400" cy="213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9AD8B38-4A71-C662-000C-C92D98B5967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543375" y="982139"/>
                  <a:ext cx="3200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897494F-007E-10FF-908A-A77DFCBF85A1}"/>
                    </a:ext>
                  </a:extLst>
                </p14:cNvPr>
                <p14:cNvContentPartPr/>
                <p14:nvPr/>
              </p14:nvContentPartPr>
              <p14:xfrm>
                <a:off x="7881055" y="1076459"/>
                <a:ext cx="9360" cy="16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897494F-007E-10FF-908A-A77DFCBF85A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872055" y="1067819"/>
                  <a:ext cx="270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02BF828-1FBC-06DA-CE93-79A1BFEB02B8}"/>
                    </a:ext>
                  </a:extLst>
                </p14:cNvPr>
                <p14:cNvContentPartPr/>
                <p14:nvPr/>
              </p14:nvContentPartPr>
              <p14:xfrm>
                <a:off x="7959535" y="1029659"/>
                <a:ext cx="158040" cy="156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02BF828-1FBC-06DA-CE93-79A1BFEB02B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50895" y="1020659"/>
                  <a:ext cx="17568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C670F23-E2C0-FC2A-5BD5-C491EED95A1B}"/>
              </a:ext>
            </a:extLst>
          </p:cNvPr>
          <p:cNvGrpSpPr/>
          <p:nvPr/>
        </p:nvGrpSpPr>
        <p:grpSpPr>
          <a:xfrm>
            <a:off x="1542895" y="1561019"/>
            <a:ext cx="753840" cy="300960"/>
            <a:chOff x="1542895" y="1561019"/>
            <a:chExt cx="753840" cy="30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E3F8152-6D5E-D6F1-0015-9DF143C7ADEC}"/>
                    </a:ext>
                  </a:extLst>
                </p14:cNvPr>
                <p14:cNvContentPartPr/>
                <p14:nvPr/>
              </p14:nvContentPartPr>
              <p14:xfrm>
                <a:off x="1542895" y="1662899"/>
                <a:ext cx="126720" cy="199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E3F8152-6D5E-D6F1-0015-9DF143C7ADE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533895" y="1653899"/>
                  <a:ext cx="1443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BC6FA92-DCF5-A86A-BB4D-57D16CBBC5D7}"/>
                    </a:ext>
                  </a:extLst>
                </p14:cNvPr>
                <p14:cNvContentPartPr/>
                <p14:nvPr/>
              </p14:nvContentPartPr>
              <p14:xfrm>
                <a:off x="1754215" y="1561019"/>
                <a:ext cx="401040" cy="286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BC6FA92-DCF5-A86A-BB4D-57D16CBBC5D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745575" y="1552019"/>
                  <a:ext cx="4186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7662D23-894D-86E3-5175-EE282AB9E981}"/>
                    </a:ext>
                  </a:extLst>
                </p14:cNvPr>
                <p14:cNvContentPartPr/>
                <p14:nvPr/>
              </p14:nvContentPartPr>
              <p14:xfrm>
                <a:off x="2285575" y="1726259"/>
                <a:ext cx="11160" cy="32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7662D23-894D-86E3-5175-EE282AB9E98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276575" y="1717259"/>
                  <a:ext cx="2880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A3B2CA8-85A6-3847-789C-E25BD923DDE3}"/>
              </a:ext>
            </a:extLst>
          </p:cNvPr>
          <p:cNvGrpSpPr/>
          <p:nvPr/>
        </p:nvGrpSpPr>
        <p:grpSpPr>
          <a:xfrm>
            <a:off x="289375" y="2356619"/>
            <a:ext cx="288720" cy="300600"/>
            <a:chOff x="289375" y="2356619"/>
            <a:chExt cx="288720" cy="30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496D9EB-48DE-C14B-179C-DBBB98936627}"/>
                    </a:ext>
                  </a:extLst>
                </p14:cNvPr>
                <p14:cNvContentPartPr/>
                <p14:nvPr/>
              </p14:nvContentPartPr>
              <p14:xfrm>
                <a:off x="289375" y="2488019"/>
                <a:ext cx="236160" cy="403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496D9EB-48DE-C14B-179C-DBBB9893662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80735" y="2479019"/>
                  <a:ext cx="2538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1B80961-0DFC-CFC9-0F79-1F27F8E18B9E}"/>
                    </a:ext>
                  </a:extLst>
                </p14:cNvPr>
                <p14:cNvContentPartPr/>
                <p14:nvPr/>
              </p14:nvContentPartPr>
              <p14:xfrm>
                <a:off x="380095" y="2396939"/>
                <a:ext cx="123120" cy="2602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1B80961-0DFC-CFC9-0F79-1F27F8E18B9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71455" y="2388299"/>
                  <a:ext cx="1407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740A22A-B204-BD67-448F-6D17857A6077}"/>
                    </a:ext>
                  </a:extLst>
                </p14:cNvPr>
                <p14:cNvContentPartPr/>
                <p14:nvPr/>
              </p14:nvContentPartPr>
              <p14:xfrm>
                <a:off x="373615" y="2422499"/>
                <a:ext cx="204480" cy="121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740A22A-B204-BD67-448F-6D17857A607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64615" y="2413859"/>
                  <a:ext cx="2221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1AD771D-9164-B18C-3CC4-AD4097144F16}"/>
                    </a:ext>
                  </a:extLst>
                </p14:cNvPr>
                <p14:cNvContentPartPr/>
                <p14:nvPr/>
              </p14:nvContentPartPr>
              <p14:xfrm>
                <a:off x="442375" y="2356619"/>
                <a:ext cx="68400" cy="248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1AD771D-9164-B18C-3CC4-AD4097144F1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33375" y="2347979"/>
                  <a:ext cx="86040" cy="26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3C07CC7-30E9-5B05-848F-210BF7FBEC7D}"/>
              </a:ext>
            </a:extLst>
          </p:cNvPr>
          <p:cNvGrpSpPr/>
          <p:nvPr/>
        </p:nvGrpSpPr>
        <p:grpSpPr>
          <a:xfrm>
            <a:off x="1087135" y="2136299"/>
            <a:ext cx="619200" cy="442800"/>
            <a:chOff x="1087135" y="2136299"/>
            <a:chExt cx="619200" cy="44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B5B66A3-0208-347D-E406-8E2B63A70B86}"/>
                    </a:ext>
                  </a:extLst>
                </p14:cNvPr>
                <p14:cNvContentPartPr/>
                <p14:nvPr/>
              </p14:nvContentPartPr>
              <p14:xfrm>
                <a:off x="1087135" y="2136299"/>
                <a:ext cx="225000" cy="442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B5B66A3-0208-347D-E406-8E2B63A70B8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78495" y="2127659"/>
                  <a:ext cx="24264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99C775B-669A-FD65-B2FE-79E67B234632}"/>
                    </a:ext>
                  </a:extLst>
                </p14:cNvPr>
                <p14:cNvContentPartPr/>
                <p14:nvPr/>
              </p14:nvContentPartPr>
              <p14:xfrm>
                <a:off x="1329055" y="2236019"/>
                <a:ext cx="227520" cy="290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99C775B-669A-FD65-B2FE-79E67B23463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320055" y="2227019"/>
                  <a:ext cx="2451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A02347F-DEF5-C591-61D8-92D8AF4399FB}"/>
                    </a:ext>
                  </a:extLst>
                </p14:cNvPr>
                <p14:cNvContentPartPr/>
                <p14:nvPr/>
              </p14:nvContentPartPr>
              <p14:xfrm>
                <a:off x="1518055" y="2320619"/>
                <a:ext cx="46440" cy="37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A02347F-DEF5-C591-61D8-92D8AF4399F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509415" y="2311619"/>
                  <a:ext cx="640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75A2C49-8913-09A7-FE39-E55D2887D7EF}"/>
                    </a:ext>
                  </a:extLst>
                </p14:cNvPr>
                <p14:cNvContentPartPr/>
                <p14:nvPr/>
              </p14:nvContentPartPr>
              <p14:xfrm>
                <a:off x="1623175" y="2332859"/>
                <a:ext cx="83160" cy="1951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75A2C49-8913-09A7-FE39-E55D2887D7E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614535" y="2324219"/>
                  <a:ext cx="10080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FA77DF1-A4C7-B73B-5845-690FD57F1D07}"/>
              </a:ext>
            </a:extLst>
          </p:cNvPr>
          <p:cNvGrpSpPr/>
          <p:nvPr/>
        </p:nvGrpSpPr>
        <p:grpSpPr>
          <a:xfrm>
            <a:off x="2137255" y="2287139"/>
            <a:ext cx="442800" cy="186120"/>
            <a:chOff x="2137255" y="2287139"/>
            <a:chExt cx="442800" cy="18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DAB4346-4379-E763-E143-F5755F31C8D8}"/>
                    </a:ext>
                  </a:extLst>
                </p14:cNvPr>
                <p14:cNvContentPartPr/>
                <p14:nvPr/>
              </p14:nvContentPartPr>
              <p14:xfrm>
                <a:off x="2137255" y="2287139"/>
                <a:ext cx="204480" cy="1861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DAB4346-4379-E763-E143-F5755F31C8D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128615" y="2278499"/>
                  <a:ext cx="2221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8CC57A5-80D7-63AE-8C8E-B252849007D3}"/>
                    </a:ext>
                  </a:extLst>
                </p14:cNvPr>
                <p14:cNvContentPartPr/>
                <p14:nvPr/>
              </p14:nvContentPartPr>
              <p14:xfrm>
                <a:off x="2374855" y="2294699"/>
                <a:ext cx="205200" cy="152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8CC57A5-80D7-63AE-8C8E-B252849007D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365855" y="2285699"/>
                  <a:ext cx="22284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FA2FF67-F5E2-58B4-B5AC-2F85E26D2820}"/>
              </a:ext>
            </a:extLst>
          </p:cNvPr>
          <p:cNvGrpSpPr/>
          <p:nvPr/>
        </p:nvGrpSpPr>
        <p:grpSpPr>
          <a:xfrm>
            <a:off x="3085855" y="1991219"/>
            <a:ext cx="2264040" cy="430560"/>
            <a:chOff x="3085855" y="1991219"/>
            <a:chExt cx="2264040" cy="43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16FBD8A-F992-26B7-EB78-DEF9E9BF542F}"/>
                    </a:ext>
                  </a:extLst>
                </p14:cNvPr>
                <p14:cNvContentPartPr/>
                <p14:nvPr/>
              </p14:nvContentPartPr>
              <p14:xfrm>
                <a:off x="3085855" y="2214419"/>
                <a:ext cx="446400" cy="207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16FBD8A-F992-26B7-EB78-DEF9E9BF542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076855" y="2205779"/>
                  <a:ext cx="4640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E0FEC15-F12B-694F-A26D-C333E9D8D7E0}"/>
                    </a:ext>
                  </a:extLst>
                </p14:cNvPr>
                <p14:cNvContentPartPr/>
                <p14:nvPr/>
              </p14:nvContentPartPr>
              <p14:xfrm>
                <a:off x="3658255" y="2221259"/>
                <a:ext cx="78120" cy="374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E0FEC15-F12B-694F-A26D-C333E9D8D7E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649255" y="2212619"/>
                  <a:ext cx="957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6A028B9-EF41-4766-CDB4-3E05520C6F48}"/>
                    </a:ext>
                  </a:extLst>
                </p14:cNvPr>
                <p14:cNvContentPartPr/>
                <p14:nvPr/>
              </p14:nvContentPartPr>
              <p14:xfrm>
                <a:off x="3917455" y="2142779"/>
                <a:ext cx="414000" cy="236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6A028B9-EF41-4766-CDB4-3E05520C6F4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908455" y="2133779"/>
                  <a:ext cx="4316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77C57EA-9C9A-5516-3063-BF46A550725A}"/>
                    </a:ext>
                  </a:extLst>
                </p14:cNvPr>
                <p14:cNvContentPartPr/>
                <p14:nvPr/>
              </p14:nvContentPartPr>
              <p14:xfrm>
                <a:off x="4326055" y="2159339"/>
                <a:ext cx="206280" cy="204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77C57EA-9C9A-5516-3063-BF46A550725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317415" y="2150699"/>
                  <a:ext cx="2239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AD6A34F-58E3-551E-FC05-EB5D762FE163}"/>
                    </a:ext>
                  </a:extLst>
                </p14:cNvPr>
                <p14:cNvContentPartPr/>
                <p14:nvPr/>
              </p14:nvContentPartPr>
              <p14:xfrm>
                <a:off x="4453495" y="2016779"/>
                <a:ext cx="105480" cy="856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AD6A34F-58E3-551E-FC05-EB5D762FE16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444495" y="2007779"/>
                  <a:ext cx="123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65F4921-0B42-E0D0-F4CD-723E320F0B4B}"/>
                    </a:ext>
                  </a:extLst>
                </p14:cNvPr>
                <p14:cNvContentPartPr/>
                <p14:nvPr/>
              </p14:nvContentPartPr>
              <p14:xfrm>
                <a:off x="4579855" y="2047739"/>
                <a:ext cx="160560" cy="2545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65F4921-0B42-E0D0-F4CD-723E320F0B4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571215" y="2038739"/>
                  <a:ext cx="1782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7AB2494-10EB-96DE-6B8B-C5F75A0F88A2}"/>
                    </a:ext>
                  </a:extLst>
                </p14:cNvPr>
                <p14:cNvContentPartPr/>
                <p14:nvPr/>
              </p14:nvContentPartPr>
              <p14:xfrm>
                <a:off x="4687495" y="1991219"/>
                <a:ext cx="96840" cy="936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7AB2494-10EB-96DE-6B8B-C5F75A0F88A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678855" y="1982219"/>
                  <a:ext cx="1144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A5DBF82-2C00-D3AC-EC75-81548E732151}"/>
                    </a:ext>
                  </a:extLst>
                </p14:cNvPr>
                <p14:cNvContentPartPr/>
                <p14:nvPr/>
              </p14:nvContentPartPr>
              <p14:xfrm>
                <a:off x="4865335" y="2099219"/>
                <a:ext cx="315000" cy="168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A5DBF82-2C00-D3AC-EC75-81548E73215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856695" y="2090579"/>
                  <a:ext cx="3326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4D1A405-C60B-7797-EAB2-A97EE81D9A2C}"/>
                    </a:ext>
                  </a:extLst>
                </p14:cNvPr>
                <p14:cNvContentPartPr/>
                <p14:nvPr/>
              </p14:nvContentPartPr>
              <p14:xfrm>
                <a:off x="5348095" y="2229899"/>
                <a:ext cx="1800" cy="14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4D1A405-C60B-7797-EAB2-A97EE81D9A2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339095" y="2220899"/>
                  <a:ext cx="1944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2841820-2F5A-2B78-A5B6-89F2CDBA702C}"/>
              </a:ext>
            </a:extLst>
          </p:cNvPr>
          <p:cNvGrpSpPr/>
          <p:nvPr/>
        </p:nvGrpSpPr>
        <p:grpSpPr>
          <a:xfrm>
            <a:off x="250855" y="3136379"/>
            <a:ext cx="235080" cy="264960"/>
            <a:chOff x="250855" y="3136379"/>
            <a:chExt cx="235080" cy="26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01E7876-9848-90EB-57B1-01FBB58D2385}"/>
                    </a:ext>
                  </a:extLst>
                </p14:cNvPr>
                <p14:cNvContentPartPr/>
                <p14:nvPr/>
              </p14:nvContentPartPr>
              <p14:xfrm>
                <a:off x="250855" y="3215939"/>
                <a:ext cx="231480" cy="385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01E7876-9848-90EB-57B1-01FBB58D238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42215" y="3206939"/>
                  <a:ext cx="2491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0B94306-5EBE-96DB-AE49-320A3915267C}"/>
                    </a:ext>
                  </a:extLst>
                </p14:cNvPr>
                <p14:cNvContentPartPr/>
                <p14:nvPr/>
              </p14:nvContentPartPr>
              <p14:xfrm>
                <a:off x="360655" y="3136379"/>
                <a:ext cx="110880" cy="264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0B94306-5EBE-96DB-AE49-320A3915267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52015" y="3127739"/>
                  <a:ext cx="1285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E269D26-F4DF-AE52-E978-4621A842F8EA}"/>
                    </a:ext>
                  </a:extLst>
                </p14:cNvPr>
                <p14:cNvContentPartPr/>
                <p14:nvPr/>
              </p14:nvContentPartPr>
              <p14:xfrm>
                <a:off x="294055" y="3167699"/>
                <a:ext cx="191880" cy="147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E269D26-F4DF-AE52-E978-4621A842F8E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85415" y="3159059"/>
                  <a:ext cx="20952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E007B7C-862F-4BB9-046B-DE46CBC74D42}"/>
              </a:ext>
            </a:extLst>
          </p:cNvPr>
          <p:cNvGrpSpPr/>
          <p:nvPr/>
        </p:nvGrpSpPr>
        <p:grpSpPr>
          <a:xfrm>
            <a:off x="1140415" y="2942699"/>
            <a:ext cx="885600" cy="408960"/>
            <a:chOff x="1140415" y="2942699"/>
            <a:chExt cx="885600" cy="40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95A8B14-ED1C-0CC7-BE11-C587C667B69F}"/>
                    </a:ext>
                  </a:extLst>
                </p14:cNvPr>
                <p14:cNvContentPartPr/>
                <p14:nvPr/>
              </p14:nvContentPartPr>
              <p14:xfrm>
                <a:off x="1140415" y="2942699"/>
                <a:ext cx="225000" cy="4089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95A8B14-ED1C-0CC7-BE11-C587C667B69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31775" y="2933699"/>
                  <a:ext cx="24264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7231955-50A3-25F9-44CA-C5FC99460A1D}"/>
                    </a:ext>
                  </a:extLst>
                </p14:cNvPr>
                <p14:cNvContentPartPr/>
                <p14:nvPr/>
              </p14:nvContentPartPr>
              <p14:xfrm>
                <a:off x="1413655" y="2972579"/>
                <a:ext cx="429840" cy="3787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7231955-50A3-25F9-44CA-C5FC99460A1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405015" y="2963939"/>
                  <a:ext cx="44748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1379623-1E79-4774-B779-6C6DB1ACE7EA}"/>
                    </a:ext>
                  </a:extLst>
                </p14:cNvPr>
                <p14:cNvContentPartPr/>
                <p14:nvPr/>
              </p14:nvContentPartPr>
              <p14:xfrm>
                <a:off x="1878055" y="3101459"/>
                <a:ext cx="147960" cy="162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1379623-1E79-4774-B779-6C6DB1ACE7E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869415" y="3092459"/>
                  <a:ext cx="165600" cy="18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2D36325-103F-83C3-C7F1-F253E474ADA0}"/>
              </a:ext>
            </a:extLst>
          </p:cNvPr>
          <p:cNvGrpSpPr/>
          <p:nvPr/>
        </p:nvGrpSpPr>
        <p:grpSpPr>
          <a:xfrm>
            <a:off x="2500135" y="2883659"/>
            <a:ext cx="217800" cy="336600"/>
            <a:chOff x="2500135" y="2883659"/>
            <a:chExt cx="217800" cy="33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B754029-2D5F-96E3-C149-4C4DBF84F8F4}"/>
                    </a:ext>
                  </a:extLst>
                </p14:cNvPr>
                <p14:cNvContentPartPr/>
                <p14:nvPr/>
              </p14:nvContentPartPr>
              <p14:xfrm>
                <a:off x="2504455" y="3031979"/>
                <a:ext cx="45360" cy="1767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B754029-2D5F-96E3-C149-4C4DBF84F8F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495815" y="3023339"/>
                  <a:ext cx="630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319E46-83AB-74A0-1662-4BDC80E1CB42}"/>
                    </a:ext>
                  </a:extLst>
                </p14:cNvPr>
                <p14:cNvContentPartPr/>
                <p14:nvPr/>
              </p14:nvContentPartPr>
              <p14:xfrm>
                <a:off x="2500135" y="2883659"/>
                <a:ext cx="96120" cy="702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319E46-83AB-74A0-1662-4BDC80E1CB4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491495" y="2874659"/>
                  <a:ext cx="1137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0273A15-237E-1A38-BFE3-D892B45B1207}"/>
                    </a:ext>
                  </a:extLst>
                </p14:cNvPr>
                <p14:cNvContentPartPr/>
                <p14:nvPr/>
              </p14:nvContentPartPr>
              <p14:xfrm>
                <a:off x="2573575" y="3069779"/>
                <a:ext cx="144360" cy="150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0273A15-237E-1A38-BFE3-D892B45B120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564575" y="3061139"/>
                  <a:ext cx="16200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E914252-39A8-8795-FB1B-A02D285AAD73}"/>
              </a:ext>
            </a:extLst>
          </p:cNvPr>
          <p:cNvGrpSpPr/>
          <p:nvPr/>
        </p:nvGrpSpPr>
        <p:grpSpPr>
          <a:xfrm>
            <a:off x="3264055" y="2851619"/>
            <a:ext cx="505440" cy="307080"/>
            <a:chOff x="3264055" y="2851619"/>
            <a:chExt cx="505440" cy="30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07DEC04-D4A3-8934-5967-F782076536B8}"/>
                    </a:ext>
                  </a:extLst>
                </p14:cNvPr>
                <p14:cNvContentPartPr/>
                <p14:nvPr/>
              </p14:nvContentPartPr>
              <p14:xfrm>
                <a:off x="3264055" y="2916779"/>
                <a:ext cx="415080" cy="2419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07DEC04-D4A3-8934-5967-F782076536B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255415" y="2907779"/>
                  <a:ext cx="4327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049F86C-9DE3-0A96-9398-361356B8EF51}"/>
                    </a:ext>
                  </a:extLst>
                </p14:cNvPr>
                <p14:cNvContentPartPr/>
                <p14:nvPr/>
              </p14:nvContentPartPr>
              <p14:xfrm>
                <a:off x="3702535" y="2851619"/>
                <a:ext cx="32040" cy="2617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049F86C-9DE3-0A96-9398-361356B8EF5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693895" y="2842619"/>
                  <a:ext cx="496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F20365D-7071-05E8-2563-15B0152C910C}"/>
                    </a:ext>
                  </a:extLst>
                </p14:cNvPr>
                <p14:cNvContentPartPr/>
                <p14:nvPr/>
              </p14:nvContentPartPr>
              <p14:xfrm>
                <a:off x="3661855" y="2950619"/>
                <a:ext cx="107640" cy="741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F20365D-7071-05E8-2563-15B0152C910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653215" y="2941619"/>
                  <a:ext cx="125280" cy="9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016519B-0410-653B-DFFE-7993873D163D}"/>
              </a:ext>
            </a:extLst>
          </p:cNvPr>
          <p:cNvGrpSpPr/>
          <p:nvPr/>
        </p:nvGrpSpPr>
        <p:grpSpPr>
          <a:xfrm>
            <a:off x="4116535" y="2698979"/>
            <a:ext cx="1639440" cy="409680"/>
            <a:chOff x="4116535" y="2698979"/>
            <a:chExt cx="1639440" cy="40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014A53B-B638-6A64-69AE-3E45B1CE5D97}"/>
                    </a:ext>
                  </a:extLst>
                </p14:cNvPr>
                <p14:cNvContentPartPr/>
                <p14:nvPr/>
              </p14:nvContentPartPr>
              <p14:xfrm>
                <a:off x="4116535" y="2922179"/>
                <a:ext cx="508680" cy="1864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014A53B-B638-6A64-69AE-3E45B1CE5D9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107895" y="2913539"/>
                  <a:ext cx="5263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C9123E1-D7A1-CE81-6386-9E64611C16D7}"/>
                    </a:ext>
                  </a:extLst>
                </p14:cNvPr>
                <p14:cNvContentPartPr/>
                <p14:nvPr/>
              </p14:nvContentPartPr>
              <p14:xfrm>
                <a:off x="4526215" y="2818499"/>
                <a:ext cx="104040" cy="792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C9123E1-D7A1-CE81-6386-9E64611C16D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517215" y="2809499"/>
                  <a:ext cx="1216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F53F22B-CDB0-C52C-55F0-DBFE50D2CCD2}"/>
                    </a:ext>
                  </a:extLst>
                </p14:cNvPr>
                <p14:cNvContentPartPr/>
                <p14:nvPr/>
              </p14:nvContentPartPr>
              <p14:xfrm>
                <a:off x="4677775" y="2809859"/>
                <a:ext cx="166680" cy="2458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F53F22B-CDB0-C52C-55F0-DBFE50D2CCD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668775" y="2801219"/>
                  <a:ext cx="1843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AD2011B-6446-D37D-F83E-0E2F585FA70E}"/>
                    </a:ext>
                  </a:extLst>
                </p14:cNvPr>
                <p14:cNvContentPartPr/>
                <p14:nvPr/>
              </p14:nvContentPartPr>
              <p14:xfrm>
                <a:off x="4787575" y="2849099"/>
                <a:ext cx="204120" cy="1508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AD2011B-6446-D37D-F83E-0E2F585FA70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778575" y="2840459"/>
                  <a:ext cx="2217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2BD24E6-B0F4-3989-3157-132C2E3680A0}"/>
                    </a:ext>
                  </a:extLst>
                </p14:cNvPr>
                <p14:cNvContentPartPr/>
                <p14:nvPr/>
              </p14:nvContentPartPr>
              <p14:xfrm>
                <a:off x="4904575" y="2874659"/>
                <a:ext cx="196200" cy="1674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2BD24E6-B0F4-3989-3157-132C2E3680A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895575" y="2865659"/>
                  <a:ext cx="2138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622EDC7-9C3C-F397-AFD8-0F78713F0FB2}"/>
                    </a:ext>
                  </a:extLst>
                </p14:cNvPr>
                <p14:cNvContentPartPr/>
                <p14:nvPr/>
              </p14:nvContentPartPr>
              <p14:xfrm>
                <a:off x="5019055" y="2734259"/>
                <a:ext cx="77040" cy="892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622EDC7-9C3C-F397-AFD8-0F78713F0FB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010415" y="2725259"/>
                  <a:ext cx="946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DC29382-A932-6E81-30BB-FCD5C9B4AF7C}"/>
                    </a:ext>
                  </a:extLst>
                </p14:cNvPr>
                <p14:cNvContentPartPr/>
                <p14:nvPr/>
              </p14:nvContentPartPr>
              <p14:xfrm>
                <a:off x="5149375" y="2698979"/>
                <a:ext cx="536040" cy="3150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DC29382-A932-6E81-30BB-FCD5C9B4AF7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140375" y="2689979"/>
                  <a:ext cx="5536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E62D717-0278-A6CA-4C22-8EA686C74367}"/>
                    </a:ext>
                  </a:extLst>
                </p14:cNvPr>
                <p14:cNvContentPartPr/>
                <p14:nvPr/>
              </p14:nvContentPartPr>
              <p14:xfrm>
                <a:off x="5742655" y="3012899"/>
                <a:ext cx="13320" cy="284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E62D717-0278-A6CA-4C22-8EA686C7436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734015" y="3003899"/>
                  <a:ext cx="30960" cy="4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EE7BA862-CFDF-EE13-A467-7A3302625148}"/>
                  </a:ext>
                </a:extLst>
              </p14:cNvPr>
              <p14:cNvContentPartPr/>
              <p14:nvPr/>
            </p14:nvContentPartPr>
            <p14:xfrm>
              <a:off x="2486455" y="3367859"/>
              <a:ext cx="243000" cy="2131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EE7BA862-CFDF-EE13-A467-7A3302625148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477455" y="3358859"/>
                <a:ext cx="260640" cy="23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407CCF1-5C57-84BB-A4C4-2BE4E6167EE2}"/>
              </a:ext>
            </a:extLst>
          </p:cNvPr>
          <p:cNvGrpSpPr/>
          <p:nvPr/>
        </p:nvGrpSpPr>
        <p:grpSpPr>
          <a:xfrm>
            <a:off x="3193855" y="3278939"/>
            <a:ext cx="416880" cy="348480"/>
            <a:chOff x="3193855" y="3278939"/>
            <a:chExt cx="416880" cy="34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8C353D4-3F5D-F4E6-5D59-999EC54CCF7B}"/>
                    </a:ext>
                  </a:extLst>
                </p14:cNvPr>
                <p14:cNvContentPartPr/>
                <p14:nvPr/>
              </p14:nvContentPartPr>
              <p14:xfrm>
                <a:off x="3193855" y="3278939"/>
                <a:ext cx="330840" cy="3484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8C353D4-3F5D-F4E6-5D59-999EC54CCF7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184855" y="3269939"/>
                  <a:ext cx="34848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BC63F5B-289C-D25A-71FC-5B39C57A70D7}"/>
                    </a:ext>
                  </a:extLst>
                </p14:cNvPr>
                <p14:cNvContentPartPr/>
                <p14:nvPr/>
              </p14:nvContentPartPr>
              <p14:xfrm>
                <a:off x="3487615" y="3407819"/>
                <a:ext cx="123120" cy="1972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BC63F5B-289C-D25A-71FC-5B39C57A70D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478975" y="3398819"/>
                  <a:ext cx="140760" cy="21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FE21B2D6-7AFA-CF15-BCEC-AE620E24DA96}"/>
                  </a:ext>
                </a:extLst>
              </p14:cNvPr>
              <p14:cNvContentPartPr/>
              <p14:nvPr/>
            </p14:nvContentPartPr>
            <p14:xfrm>
              <a:off x="3980095" y="3371819"/>
              <a:ext cx="395280" cy="1335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FE21B2D6-7AFA-CF15-BCEC-AE620E24DA96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971095" y="3362819"/>
                <a:ext cx="41292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C47A979-D779-DE6F-60DF-A4F5512A8036}"/>
              </a:ext>
            </a:extLst>
          </p:cNvPr>
          <p:cNvGrpSpPr/>
          <p:nvPr/>
        </p:nvGrpSpPr>
        <p:grpSpPr>
          <a:xfrm>
            <a:off x="4741855" y="3209099"/>
            <a:ext cx="1290960" cy="282240"/>
            <a:chOff x="4741855" y="3209099"/>
            <a:chExt cx="1290960" cy="28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1C4101A-C830-07A2-DEF0-9A2B9F350A4F}"/>
                    </a:ext>
                  </a:extLst>
                </p14:cNvPr>
                <p14:cNvContentPartPr/>
                <p14:nvPr/>
              </p14:nvContentPartPr>
              <p14:xfrm>
                <a:off x="4741855" y="3317459"/>
                <a:ext cx="180000" cy="1659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1C4101A-C830-07A2-DEF0-9A2B9F350A4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733215" y="3308819"/>
                  <a:ext cx="1976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AC3E097-82A7-5726-0287-A92D8BC6D849}"/>
                    </a:ext>
                  </a:extLst>
                </p14:cNvPr>
                <p14:cNvContentPartPr/>
                <p14:nvPr/>
              </p14:nvContentPartPr>
              <p14:xfrm>
                <a:off x="4923295" y="3356339"/>
                <a:ext cx="192240" cy="1292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AC3E097-82A7-5726-0287-A92D8BC6D84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914295" y="3347699"/>
                  <a:ext cx="2098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2240BB8-1689-75AB-80B3-2CF42B9EA631}"/>
                    </a:ext>
                  </a:extLst>
                </p14:cNvPr>
                <p14:cNvContentPartPr/>
                <p14:nvPr/>
              </p14:nvContentPartPr>
              <p14:xfrm>
                <a:off x="5152255" y="3356339"/>
                <a:ext cx="93240" cy="1080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2240BB8-1689-75AB-80B3-2CF42B9EA63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143255" y="3347339"/>
                  <a:ext cx="1108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FF28A9D-DE5A-553D-051F-55772BCBEA6E}"/>
                    </a:ext>
                  </a:extLst>
                </p14:cNvPr>
                <p14:cNvContentPartPr/>
                <p14:nvPr/>
              </p14:nvContentPartPr>
              <p14:xfrm>
                <a:off x="5266735" y="3247259"/>
                <a:ext cx="236880" cy="2440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FF28A9D-DE5A-553D-051F-55772BCBEA6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258095" y="3238619"/>
                  <a:ext cx="254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E66A693-DC12-F044-5D8C-DD233DE19BAC}"/>
                    </a:ext>
                  </a:extLst>
                </p14:cNvPr>
                <p14:cNvContentPartPr/>
                <p14:nvPr/>
              </p14:nvContentPartPr>
              <p14:xfrm>
                <a:off x="5485975" y="3335459"/>
                <a:ext cx="180720" cy="1144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E66A693-DC12-F044-5D8C-DD233DE19BA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477335" y="3326459"/>
                  <a:ext cx="1983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4DE0D6A-ADDA-DE20-9E51-825628CD1C4C}"/>
                    </a:ext>
                  </a:extLst>
                </p14:cNvPr>
                <p14:cNvContentPartPr/>
                <p14:nvPr/>
              </p14:nvContentPartPr>
              <p14:xfrm>
                <a:off x="5677495" y="3209099"/>
                <a:ext cx="261360" cy="2073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4DE0D6A-ADDA-DE20-9E51-825628CD1C4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668855" y="3200459"/>
                  <a:ext cx="2790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053FE03-BA6B-D5B4-7028-C6E15EB65463}"/>
                    </a:ext>
                  </a:extLst>
                </p14:cNvPr>
                <p14:cNvContentPartPr/>
                <p14:nvPr/>
              </p14:nvContentPartPr>
              <p14:xfrm>
                <a:off x="6015895" y="3417539"/>
                <a:ext cx="16920" cy="122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053FE03-BA6B-D5B4-7028-C6E15EB6546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006895" y="3408899"/>
                  <a:ext cx="3456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41D6F70-98AE-52E6-C515-54E6FA663051}"/>
              </a:ext>
            </a:extLst>
          </p:cNvPr>
          <p:cNvGrpSpPr/>
          <p:nvPr/>
        </p:nvGrpSpPr>
        <p:grpSpPr>
          <a:xfrm>
            <a:off x="248695" y="4035299"/>
            <a:ext cx="243720" cy="241920"/>
            <a:chOff x="248695" y="4035299"/>
            <a:chExt cx="243720" cy="24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F24EB2B-B029-647D-A857-30D65BDCAD3C}"/>
                    </a:ext>
                  </a:extLst>
                </p14:cNvPr>
                <p14:cNvContentPartPr/>
                <p14:nvPr/>
              </p14:nvContentPartPr>
              <p14:xfrm>
                <a:off x="268495" y="4140059"/>
                <a:ext cx="107640" cy="558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F24EB2B-B029-647D-A857-30D65BDCAD3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59495" y="4131419"/>
                  <a:ext cx="1252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67A6BBA-FCAA-8A04-A7DF-BEA734C84B63}"/>
                    </a:ext>
                  </a:extLst>
                </p14:cNvPr>
                <p14:cNvContentPartPr/>
                <p14:nvPr/>
              </p14:nvContentPartPr>
              <p14:xfrm>
                <a:off x="314575" y="4060499"/>
                <a:ext cx="41040" cy="2167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67A6BBA-FCAA-8A04-A7DF-BEA734C84B6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05935" y="4051859"/>
                  <a:ext cx="586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CCB3AAF-4513-9D33-AC41-0FF7987E1BBC}"/>
                    </a:ext>
                  </a:extLst>
                </p14:cNvPr>
                <p14:cNvContentPartPr/>
                <p14:nvPr/>
              </p14:nvContentPartPr>
              <p14:xfrm>
                <a:off x="248695" y="4035299"/>
                <a:ext cx="243720" cy="1990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CCB3AAF-4513-9D33-AC41-0FF7987E1BB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39695" y="4026659"/>
                  <a:ext cx="261360" cy="21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B2EF187-6577-23AD-18F8-21E2566ADAA5}"/>
              </a:ext>
            </a:extLst>
          </p:cNvPr>
          <p:cNvGrpSpPr/>
          <p:nvPr/>
        </p:nvGrpSpPr>
        <p:grpSpPr>
          <a:xfrm>
            <a:off x="1107655" y="4049699"/>
            <a:ext cx="521640" cy="410760"/>
            <a:chOff x="1107655" y="4049699"/>
            <a:chExt cx="521640" cy="41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FE99141-A24D-6AC3-12C2-3BF36E792197}"/>
                    </a:ext>
                  </a:extLst>
                </p14:cNvPr>
                <p14:cNvContentPartPr/>
                <p14:nvPr/>
              </p14:nvContentPartPr>
              <p14:xfrm>
                <a:off x="1107655" y="4049699"/>
                <a:ext cx="363960" cy="4006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FE99141-A24D-6AC3-12C2-3BF36E79219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9015" y="4040699"/>
                  <a:ext cx="38160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12F1F8D-4479-211C-FFEC-37BA2F2D314B}"/>
                    </a:ext>
                  </a:extLst>
                </p14:cNvPr>
                <p14:cNvContentPartPr/>
                <p14:nvPr/>
              </p14:nvContentPartPr>
              <p14:xfrm>
                <a:off x="1466215" y="4200899"/>
                <a:ext cx="82080" cy="774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12F1F8D-4479-211C-FFEC-37BA2F2D314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457215" y="4192259"/>
                  <a:ext cx="997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1F0F06F-A502-1723-0169-6CEEAAACEEE3}"/>
                    </a:ext>
                  </a:extLst>
                </p14:cNvPr>
                <p14:cNvContentPartPr/>
                <p14:nvPr/>
              </p14:nvContentPartPr>
              <p14:xfrm>
                <a:off x="1491415" y="4232579"/>
                <a:ext cx="137880" cy="2278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1F0F06F-A502-1723-0169-6CEEAAACEEE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482415" y="4223579"/>
                  <a:ext cx="155520" cy="24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BD8A4E0-24AF-CA71-2673-92DD05211BC3}"/>
              </a:ext>
            </a:extLst>
          </p:cNvPr>
          <p:cNvGrpSpPr/>
          <p:nvPr/>
        </p:nvGrpSpPr>
        <p:grpSpPr>
          <a:xfrm>
            <a:off x="2115295" y="4084979"/>
            <a:ext cx="993600" cy="331560"/>
            <a:chOff x="2115295" y="4084979"/>
            <a:chExt cx="993600" cy="3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A5041E0-CA91-573E-5370-C0330628D039}"/>
                    </a:ext>
                  </a:extLst>
                </p14:cNvPr>
                <p14:cNvContentPartPr/>
                <p14:nvPr/>
              </p14:nvContentPartPr>
              <p14:xfrm>
                <a:off x="2115295" y="4084979"/>
                <a:ext cx="279360" cy="3315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A5041E0-CA91-573E-5370-C0330628D03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106655" y="4076339"/>
                  <a:ext cx="2970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D706F8C-AD0B-0079-AAEF-70F9AB4C2E91}"/>
                    </a:ext>
                  </a:extLst>
                </p14:cNvPr>
                <p14:cNvContentPartPr/>
                <p14:nvPr/>
              </p14:nvContentPartPr>
              <p14:xfrm>
                <a:off x="2589775" y="4136099"/>
                <a:ext cx="421560" cy="2613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D706F8C-AD0B-0079-AAEF-70F9AB4C2E9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581135" y="4127099"/>
                  <a:ext cx="4392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5E64D10-D1F0-9C3A-59D1-E8991BE2C19A}"/>
                    </a:ext>
                  </a:extLst>
                </p14:cNvPr>
                <p14:cNvContentPartPr/>
                <p14:nvPr/>
              </p14:nvContentPartPr>
              <p14:xfrm>
                <a:off x="2999095" y="4253099"/>
                <a:ext cx="109800" cy="748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5E64D10-D1F0-9C3A-59D1-E8991BE2C19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990455" y="4244459"/>
                  <a:ext cx="127440" cy="9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1B0E203-FF49-E265-8262-02F343B143D3}"/>
              </a:ext>
            </a:extLst>
          </p:cNvPr>
          <p:cNvGrpSpPr/>
          <p:nvPr/>
        </p:nvGrpSpPr>
        <p:grpSpPr>
          <a:xfrm>
            <a:off x="3575095" y="4023779"/>
            <a:ext cx="754920" cy="372960"/>
            <a:chOff x="3575095" y="4023779"/>
            <a:chExt cx="754920" cy="37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C9DE901-5FD4-BD6D-BBA0-769BF8086AFD}"/>
                    </a:ext>
                  </a:extLst>
                </p14:cNvPr>
                <p14:cNvContentPartPr/>
                <p14:nvPr/>
              </p14:nvContentPartPr>
              <p14:xfrm>
                <a:off x="3575095" y="4160579"/>
                <a:ext cx="348480" cy="2322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C9DE901-5FD4-BD6D-BBA0-769BF8086AF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566095" y="4151579"/>
                  <a:ext cx="3661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37FBDE4-6F7C-A30B-6B0A-1D57FE1683C6}"/>
                    </a:ext>
                  </a:extLst>
                </p14:cNvPr>
                <p14:cNvContentPartPr/>
                <p14:nvPr/>
              </p14:nvContentPartPr>
              <p14:xfrm>
                <a:off x="3967855" y="4023779"/>
                <a:ext cx="362160" cy="3729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37FBDE4-6F7C-A30B-6B0A-1D57FE1683C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958855" y="4015139"/>
                  <a:ext cx="379800" cy="39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6E3596D-9D9A-AFB8-96BD-88397E2F09E8}"/>
              </a:ext>
            </a:extLst>
          </p:cNvPr>
          <p:cNvGrpSpPr/>
          <p:nvPr/>
        </p:nvGrpSpPr>
        <p:grpSpPr>
          <a:xfrm>
            <a:off x="4683535" y="4002179"/>
            <a:ext cx="615600" cy="351360"/>
            <a:chOff x="4683535" y="4002179"/>
            <a:chExt cx="615600" cy="35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D1330A4-44D1-42BC-B98B-2339C0FA97C1}"/>
                    </a:ext>
                  </a:extLst>
                </p14:cNvPr>
                <p14:cNvContentPartPr/>
                <p14:nvPr/>
              </p14:nvContentPartPr>
              <p14:xfrm>
                <a:off x="4683535" y="4159139"/>
                <a:ext cx="335160" cy="1944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D1330A4-44D1-42BC-B98B-2339C0FA97C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674535" y="4150499"/>
                  <a:ext cx="3528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A20759C-671C-25AE-6C0C-FED8B4752286}"/>
                    </a:ext>
                  </a:extLst>
                </p14:cNvPr>
                <p14:cNvContentPartPr/>
                <p14:nvPr/>
              </p14:nvContentPartPr>
              <p14:xfrm>
                <a:off x="4911775" y="4002179"/>
                <a:ext cx="194040" cy="2494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A20759C-671C-25AE-6C0C-FED8B475228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902775" y="3993539"/>
                  <a:ext cx="2116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7A892E6-94BD-493A-1E7B-B1D186C8F572}"/>
                    </a:ext>
                  </a:extLst>
                </p14:cNvPr>
                <p14:cNvContentPartPr/>
                <p14:nvPr/>
              </p14:nvContentPartPr>
              <p14:xfrm>
                <a:off x="5046775" y="4079579"/>
                <a:ext cx="252360" cy="2026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7A892E6-94BD-493A-1E7B-B1D186C8F57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037775" y="4070939"/>
                  <a:ext cx="27000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FE4A6F9-74B2-73E0-C588-A9922BD2D1C2}"/>
              </a:ext>
            </a:extLst>
          </p:cNvPr>
          <p:cNvGrpSpPr/>
          <p:nvPr/>
        </p:nvGrpSpPr>
        <p:grpSpPr>
          <a:xfrm>
            <a:off x="5927695" y="3915779"/>
            <a:ext cx="1175400" cy="374760"/>
            <a:chOff x="5927695" y="3915779"/>
            <a:chExt cx="1175400" cy="37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904EEB7-C4F3-6025-AA72-72C764EE8C3C}"/>
                    </a:ext>
                  </a:extLst>
                </p14:cNvPr>
                <p14:cNvContentPartPr/>
                <p14:nvPr/>
              </p14:nvContentPartPr>
              <p14:xfrm>
                <a:off x="5953615" y="4094339"/>
                <a:ext cx="45360" cy="1962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904EEB7-C4F3-6025-AA72-72C764EE8C3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944615" y="4085699"/>
                  <a:ext cx="630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8789B0F-F302-8119-DCFC-CABAB34CECFB}"/>
                    </a:ext>
                  </a:extLst>
                </p14:cNvPr>
                <p14:cNvContentPartPr/>
                <p14:nvPr/>
              </p14:nvContentPartPr>
              <p14:xfrm>
                <a:off x="5927695" y="3915779"/>
                <a:ext cx="139680" cy="1616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8789B0F-F302-8119-DCFC-CABAB34CECF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919055" y="3906779"/>
                  <a:ext cx="1573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5326062-E1F0-7147-6438-724614EC2C52}"/>
                    </a:ext>
                  </a:extLst>
                </p14:cNvPr>
                <p14:cNvContentPartPr/>
                <p14:nvPr/>
              </p14:nvContentPartPr>
              <p14:xfrm>
                <a:off x="6052975" y="3951779"/>
                <a:ext cx="494640" cy="3164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5326062-E1F0-7147-6438-724614EC2C5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044335" y="3943139"/>
                  <a:ext cx="5122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C9AAB1B-B657-3810-1AB8-1DFD40E84EBB}"/>
                    </a:ext>
                  </a:extLst>
                </p14:cNvPr>
                <p14:cNvContentPartPr/>
                <p14:nvPr/>
              </p14:nvContentPartPr>
              <p14:xfrm>
                <a:off x="6574255" y="4060499"/>
                <a:ext cx="338040" cy="1782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C9AAB1B-B657-3810-1AB8-1DFD40E84EB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565255" y="4051499"/>
                  <a:ext cx="3556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C202446-3219-AB3F-C1B6-B547059AA827}"/>
                    </a:ext>
                  </a:extLst>
                </p14:cNvPr>
                <p14:cNvContentPartPr/>
                <p14:nvPr/>
              </p14:nvContentPartPr>
              <p14:xfrm>
                <a:off x="7078975" y="4216379"/>
                <a:ext cx="24120" cy="82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C202446-3219-AB3F-C1B6-B547059AA82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070335" y="4207739"/>
                  <a:ext cx="41760" cy="2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8060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6EDA7-D565-4FA7-BEA5-6EFB5BA8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F684-668E-442E-BC3D-F060A64FB903}" type="datetime1">
              <a:rPr lang="en-IN" smtClean="0"/>
              <a:t>17-07-2022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FC79F-3117-4C94-B7AA-F53D2BEF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8</a:t>
            </a:fld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28DA84-1301-8F78-D183-2E8BCEC7415B}"/>
              </a:ext>
            </a:extLst>
          </p:cNvPr>
          <p:cNvGrpSpPr/>
          <p:nvPr/>
        </p:nvGrpSpPr>
        <p:grpSpPr>
          <a:xfrm>
            <a:off x="369655" y="346739"/>
            <a:ext cx="292320" cy="222840"/>
            <a:chOff x="369655" y="346739"/>
            <a:chExt cx="292320" cy="22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0A0E94F-F063-5DB6-FDEF-3ACD9F187C34}"/>
                    </a:ext>
                  </a:extLst>
                </p14:cNvPr>
                <p14:cNvContentPartPr/>
                <p14:nvPr/>
              </p14:nvContentPartPr>
              <p14:xfrm>
                <a:off x="369655" y="346739"/>
                <a:ext cx="271800" cy="220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0A0E94F-F063-5DB6-FDEF-3ACD9F187C3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0655" y="338099"/>
                  <a:ext cx="2894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F37DC25-A31A-DFAA-0230-A8BAA89F5768}"/>
                    </a:ext>
                  </a:extLst>
                </p14:cNvPr>
                <p14:cNvContentPartPr/>
                <p14:nvPr/>
              </p14:nvContentPartPr>
              <p14:xfrm>
                <a:off x="400255" y="347459"/>
                <a:ext cx="261720" cy="222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F37DC25-A31A-DFAA-0230-A8BAA89F576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1615" y="338459"/>
                  <a:ext cx="279360" cy="23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D3CC444-5F99-BDFA-F2D0-BAA26FB81B47}"/>
                  </a:ext>
                </a:extLst>
              </p14:cNvPr>
              <p14:cNvContentPartPr/>
              <p14:nvPr/>
            </p14:nvContentPartPr>
            <p14:xfrm>
              <a:off x="4504615" y="577499"/>
              <a:ext cx="394200" cy="1710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D3CC444-5F99-BDFA-F2D0-BAA26FB81B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95975" y="568499"/>
                <a:ext cx="411840" cy="18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BD49B244-A659-7304-733C-59DD2A09E649}"/>
              </a:ext>
            </a:extLst>
          </p:cNvPr>
          <p:cNvGrpSpPr/>
          <p:nvPr/>
        </p:nvGrpSpPr>
        <p:grpSpPr>
          <a:xfrm>
            <a:off x="5317135" y="538979"/>
            <a:ext cx="843480" cy="259920"/>
            <a:chOff x="5317135" y="538979"/>
            <a:chExt cx="843480" cy="25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576C33B-D72A-0AF8-D375-3EF481B0E04F}"/>
                    </a:ext>
                  </a:extLst>
                </p14:cNvPr>
                <p14:cNvContentPartPr/>
                <p14:nvPr/>
              </p14:nvContentPartPr>
              <p14:xfrm>
                <a:off x="5317135" y="538979"/>
                <a:ext cx="154080" cy="259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576C33B-D72A-0AF8-D375-3EF481B0E04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08495" y="530339"/>
                  <a:ext cx="1717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FC06BB0-C33F-30DB-2641-9AE6E5A30B23}"/>
                    </a:ext>
                  </a:extLst>
                </p14:cNvPr>
                <p14:cNvContentPartPr/>
                <p14:nvPr/>
              </p14:nvContentPartPr>
              <p14:xfrm>
                <a:off x="5488135" y="593339"/>
                <a:ext cx="202680" cy="133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FC06BB0-C33F-30DB-2641-9AE6E5A30B2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79495" y="584339"/>
                  <a:ext cx="2203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B992273-9B0F-53FC-77FD-8806A11015FE}"/>
                    </a:ext>
                  </a:extLst>
                </p14:cNvPr>
                <p14:cNvContentPartPr/>
                <p14:nvPr/>
              </p14:nvContentPartPr>
              <p14:xfrm>
                <a:off x="5738335" y="591539"/>
                <a:ext cx="329040" cy="97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B992273-9B0F-53FC-77FD-8806A11015F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29695" y="582539"/>
                  <a:ext cx="3466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98F405A-77A9-D6BC-18E2-269A1585BBB6}"/>
                    </a:ext>
                  </a:extLst>
                </p14:cNvPr>
                <p14:cNvContentPartPr/>
                <p14:nvPr/>
              </p14:nvContentPartPr>
              <p14:xfrm>
                <a:off x="5655535" y="569219"/>
                <a:ext cx="348840" cy="183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98F405A-77A9-D6BC-18E2-269A1585BBB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46895" y="560219"/>
                  <a:ext cx="3664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9E41B0-AE29-2444-DE49-171DD1F544CE}"/>
                    </a:ext>
                  </a:extLst>
                </p14:cNvPr>
                <p14:cNvContentPartPr/>
                <p14:nvPr/>
              </p14:nvContentPartPr>
              <p14:xfrm>
                <a:off x="5994655" y="608819"/>
                <a:ext cx="165960" cy="136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9E41B0-AE29-2444-DE49-171DD1F544C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85655" y="600179"/>
                  <a:ext cx="183600" cy="15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A4D4D5A-0322-0A94-5E6F-462D20A958B4}"/>
                  </a:ext>
                </a:extLst>
              </p14:cNvPr>
              <p14:cNvContentPartPr/>
              <p14:nvPr/>
            </p14:nvContentPartPr>
            <p14:xfrm>
              <a:off x="6559855" y="521339"/>
              <a:ext cx="294120" cy="1774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A4D4D5A-0322-0A94-5E6F-462D20A958B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51215" y="512699"/>
                <a:ext cx="311760" cy="19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85BE3B7B-9ABB-301A-0C92-B9B59BE53F87}"/>
              </a:ext>
            </a:extLst>
          </p:cNvPr>
          <p:cNvGrpSpPr/>
          <p:nvPr/>
        </p:nvGrpSpPr>
        <p:grpSpPr>
          <a:xfrm>
            <a:off x="1260655" y="384539"/>
            <a:ext cx="2892240" cy="1044000"/>
            <a:chOff x="1260655" y="384539"/>
            <a:chExt cx="2892240" cy="104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6AA135D-354C-AE68-D212-840B6E3954CC}"/>
                    </a:ext>
                  </a:extLst>
                </p14:cNvPr>
                <p14:cNvContentPartPr/>
                <p14:nvPr/>
              </p14:nvContentPartPr>
              <p14:xfrm>
                <a:off x="1260655" y="427739"/>
                <a:ext cx="390600" cy="482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6AA135D-354C-AE68-D212-840B6E3954C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51655" y="419099"/>
                  <a:ext cx="40824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CBB133A-046E-FD25-E8DC-C989D20D2E68}"/>
                    </a:ext>
                  </a:extLst>
                </p14:cNvPr>
                <p14:cNvContentPartPr/>
                <p14:nvPr/>
              </p14:nvContentPartPr>
              <p14:xfrm>
                <a:off x="1611295" y="585779"/>
                <a:ext cx="146880" cy="212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CBB133A-046E-FD25-E8DC-C989D20D2E6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02295" y="576779"/>
                  <a:ext cx="1645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8B5572A-EC74-8E81-F3B4-1D1ACF82B48B}"/>
                    </a:ext>
                  </a:extLst>
                </p14:cNvPr>
                <p14:cNvContentPartPr/>
                <p14:nvPr/>
              </p14:nvContentPartPr>
              <p14:xfrm>
                <a:off x="2333095" y="573179"/>
                <a:ext cx="21960" cy="109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8B5572A-EC74-8E81-F3B4-1D1ACF82B48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24455" y="564179"/>
                  <a:ext cx="396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4E4B31A-31F1-1573-E47C-D76F21B5258D}"/>
                    </a:ext>
                  </a:extLst>
                </p14:cNvPr>
                <p14:cNvContentPartPr/>
                <p14:nvPr/>
              </p14:nvContentPartPr>
              <p14:xfrm>
                <a:off x="2325895" y="384539"/>
                <a:ext cx="78840" cy="133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4E4B31A-31F1-1573-E47C-D76F21B5258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17255" y="375539"/>
                  <a:ext cx="964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F9B4109-664A-B81F-0F1F-A85E67F1AF20}"/>
                    </a:ext>
                  </a:extLst>
                </p14:cNvPr>
                <p14:cNvContentPartPr/>
                <p14:nvPr/>
              </p14:nvContentPartPr>
              <p14:xfrm>
                <a:off x="2420215" y="621059"/>
                <a:ext cx="153360" cy="90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F9B4109-664A-B81F-0F1F-A85E67F1AF2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11575" y="612059"/>
                  <a:ext cx="171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0E791D5-D1ED-CC92-DE5D-8F8B15044D6F}"/>
                    </a:ext>
                  </a:extLst>
                </p14:cNvPr>
                <p14:cNvContentPartPr/>
                <p14:nvPr/>
              </p14:nvContentPartPr>
              <p14:xfrm>
                <a:off x="3087295" y="412619"/>
                <a:ext cx="74160" cy="621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0E791D5-D1ED-CC92-DE5D-8F8B15044D6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78655" y="403619"/>
                  <a:ext cx="9180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45B6AE5-64C2-9F64-F89F-D60559AFEC52}"/>
                    </a:ext>
                  </a:extLst>
                </p14:cNvPr>
                <p14:cNvContentPartPr/>
                <p14:nvPr/>
              </p14:nvContentPartPr>
              <p14:xfrm>
                <a:off x="3094495" y="607379"/>
                <a:ext cx="100080" cy="194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45B6AE5-64C2-9F64-F89F-D60559AFEC5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85495" y="598739"/>
                  <a:ext cx="1177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43A5501-BFBC-2997-B306-02902330221C}"/>
                    </a:ext>
                  </a:extLst>
                </p14:cNvPr>
                <p14:cNvContentPartPr/>
                <p14:nvPr/>
              </p14:nvContentPartPr>
              <p14:xfrm>
                <a:off x="3218695" y="634379"/>
                <a:ext cx="317160" cy="557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43A5501-BFBC-2997-B306-02902330221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10055" y="625379"/>
                  <a:ext cx="33480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C8CA2E3-AD50-3C8B-E501-E3067EA5CE0D}"/>
                    </a:ext>
                  </a:extLst>
                </p14:cNvPr>
                <p14:cNvContentPartPr/>
                <p14:nvPr/>
              </p14:nvContentPartPr>
              <p14:xfrm>
                <a:off x="3533335" y="432059"/>
                <a:ext cx="45360" cy="329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C8CA2E3-AD50-3C8B-E501-E3067EA5CE0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24335" y="423059"/>
                  <a:ext cx="630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54225E6-7086-AC95-2E75-F75E1638A84A}"/>
                    </a:ext>
                  </a:extLst>
                </p14:cNvPr>
                <p14:cNvContentPartPr/>
                <p14:nvPr/>
              </p14:nvContentPartPr>
              <p14:xfrm>
                <a:off x="3523615" y="518819"/>
                <a:ext cx="399600" cy="270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54225E6-7086-AC95-2E75-F75E1638A84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14975" y="509819"/>
                  <a:ext cx="4172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F538D19-43CA-9FC1-6FA3-433F6DF10832}"/>
                    </a:ext>
                  </a:extLst>
                </p14:cNvPr>
                <p14:cNvContentPartPr/>
                <p14:nvPr/>
              </p14:nvContentPartPr>
              <p14:xfrm>
                <a:off x="3930415" y="614579"/>
                <a:ext cx="222480" cy="164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F538D19-43CA-9FC1-6FA3-433F6DF1083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21415" y="605939"/>
                  <a:ext cx="2401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5C494A2-BE79-66F9-36EE-D9CD6C2F92B1}"/>
                    </a:ext>
                  </a:extLst>
                </p14:cNvPr>
                <p14:cNvContentPartPr/>
                <p14:nvPr/>
              </p14:nvContentPartPr>
              <p14:xfrm>
                <a:off x="1451815" y="1129739"/>
                <a:ext cx="511200" cy="298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5C494A2-BE79-66F9-36EE-D9CD6C2F92B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43175" y="1121099"/>
                  <a:ext cx="52884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BD9FFD8-2F43-AE5C-2FC9-F1F4D509484D}"/>
                    </a:ext>
                  </a:extLst>
                </p14:cNvPr>
                <p14:cNvContentPartPr/>
                <p14:nvPr/>
              </p14:nvContentPartPr>
              <p14:xfrm>
                <a:off x="1937815" y="1133339"/>
                <a:ext cx="375840" cy="250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BD9FFD8-2F43-AE5C-2FC9-F1F4D509484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29175" y="1124699"/>
                  <a:ext cx="3934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2DCE74F-E3A7-2EE3-B47F-6E7D5C9B80D3}"/>
                    </a:ext>
                  </a:extLst>
                </p14:cNvPr>
                <p14:cNvContentPartPr/>
                <p14:nvPr/>
              </p14:nvContentPartPr>
              <p14:xfrm>
                <a:off x="2292415" y="1109939"/>
                <a:ext cx="580680" cy="249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2DCE74F-E3A7-2EE3-B47F-6E7D5C9B80D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283775" y="1101299"/>
                  <a:ext cx="5983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A2B35A8-C06C-A7CA-3F78-ED3CF800AE4D}"/>
                    </a:ext>
                  </a:extLst>
                </p14:cNvPr>
                <p14:cNvContentPartPr/>
                <p14:nvPr/>
              </p14:nvContentPartPr>
              <p14:xfrm>
                <a:off x="2852935" y="1060259"/>
                <a:ext cx="38520" cy="112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A2B35A8-C06C-A7CA-3F78-ED3CF800AE4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43935" y="1051259"/>
                  <a:ext cx="561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7256100-A077-A707-13AE-4A9A1595ABE4}"/>
                    </a:ext>
                  </a:extLst>
                </p14:cNvPr>
                <p14:cNvContentPartPr/>
                <p14:nvPr/>
              </p14:nvContentPartPr>
              <p14:xfrm>
                <a:off x="2958415" y="1107059"/>
                <a:ext cx="388440" cy="219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7256100-A077-A707-13AE-4A9A1595ABE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49415" y="1098419"/>
                  <a:ext cx="40608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432C5A-3A47-992D-1EF0-E79F94D9224C}"/>
              </a:ext>
            </a:extLst>
          </p:cNvPr>
          <p:cNvGrpSpPr/>
          <p:nvPr/>
        </p:nvGrpSpPr>
        <p:grpSpPr>
          <a:xfrm>
            <a:off x="3755815" y="1065299"/>
            <a:ext cx="614880" cy="258120"/>
            <a:chOff x="3755815" y="1065299"/>
            <a:chExt cx="614880" cy="25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C7E07E2-8230-63F4-4BEC-414428C0B7C5}"/>
                    </a:ext>
                  </a:extLst>
                </p14:cNvPr>
                <p14:cNvContentPartPr/>
                <p14:nvPr/>
              </p14:nvContentPartPr>
              <p14:xfrm>
                <a:off x="3755815" y="1065299"/>
                <a:ext cx="399240" cy="258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C7E07E2-8230-63F4-4BEC-414428C0B7C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47175" y="1056659"/>
                  <a:ext cx="4168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B1D9D14-1A36-4AD0-DEE7-DF491E971DA7}"/>
                    </a:ext>
                  </a:extLst>
                </p14:cNvPr>
                <p14:cNvContentPartPr/>
                <p14:nvPr/>
              </p14:nvContentPartPr>
              <p14:xfrm>
                <a:off x="4098535" y="1145579"/>
                <a:ext cx="272160" cy="174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B1D9D14-1A36-4AD0-DEE7-DF491E971DA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089535" y="1136579"/>
                  <a:ext cx="289800" cy="192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34159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6EDA7-D565-4FA7-BEA5-6EFB5BA8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F684-668E-442E-BC3D-F060A64FB903}" type="datetime1">
              <a:rPr lang="en-IN" smtClean="0"/>
              <a:t>17-07-2022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FC79F-3117-4C94-B7AA-F53D2BEF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9</a:t>
            </a:fld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974FE3-BF98-4AF3-13EB-2E74530352CA}"/>
              </a:ext>
            </a:extLst>
          </p:cNvPr>
          <p:cNvGrpSpPr/>
          <p:nvPr/>
        </p:nvGrpSpPr>
        <p:grpSpPr>
          <a:xfrm>
            <a:off x="464335" y="384539"/>
            <a:ext cx="1545840" cy="747360"/>
            <a:chOff x="464335" y="384539"/>
            <a:chExt cx="1545840" cy="74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03C5245-BBDC-4468-9E75-9DE65032C43C}"/>
                    </a:ext>
                  </a:extLst>
                </p14:cNvPr>
                <p14:cNvContentPartPr/>
                <p14:nvPr/>
              </p14:nvContentPartPr>
              <p14:xfrm>
                <a:off x="474415" y="384539"/>
                <a:ext cx="23760" cy="74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03C5245-BBDC-4468-9E75-9DE65032C43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5775" y="375899"/>
                  <a:ext cx="414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0FA0A69-F14C-0C29-DDEC-C698286952D6}"/>
                    </a:ext>
                  </a:extLst>
                </p14:cNvPr>
                <p14:cNvContentPartPr/>
                <p14:nvPr/>
              </p14:nvContentPartPr>
              <p14:xfrm>
                <a:off x="464335" y="407579"/>
                <a:ext cx="259920" cy="480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0FA0A69-F14C-0C29-DDEC-C698286952D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5695" y="398939"/>
                  <a:ext cx="27756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607C4E1-4E1D-2D6D-A18D-B94D26B95FD5}"/>
                    </a:ext>
                  </a:extLst>
                </p14:cNvPr>
                <p14:cNvContentPartPr/>
                <p14:nvPr/>
              </p14:nvContentPartPr>
              <p14:xfrm>
                <a:off x="760615" y="435299"/>
                <a:ext cx="138600" cy="696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607C4E1-4E1D-2D6D-A18D-B94D26B95F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1615" y="426299"/>
                  <a:ext cx="156240" cy="71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C6E4128-610A-48C7-D7E6-395560AA43B9}"/>
                    </a:ext>
                  </a:extLst>
                </p14:cNvPr>
                <p14:cNvContentPartPr/>
                <p14:nvPr/>
              </p14:nvContentPartPr>
              <p14:xfrm>
                <a:off x="777535" y="662459"/>
                <a:ext cx="94680" cy="172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C6E4128-610A-48C7-D7E6-395560AA43B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8535" y="653459"/>
                  <a:ext cx="1123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7D09047-BE37-ADA0-8129-E2DF8A13A0E0}"/>
                    </a:ext>
                  </a:extLst>
                </p14:cNvPr>
                <p14:cNvContentPartPr/>
                <p14:nvPr/>
              </p14:nvContentPartPr>
              <p14:xfrm>
                <a:off x="910375" y="421979"/>
                <a:ext cx="403920" cy="359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7D09047-BE37-ADA0-8129-E2DF8A13A0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1735" y="412979"/>
                  <a:ext cx="42156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65029A4-7C0E-5075-81E8-F83BEB58ED34}"/>
                    </a:ext>
                  </a:extLst>
                </p14:cNvPr>
                <p14:cNvContentPartPr/>
                <p14:nvPr/>
              </p14:nvContentPartPr>
              <p14:xfrm>
                <a:off x="1257415" y="525299"/>
                <a:ext cx="127080" cy="108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65029A4-7C0E-5075-81E8-F83BEB58ED3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48775" y="516659"/>
                  <a:ext cx="1447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58D8D06-4202-9885-333F-82A2CBD46BB2}"/>
                    </a:ext>
                  </a:extLst>
                </p14:cNvPr>
                <p14:cNvContentPartPr/>
                <p14:nvPr/>
              </p14:nvContentPartPr>
              <p14:xfrm>
                <a:off x="1338055" y="442499"/>
                <a:ext cx="11880" cy="41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58D8D06-4202-9885-333F-82A2CBD46BB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29055" y="433499"/>
                  <a:ext cx="295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47AD314-B39D-8C41-EA9F-DC1F89BF7C90}"/>
                    </a:ext>
                  </a:extLst>
                </p14:cNvPr>
                <p14:cNvContentPartPr/>
                <p14:nvPr/>
              </p14:nvContentPartPr>
              <p14:xfrm>
                <a:off x="1448935" y="493619"/>
                <a:ext cx="277200" cy="181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7AD314-B39D-8C41-EA9F-DC1F89BF7C9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39935" y="484619"/>
                  <a:ext cx="294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CB3EF9F-DC8D-6BE0-DD06-819541C1FC26}"/>
                    </a:ext>
                  </a:extLst>
                </p14:cNvPr>
                <p14:cNvContentPartPr/>
                <p14:nvPr/>
              </p14:nvContentPartPr>
              <p14:xfrm>
                <a:off x="560815" y="694499"/>
                <a:ext cx="1449360" cy="397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CB3EF9F-DC8D-6BE0-DD06-819541C1FC2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1815" y="685499"/>
                  <a:ext cx="1467000" cy="41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055FAFB-D0C1-EA0D-3D9D-51E373293FA4}"/>
              </a:ext>
            </a:extLst>
          </p:cNvPr>
          <p:cNvGrpSpPr/>
          <p:nvPr/>
        </p:nvGrpSpPr>
        <p:grpSpPr>
          <a:xfrm>
            <a:off x="2150935" y="321179"/>
            <a:ext cx="1126080" cy="509040"/>
            <a:chOff x="2150935" y="321179"/>
            <a:chExt cx="1126080" cy="50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D978F64-3745-BF08-5386-2BB182226DD5}"/>
                    </a:ext>
                  </a:extLst>
                </p14:cNvPr>
                <p14:cNvContentPartPr/>
                <p14:nvPr/>
              </p14:nvContentPartPr>
              <p14:xfrm>
                <a:off x="2150935" y="473819"/>
                <a:ext cx="280800" cy="192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D978F64-3745-BF08-5386-2BB182226DD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41935" y="464819"/>
                  <a:ext cx="2984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EB07C66-AC78-4E5A-B171-A5F4D97F067A}"/>
                    </a:ext>
                  </a:extLst>
                </p14:cNvPr>
                <p14:cNvContentPartPr/>
                <p14:nvPr/>
              </p14:nvContentPartPr>
              <p14:xfrm>
                <a:off x="2639455" y="321179"/>
                <a:ext cx="301680" cy="369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EB07C66-AC78-4E5A-B171-A5F4D97F067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30815" y="312539"/>
                  <a:ext cx="31932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907905-4C67-DD90-7F7D-E31EE8C89DB5}"/>
                    </a:ext>
                  </a:extLst>
                </p14:cNvPr>
                <p14:cNvContentPartPr/>
                <p14:nvPr/>
              </p14:nvContentPartPr>
              <p14:xfrm>
                <a:off x="2915575" y="394259"/>
                <a:ext cx="130320" cy="69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907905-4C67-DD90-7F7D-E31EE8C89DB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06575" y="385619"/>
                  <a:ext cx="1479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9323924-9E48-8D72-4057-C60BED4255BE}"/>
                    </a:ext>
                  </a:extLst>
                </p14:cNvPr>
                <p14:cNvContentPartPr/>
                <p14:nvPr/>
              </p14:nvContentPartPr>
              <p14:xfrm>
                <a:off x="3022855" y="425939"/>
                <a:ext cx="107280" cy="201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9323924-9E48-8D72-4057-C60BED4255B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13855" y="417299"/>
                  <a:ext cx="1249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B4D3859-7AAC-6802-2E3B-CD908C07A6D3}"/>
                    </a:ext>
                  </a:extLst>
                </p14:cNvPr>
                <p14:cNvContentPartPr/>
                <p14:nvPr/>
              </p14:nvContentPartPr>
              <p14:xfrm>
                <a:off x="2524615" y="669299"/>
                <a:ext cx="752400" cy="160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B4D3859-7AAC-6802-2E3B-CD908C07A6D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15975" y="660659"/>
                  <a:ext cx="77004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CCDA3F0-9CC0-2657-1D90-0FB1B340B413}"/>
              </a:ext>
            </a:extLst>
          </p:cNvPr>
          <p:cNvGrpSpPr/>
          <p:nvPr/>
        </p:nvGrpSpPr>
        <p:grpSpPr>
          <a:xfrm>
            <a:off x="334375" y="1305059"/>
            <a:ext cx="2412720" cy="1346760"/>
            <a:chOff x="334375" y="1305059"/>
            <a:chExt cx="2412720" cy="134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2F59B23-E130-2DA6-2BEA-C41C6311CF54}"/>
                    </a:ext>
                  </a:extLst>
                </p14:cNvPr>
                <p14:cNvContentPartPr/>
                <p14:nvPr/>
              </p14:nvContentPartPr>
              <p14:xfrm>
                <a:off x="337615" y="1532219"/>
                <a:ext cx="46080" cy="266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2F59B23-E130-2DA6-2BEA-C41C6311CF5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8615" y="1523219"/>
                  <a:ext cx="637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05F3472-29D3-CE11-7B28-8D7C69E4B4A2}"/>
                    </a:ext>
                  </a:extLst>
                </p14:cNvPr>
                <p14:cNvContentPartPr/>
                <p14:nvPr/>
              </p14:nvContentPartPr>
              <p14:xfrm>
                <a:off x="334375" y="1307939"/>
                <a:ext cx="243000" cy="620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05F3472-29D3-CE11-7B28-8D7C69E4B4A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5735" y="1298939"/>
                  <a:ext cx="26064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380C58E-5016-FF81-2A73-C28A50F56458}"/>
                    </a:ext>
                  </a:extLst>
                </p14:cNvPr>
                <p14:cNvContentPartPr/>
                <p14:nvPr/>
              </p14:nvContentPartPr>
              <p14:xfrm>
                <a:off x="868615" y="1310819"/>
                <a:ext cx="275400" cy="493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380C58E-5016-FF81-2A73-C28A50F5645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59975" y="1302179"/>
                  <a:ext cx="29304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78E6630-CC43-E85A-51ED-4532AE7A88FD}"/>
                    </a:ext>
                  </a:extLst>
                </p14:cNvPr>
                <p14:cNvContentPartPr/>
                <p14:nvPr/>
              </p14:nvContentPartPr>
              <p14:xfrm>
                <a:off x="1244095" y="1519619"/>
                <a:ext cx="295200" cy="144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78E6630-CC43-E85A-51ED-4532AE7A88F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35095" y="1510619"/>
                  <a:ext cx="3128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B256276-4E75-CD59-DD5D-498F4DBAF5AA}"/>
                    </a:ext>
                  </a:extLst>
                </p14:cNvPr>
                <p14:cNvContentPartPr/>
                <p14:nvPr/>
              </p14:nvContentPartPr>
              <p14:xfrm>
                <a:off x="1400695" y="1305059"/>
                <a:ext cx="90360" cy="135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B256276-4E75-CD59-DD5D-498F4DBAF5A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391695" y="1296059"/>
                  <a:ext cx="1080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E4A0E88-65C5-87A4-43DD-F196335FDB15}"/>
                    </a:ext>
                  </a:extLst>
                </p14:cNvPr>
                <p14:cNvContentPartPr/>
                <p14:nvPr/>
              </p14:nvContentPartPr>
              <p14:xfrm>
                <a:off x="1533535" y="1500539"/>
                <a:ext cx="267120" cy="117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E4A0E88-65C5-87A4-43DD-F196335FDB1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24535" y="1491899"/>
                  <a:ext cx="2847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86F980E-8C82-EBE0-66DB-D8E92C6833BE}"/>
                    </a:ext>
                  </a:extLst>
                </p14:cNvPr>
                <p14:cNvContentPartPr/>
                <p14:nvPr/>
              </p14:nvContentPartPr>
              <p14:xfrm>
                <a:off x="406375" y="2154659"/>
                <a:ext cx="280440" cy="497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86F980E-8C82-EBE0-66DB-D8E92C6833B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7735" y="2146019"/>
                  <a:ext cx="29808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6EEDC2E-6220-9830-E33B-AD6AD0D9DB30}"/>
                    </a:ext>
                  </a:extLst>
                </p14:cNvPr>
                <p14:cNvContentPartPr/>
                <p14:nvPr/>
              </p14:nvContentPartPr>
              <p14:xfrm>
                <a:off x="929815" y="1942259"/>
                <a:ext cx="184680" cy="602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6EEDC2E-6220-9830-E33B-AD6AD0D9DB3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21175" y="1933259"/>
                  <a:ext cx="20232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CF3B19E-264B-9F03-6626-92A80CC6452F}"/>
                    </a:ext>
                  </a:extLst>
                </p14:cNvPr>
                <p14:cNvContentPartPr/>
                <p14:nvPr/>
              </p14:nvContentPartPr>
              <p14:xfrm>
                <a:off x="1149055" y="2245739"/>
                <a:ext cx="299880" cy="217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CF3B19E-264B-9F03-6626-92A80CC6452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40415" y="2236739"/>
                  <a:ext cx="3175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E7A7018-38B1-93AD-E4BC-D1FA0804F153}"/>
                    </a:ext>
                  </a:extLst>
                </p14:cNvPr>
                <p14:cNvContentPartPr/>
                <p14:nvPr/>
              </p14:nvContentPartPr>
              <p14:xfrm>
                <a:off x="1401055" y="2084099"/>
                <a:ext cx="108360" cy="291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E7A7018-38B1-93AD-E4BC-D1FA0804F15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392415" y="2075099"/>
                  <a:ext cx="1260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48F021D-CB62-FE51-82F6-3C56896CE6C6}"/>
                    </a:ext>
                  </a:extLst>
                </p14:cNvPr>
                <p14:cNvContentPartPr/>
                <p14:nvPr/>
              </p14:nvContentPartPr>
              <p14:xfrm>
                <a:off x="1464775" y="2168339"/>
                <a:ext cx="41760" cy="24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48F021D-CB62-FE51-82F6-3C56896CE6C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55775" y="2159339"/>
                  <a:ext cx="594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1302639-D31C-92B0-7AEB-D2D369273AE9}"/>
                    </a:ext>
                  </a:extLst>
                </p14:cNvPr>
                <p14:cNvContentPartPr/>
                <p14:nvPr/>
              </p14:nvContentPartPr>
              <p14:xfrm>
                <a:off x="1545415" y="2141699"/>
                <a:ext cx="270360" cy="202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1302639-D31C-92B0-7AEB-D2D369273AE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36775" y="2132699"/>
                  <a:ext cx="2880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18C7F43-8738-8E84-C410-8975B0707003}"/>
                    </a:ext>
                  </a:extLst>
                </p14:cNvPr>
                <p14:cNvContentPartPr/>
                <p14:nvPr/>
              </p14:nvContentPartPr>
              <p14:xfrm>
                <a:off x="1794535" y="2102459"/>
                <a:ext cx="132480" cy="208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18C7F43-8738-8E84-C410-8975B070700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785535" y="2093819"/>
                  <a:ext cx="1501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639BE46-1B73-3404-54B3-EA3D1EEBDCB6}"/>
                    </a:ext>
                  </a:extLst>
                </p14:cNvPr>
                <p14:cNvContentPartPr/>
                <p14:nvPr/>
              </p14:nvContentPartPr>
              <p14:xfrm>
                <a:off x="1923775" y="1928219"/>
                <a:ext cx="339840" cy="365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639BE46-1B73-3404-54B3-EA3D1EEBDCB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14775" y="1919579"/>
                  <a:ext cx="35748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2DB3ABA-3274-1ED6-8BBD-EF7F98B6A067}"/>
                    </a:ext>
                  </a:extLst>
                </p14:cNvPr>
                <p14:cNvContentPartPr/>
                <p14:nvPr/>
              </p14:nvContentPartPr>
              <p14:xfrm>
                <a:off x="2196655" y="2034779"/>
                <a:ext cx="168480" cy="154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2DB3ABA-3274-1ED6-8BBD-EF7F98B6A06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188015" y="2025779"/>
                  <a:ext cx="186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DD90C9B-C79A-E8A7-3E58-2B1F18F97793}"/>
                    </a:ext>
                  </a:extLst>
                </p14:cNvPr>
                <p14:cNvContentPartPr/>
                <p14:nvPr/>
              </p14:nvContentPartPr>
              <p14:xfrm>
                <a:off x="2279095" y="1890419"/>
                <a:ext cx="90720" cy="123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DD90C9B-C79A-E8A7-3E58-2B1F18F9779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270455" y="1881419"/>
                  <a:ext cx="1083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DB4C66B-741A-A8EF-4F94-4020B861A054}"/>
                    </a:ext>
                  </a:extLst>
                </p14:cNvPr>
                <p14:cNvContentPartPr/>
                <p14:nvPr/>
              </p14:nvContentPartPr>
              <p14:xfrm>
                <a:off x="2417695" y="2029739"/>
                <a:ext cx="329400" cy="133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DB4C66B-741A-A8EF-4F94-4020B861A05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409055" y="2021099"/>
                  <a:ext cx="34704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F917F55-D359-62E0-59BF-A6B26C72D3B8}"/>
              </a:ext>
            </a:extLst>
          </p:cNvPr>
          <p:cNvGrpSpPr/>
          <p:nvPr/>
        </p:nvGrpSpPr>
        <p:grpSpPr>
          <a:xfrm>
            <a:off x="508615" y="2824259"/>
            <a:ext cx="289800" cy="557280"/>
            <a:chOff x="508615" y="2824259"/>
            <a:chExt cx="289800" cy="55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58A615-101A-2290-50AC-CC82F2C9A646}"/>
                    </a:ext>
                  </a:extLst>
                </p14:cNvPr>
                <p14:cNvContentPartPr/>
                <p14:nvPr/>
              </p14:nvContentPartPr>
              <p14:xfrm>
                <a:off x="508615" y="2982299"/>
                <a:ext cx="142560" cy="262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58A615-101A-2290-50AC-CC82F2C9A64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99975" y="2973299"/>
                  <a:ext cx="1602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C9BAB76-BB3B-382D-134C-E52CBCCC9B7D}"/>
                    </a:ext>
                  </a:extLst>
                </p14:cNvPr>
                <p14:cNvContentPartPr/>
                <p14:nvPr/>
              </p14:nvContentPartPr>
              <p14:xfrm>
                <a:off x="612295" y="2824259"/>
                <a:ext cx="186120" cy="557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C9BAB76-BB3B-382D-134C-E52CBCCC9B7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3295" y="2815619"/>
                  <a:ext cx="203760" cy="57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BE7D6EB-8EF8-B8D7-DD82-D14E7D041E00}"/>
              </a:ext>
            </a:extLst>
          </p:cNvPr>
          <p:cNvGrpSpPr/>
          <p:nvPr/>
        </p:nvGrpSpPr>
        <p:grpSpPr>
          <a:xfrm>
            <a:off x="546055" y="3609779"/>
            <a:ext cx="289800" cy="527400"/>
            <a:chOff x="546055" y="3609779"/>
            <a:chExt cx="289800" cy="52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9054144-3FA9-09C8-2DA0-D8EBE6536BC6}"/>
                    </a:ext>
                  </a:extLst>
                </p14:cNvPr>
                <p14:cNvContentPartPr/>
                <p14:nvPr/>
              </p14:nvContentPartPr>
              <p14:xfrm>
                <a:off x="546055" y="3719579"/>
                <a:ext cx="184320" cy="280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9054144-3FA9-09C8-2DA0-D8EBE6536BC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7055" y="3710579"/>
                  <a:ext cx="2019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482BB69-5F5A-FA4F-2C36-08ED6F00A136}"/>
                    </a:ext>
                  </a:extLst>
                </p14:cNvPr>
                <p14:cNvContentPartPr/>
                <p14:nvPr/>
              </p14:nvContentPartPr>
              <p14:xfrm>
                <a:off x="723895" y="3609779"/>
                <a:ext cx="111960" cy="527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482BB69-5F5A-FA4F-2C36-08ED6F00A13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14895" y="3601139"/>
                  <a:ext cx="129600" cy="54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845AF3A-4AC5-08CF-E29D-7BEC039E6AD2}"/>
              </a:ext>
            </a:extLst>
          </p:cNvPr>
          <p:cNvGrpSpPr/>
          <p:nvPr/>
        </p:nvGrpSpPr>
        <p:grpSpPr>
          <a:xfrm>
            <a:off x="1142935" y="2749379"/>
            <a:ext cx="3787200" cy="1693440"/>
            <a:chOff x="1142935" y="2749379"/>
            <a:chExt cx="3787200" cy="169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59EBA4-D546-A4E3-F9ED-C2126248EBB3}"/>
                    </a:ext>
                  </a:extLst>
                </p14:cNvPr>
                <p14:cNvContentPartPr/>
                <p14:nvPr/>
              </p14:nvContentPartPr>
              <p14:xfrm>
                <a:off x="1142935" y="2765219"/>
                <a:ext cx="320760" cy="463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59EBA4-D546-A4E3-F9ED-C2126248EBB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34295" y="2756579"/>
                  <a:ext cx="33840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DBA5227-460F-9242-8EEB-FBECFB5E10AC}"/>
                    </a:ext>
                  </a:extLst>
                </p14:cNvPr>
                <p14:cNvContentPartPr/>
                <p14:nvPr/>
              </p14:nvContentPartPr>
              <p14:xfrm>
                <a:off x="1559455" y="2997779"/>
                <a:ext cx="32760" cy="149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DBA5227-460F-9242-8EEB-FBECFB5E10A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550815" y="2988779"/>
                  <a:ext cx="504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A2CDC5F-BBB8-6A42-E107-C5299B5C3A07}"/>
                    </a:ext>
                  </a:extLst>
                </p14:cNvPr>
                <p14:cNvContentPartPr/>
                <p14:nvPr/>
              </p14:nvContentPartPr>
              <p14:xfrm>
                <a:off x="1469815" y="2822819"/>
                <a:ext cx="275400" cy="452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A2CDC5F-BBB8-6A42-E107-C5299B5C3A0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61175" y="2813819"/>
                  <a:ext cx="29304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80FB820-BE02-6624-5075-9CCEDADBE542}"/>
                    </a:ext>
                  </a:extLst>
                </p14:cNvPr>
                <p14:cNvContentPartPr/>
                <p14:nvPr/>
              </p14:nvContentPartPr>
              <p14:xfrm>
                <a:off x="1621735" y="2749379"/>
                <a:ext cx="276480" cy="637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80FB820-BE02-6624-5075-9CCEDADBE54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13095" y="2740739"/>
                  <a:ext cx="294120" cy="65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E9C27EB-1E85-5CB9-3011-FA84AC12E978}"/>
                    </a:ext>
                  </a:extLst>
                </p14:cNvPr>
                <p14:cNvContentPartPr/>
                <p14:nvPr/>
              </p14:nvContentPartPr>
              <p14:xfrm>
                <a:off x="1741615" y="2931179"/>
                <a:ext cx="104760" cy="222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E9C27EB-1E85-5CB9-3011-FA84AC12E97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732615" y="2922179"/>
                  <a:ext cx="1224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8CA73CA-B90D-678D-1624-36796364035B}"/>
                    </a:ext>
                  </a:extLst>
                </p14:cNvPr>
                <p14:cNvContentPartPr/>
                <p14:nvPr/>
              </p14:nvContentPartPr>
              <p14:xfrm>
                <a:off x="1892815" y="2913179"/>
                <a:ext cx="75960" cy="163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8CA73CA-B90D-678D-1624-36796364035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884175" y="2904539"/>
                  <a:ext cx="936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E19EBA0-7FBD-C7FE-8672-24075CE45EA3}"/>
                    </a:ext>
                  </a:extLst>
                </p14:cNvPr>
                <p14:cNvContentPartPr/>
                <p14:nvPr/>
              </p14:nvContentPartPr>
              <p14:xfrm>
                <a:off x="2018815" y="2876819"/>
                <a:ext cx="334440" cy="193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E19EBA0-7FBD-C7FE-8672-24075CE45EA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009815" y="2868179"/>
                  <a:ext cx="3520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3913740-C4F1-E5C8-B7D3-09FA41316DC2}"/>
                    </a:ext>
                  </a:extLst>
                </p14:cNvPr>
                <p14:cNvContentPartPr/>
                <p14:nvPr/>
              </p14:nvContentPartPr>
              <p14:xfrm>
                <a:off x="2375215" y="2857379"/>
                <a:ext cx="335160" cy="195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3913740-C4F1-E5C8-B7D3-09FA41316DC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66215" y="2848739"/>
                  <a:ext cx="3528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206CA93-0C47-56BB-0F42-65D45E28BF4C}"/>
                    </a:ext>
                  </a:extLst>
                </p14:cNvPr>
                <p14:cNvContentPartPr/>
                <p14:nvPr/>
              </p14:nvContentPartPr>
              <p14:xfrm>
                <a:off x="1306375" y="3555059"/>
                <a:ext cx="263520" cy="493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206CA93-0C47-56BB-0F42-65D45E28BF4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297735" y="3546059"/>
                  <a:ext cx="28116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29633B8-B90F-02D7-9519-64A628D77798}"/>
                    </a:ext>
                  </a:extLst>
                </p14:cNvPr>
                <p14:cNvContentPartPr/>
                <p14:nvPr/>
              </p14:nvContentPartPr>
              <p14:xfrm>
                <a:off x="1547215" y="3735419"/>
                <a:ext cx="261360" cy="7074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29633B8-B90F-02D7-9519-64A628D7779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538215" y="3726419"/>
                  <a:ext cx="279000" cy="72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C229F73-6056-0ACC-EF6A-B0282FDFA3D2}"/>
                    </a:ext>
                  </a:extLst>
                </p14:cNvPr>
                <p14:cNvContentPartPr/>
                <p14:nvPr/>
              </p14:nvContentPartPr>
              <p14:xfrm>
                <a:off x="1781575" y="3723179"/>
                <a:ext cx="271440" cy="201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C229F73-6056-0ACC-EF6A-B0282FDFA3D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772935" y="3714539"/>
                  <a:ext cx="2890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D68A526-A9A1-8C26-C5B9-C800DB9C8669}"/>
                    </a:ext>
                  </a:extLst>
                </p14:cNvPr>
                <p14:cNvContentPartPr/>
                <p14:nvPr/>
              </p14:nvContentPartPr>
              <p14:xfrm>
                <a:off x="2053375" y="3708419"/>
                <a:ext cx="295560" cy="151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D68A526-A9A1-8C26-C5B9-C800DB9C866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044735" y="3699779"/>
                  <a:ext cx="3132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8577593-E10A-1DEB-B25E-7ED72F59815E}"/>
                    </a:ext>
                  </a:extLst>
                </p14:cNvPr>
                <p14:cNvContentPartPr/>
                <p14:nvPr/>
              </p14:nvContentPartPr>
              <p14:xfrm>
                <a:off x="2347495" y="3552539"/>
                <a:ext cx="197280" cy="315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8577593-E10A-1DEB-B25E-7ED72F59815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338855" y="3543539"/>
                  <a:ext cx="2149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6EC2B28-D0D6-DE98-8F4F-0CC4EE8F6AB6}"/>
                    </a:ext>
                  </a:extLst>
                </p14:cNvPr>
                <p14:cNvContentPartPr/>
                <p14:nvPr/>
              </p14:nvContentPartPr>
              <p14:xfrm>
                <a:off x="2489695" y="3543539"/>
                <a:ext cx="141840" cy="151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6EC2B28-D0D6-DE98-8F4F-0CC4EE8F6AB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481055" y="3534539"/>
                  <a:ext cx="1594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C99436A-0175-297B-CFC3-E09097D43234}"/>
                    </a:ext>
                  </a:extLst>
                </p14:cNvPr>
                <p14:cNvContentPartPr/>
                <p14:nvPr/>
              </p14:nvContentPartPr>
              <p14:xfrm>
                <a:off x="2590855" y="3624899"/>
                <a:ext cx="194400" cy="164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C99436A-0175-297B-CFC3-E09097D4323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82215" y="3615899"/>
                  <a:ext cx="2120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8AC8F31-9E02-D31D-9552-73C68CEB563C}"/>
                    </a:ext>
                  </a:extLst>
                </p14:cNvPr>
                <p14:cNvContentPartPr/>
                <p14:nvPr/>
              </p14:nvContentPartPr>
              <p14:xfrm>
                <a:off x="2719735" y="3490979"/>
                <a:ext cx="257040" cy="338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8AC8F31-9E02-D31D-9552-73C68CEB563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710735" y="3481979"/>
                  <a:ext cx="2746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C8A1749-D9C3-AAE3-3D47-BBCD0CA51A4F}"/>
                    </a:ext>
                  </a:extLst>
                </p14:cNvPr>
                <p14:cNvContentPartPr/>
                <p14:nvPr/>
              </p14:nvContentPartPr>
              <p14:xfrm>
                <a:off x="3169735" y="3273899"/>
                <a:ext cx="312840" cy="461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C8A1749-D9C3-AAE3-3D47-BBCD0CA51A4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160735" y="3265259"/>
                  <a:ext cx="33048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DCCA4D7-A2B2-6D26-1AD5-BC62E9C18E2D}"/>
                    </a:ext>
                  </a:extLst>
                </p14:cNvPr>
                <p14:cNvContentPartPr/>
                <p14:nvPr/>
              </p14:nvContentPartPr>
              <p14:xfrm>
                <a:off x="3570415" y="3526619"/>
                <a:ext cx="32040" cy="199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DCCA4D7-A2B2-6D26-1AD5-BC62E9C18E2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561415" y="3517979"/>
                  <a:ext cx="496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32BC87C-154D-6270-6736-F5F9E43FD88D}"/>
                    </a:ext>
                  </a:extLst>
                </p14:cNvPr>
                <p14:cNvContentPartPr/>
                <p14:nvPr/>
              </p14:nvContentPartPr>
              <p14:xfrm>
                <a:off x="3520015" y="3314939"/>
                <a:ext cx="283680" cy="5698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32BC87C-154D-6270-6736-F5F9E43FD88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11375" y="3306299"/>
                  <a:ext cx="30132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1C50928-AF14-70E4-F23E-762472DEE059}"/>
                    </a:ext>
                  </a:extLst>
                </p14:cNvPr>
                <p14:cNvContentPartPr/>
                <p14:nvPr/>
              </p14:nvContentPartPr>
              <p14:xfrm>
                <a:off x="3715135" y="3379739"/>
                <a:ext cx="236880" cy="598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1C50928-AF14-70E4-F23E-762472DEE05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706495" y="3370739"/>
                  <a:ext cx="25452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E26869C-E74B-13E0-8D58-9D99CA2994AE}"/>
                    </a:ext>
                  </a:extLst>
                </p14:cNvPr>
                <p14:cNvContentPartPr/>
                <p14:nvPr/>
              </p14:nvContentPartPr>
              <p14:xfrm>
                <a:off x="3924295" y="3448139"/>
                <a:ext cx="166680" cy="198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E26869C-E74B-13E0-8D58-9D99CA2994A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915295" y="3439139"/>
                  <a:ext cx="1843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13E8073-2FCA-08DF-4B15-267C85F5725B}"/>
                    </a:ext>
                  </a:extLst>
                </p14:cNvPr>
                <p14:cNvContentPartPr/>
                <p14:nvPr/>
              </p14:nvContentPartPr>
              <p14:xfrm>
                <a:off x="4072975" y="3434459"/>
                <a:ext cx="356400" cy="198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13E8073-2FCA-08DF-4B15-267C85F5725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63975" y="3425459"/>
                  <a:ext cx="3740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456E631-723C-DC34-076B-181BEF270CC2}"/>
                    </a:ext>
                  </a:extLst>
                </p14:cNvPr>
                <p14:cNvContentPartPr/>
                <p14:nvPr/>
              </p14:nvContentPartPr>
              <p14:xfrm>
                <a:off x="4466455" y="3419699"/>
                <a:ext cx="268920" cy="210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456E631-723C-DC34-076B-181BEF270CC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457815" y="3410699"/>
                  <a:ext cx="2865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7A99922-3C8F-6577-D1B3-73E78E769266}"/>
                    </a:ext>
                  </a:extLst>
                </p14:cNvPr>
                <p14:cNvContentPartPr/>
                <p14:nvPr/>
              </p14:nvContentPartPr>
              <p14:xfrm>
                <a:off x="4919335" y="3514379"/>
                <a:ext cx="10800" cy="10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7A99922-3C8F-6577-D1B3-73E78E76926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10695" y="3505739"/>
                  <a:ext cx="28440" cy="28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1757356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UPGRAD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A0B7D4BF-F823-4A60-AE97-D3B3BE85E950}" vid="{1ADBB6A7-6E7E-4ADD-AD9D-36AA95C6FA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MASTER_UPGRAD</Template>
  <TotalTime>32840</TotalTime>
  <Words>165</Words>
  <Application>Microsoft Office PowerPoint</Application>
  <PresentationFormat>On-screen Show (16:9)</PresentationFormat>
  <Paragraphs>71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Neue Plak</vt:lpstr>
      <vt:lpstr>Proxima Nova</vt:lpstr>
      <vt:lpstr>Proxima Nova Light</vt:lpstr>
      <vt:lpstr>Proxima Nova Rg</vt:lpstr>
      <vt:lpstr>Roboto Cn</vt:lpstr>
      <vt:lpstr>MASTER_UPGRAD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harsh.asiwal@gmail.com</dc:creator>
  <cp:lastModifiedBy>Devesh Singh</cp:lastModifiedBy>
  <cp:revision>357</cp:revision>
  <dcterms:created xsi:type="dcterms:W3CDTF">2019-01-02T10:18:22Z</dcterms:created>
  <dcterms:modified xsi:type="dcterms:W3CDTF">2022-07-17T16:37:52Z</dcterms:modified>
</cp:coreProperties>
</file>