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B763-B3C3-8A5B-2B2A-9F77A7158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8C09F-5E8D-9150-1D38-E0448ABBB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DD29-5C40-2752-EB42-4D503233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E5A-2CCA-4793-90F1-37C61CB1F2A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7D52F-302C-98E9-B586-E0B3407E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46B3-DA56-8703-43B3-35314A6F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3C1-DF7A-4FA3-8F2F-68745B8CC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7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99C1-B766-F39E-026B-BB0AB57D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93971-1DDC-2AC3-2719-42614EA8F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CC67-A995-D41A-A7CE-A91768B8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E5A-2CCA-4793-90F1-37C61CB1F2A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7536C-28F8-DE91-31C8-E352D3C1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4268F-505E-132F-59CE-C1CE5434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3C1-DF7A-4FA3-8F2F-68745B8CC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21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4BDB8-2545-D7D0-D18D-AF25C4866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1B69F-AE53-A640-4913-6CCC23A03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A20C-F0F8-8180-D270-C276F51C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E5A-2CCA-4793-90F1-37C61CB1F2A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FE452-21ED-0942-5717-823F8B48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53980-31E5-DE02-2EAB-188EDED0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3C1-DF7A-4FA3-8F2F-68745B8CC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22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0B51-2271-33CE-F343-A5C1D43B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DB8-3BF7-2002-BFE2-F7E1ACAB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35E7A-3421-9B90-DADA-63DEBF0E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E5A-2CCA-4793-90F1-37C61CB1F2A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3DB7-0F87-5BAF-0B9D-F423F505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6FB24-DC4C-BAF4-B373-597CB5F1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3C1-DF7A-4FA3-8F2F-68745B8CC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63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5FC8-777B-B9D5-4778-74D917AB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77F0-D148-37FD-7C15-0E7AC012E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D846-FE8E-F800-791F-4742BFF9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E5A-2CCA-4793-90F1-37C61CB1F2A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3F35-A032-9C23-5F29-E747ADF1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CF82-F88D-0EA0-6FA7-65DE773C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3C1-DF7A-4FA3-8F2F-68745B8CC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AA38-7475-6AAE-4B42-E9B8EEE3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E21C6-804D-1C9D-2EB1-3293FAF54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94509-02E1-D804-0ABB-60D77A27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B5EE5-8962-FD50-C0F1-7700EAB5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E5A-2CCA-4793-90F1-37C61CB1F2A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5D4A-26CB-907B-8E9B-1D85C174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2552A-7D37-0FF0-64F2-BF2B1196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3C1-DF7A-4FA3-8F2F-68745B8CC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2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0C6C-6CF9-2259-B798-5D4D5F02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98A04-C2DA-501A-F1F8-802EA1651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32333-C12D-37FA-B1DB-543095B7F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7C7F5-A8B7-5DE8-6C81-A95A750EF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4EB3E-57A2-9973-DC04-40FC4FDFB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81F30-5AD4-0339-3425-99A481EF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E5A-2CCA-4793-90F1-37C61CB1F2A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E6620-347C-7107-E8A9-1CCC5D9A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B3A4E-4B13-3E1C-C7C7-8A9BF28C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3C1-DF7A-4FA3-8F2F-68745B8CC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F3A6-F196-18B3-3A79-BB2E8FC9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CF6BF-EDA2-9875-6D98-8EF51101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E5A-2CCA-4793-90F1-37C61CB1F2A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B7FB9-4CD3-EDCD-B9B7-95186C8A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A73B5-9DDE-647F-4F27-9AB13BF8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3C1-DF7A-4FA3-8F2F-68745B8CC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23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2ACFD-8B96-8472-ACD8-6176A3B9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E5A-2CCA-4793-90F1-37C61CB1F2A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452D3-8867-3AB7-7615-C1E1B274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1EDFD-84AE-0F3B-68DC-CA569770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3C1-DF7A-4FA3-8F2F-68745B8CC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0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6C4B-2129-0676-BD60-C4CA88D7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1793-2966-141D-550A-9CC30FC9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DBC74-7A15-3806-66E4-F0F967D0E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60345-6E24-EE93-0209-6F7D1039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E5A-2CCA-4793-90F1-37C61CB1F2A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D5448-7D4A-8060-E1FA-E05FC6E6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FC294-2EE2-85B0-7C0F-62200AFB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3C1-DF7A-4FA3-8F2F-68745B8CC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51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FB9A-1436-4C91-123E-5475059A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45C79-8C3A-7054-4876-1ABA46CAD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CF62-33DC-D1C7-8F36-43F436579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397B-969B-87E3-BAA4-23CFA5B3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E5A-2CCA-4793-90F1-37C61CB1F2A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4D94B-966B-D70B-51D0-8FD8FCD0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B67F2-C8A3-A7E8-B82A-A8E73EA8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3C1-DF7A-4FA3-8F2F-68745B8CC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1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1FF34-C81A-AC0E-8A76-CB474C76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A297A-00A5-1FC3-92FD-8389934E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40109-ABA3-3EBA-C5BD-651526C3E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CE5A-2CCA-4793-90F1-37C61CB1F2A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7918D-7FA9-E72F-5EFA-19E970F5A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8F756-4594-2D1C-0221-3BA9BCAE5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E3C1-DF7A-4FA3-8F2F-68745B8CC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28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2206B5-FA1C-DB9D-0D20-BB4424A56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94219"/>
              </p:ext>
            </p:extLst>
          </p:nvPr>
        </p:nvGraphicFramePr>
        <p:xfrm>
          <a:off x="760535" y="2843371"/>
          <a:ext cx="2514600" cy="461645"/>
        </p:xfrm>
        <a:graphic>
          <a:graphicData uri="http://schemas.openxmlformats.org/drawingml/2006/table">
            <a:tbl>
              <a:tblPr/>
              <a:tblGrid>
                <a:gridCol w="502920">
                  <a:extLst>
                    <a:ext uri="{9D8B030D-6E8A-4147-A177-3AD203B41FA5}">
                      <a16:colId xmlns:a16="http://schemas.microsoft.com/office/drawing/2014/main" val="157874243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18403344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88083707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7904946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15171556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00206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00206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 dirty="0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5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77F4AC-7616-15C9-B7DE-303203320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56510"/>
              </p:ext>
            </p:extLst>
          </p:nvPr>
        </p:nvGraphicFramePr>
        <p:xfrm>
          <a:off x="4648200" y="2196734"/>
          <a:ext cx="2705100" cy="1854200"/>
        </p:xfrm>
        <a:graphic>
          <a:graphicData uri="http://schemas.openxmlformats.org/drawingml/2006/table">
            <a:tbl>
              <a:tblPr/>
              <a:tblGrid>
                <a:gridCol w="541020">
                  <a:extLst>
                    <a:ext uri="{9D8B030D-6E8A-4147-A177-3AD203B41FA5}">
                      <a16:colId xmlns:a16="http://schemas.microsoft.com/office/drawing/2014/main" val="274791987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181060997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053627579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0220228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1580256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02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00206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 dirty="0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1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00206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00206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7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00206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85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 dirty="0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 dirty="0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96532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43CE9A-F57A-8352-BEDA-147908115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19845"/>
              </p:ext>
            </p:extLst>
          </p:nvPr>
        </p:nvGraphicFramePr>
        <p:xfrm>
          <a:off x="8726365" y="2147094"/>
          <a:ext cx="2705100" cy="1854200"/>
        </p:xfrm>
        <a:graphic>
          <a:graphicData uri="http://schemas.openxmlformats.org/drawingml/2006/table">
            <a:tbl>
              <a:tblPr/>
              <a:tblGrid>
                <a:gridCol w="541020">
                  <a:extLst>
                    <a:ext uri="{9D8B030D-6E8A-4147-A177-3AD203B41FA5}">
                      <a16:colId xmlns:a16="http://schemas.microsoft.com/office/drawing/2014/main" val="362697216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58234502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56200028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78127541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4020054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8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00206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00206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00206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7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00206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00206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1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00206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00206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002060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9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 dirty="0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2221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78C8B7-EFAD-2206-FEF6-E034047078F6}"/>
              </a:ext>
            </a:extLst>
          </p:cNvPr>
          <p:cNvSpPr txBox="1"/>
          <p:nvPr/>
        </p:nvSpPr>
        <p:spPr>
          <a:xfrm>
            <a:off x="1799666" y="415876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CE7EF-33DD-2408-6FF2-C2698C83F596}"/>
              </a:ext>
            </a:extLst>
          </p:cNvPr>
          <p:cNvSpPr txBox="1"/>
          <p:nvPr/>
        </p:nvSpPr>
        <p:spPr>
          <a:xfrm>
            <a:off x="5872221" y="415876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76C0E-8E18-18B6-3FCB-3FBD3D3C73BD}"/>
              </a:ext>
            </a:extLst>
          </p:cNvPr>
          <p:cNvSpPr txBox="1"/>
          <p:nvPr/>
        </p:nvSpPr>
        <p:spPr>
          <a:xfrm>
            <a:off x="10260624" y="41587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39F5A-22B2-CE61-D173-6E9FA08F598C}"/>
              </a:ext>
            </a:extLst>
          </p:cNvPr>
          <p:cNvSpPr txBox="1"/>
          <p:nvPr/>
        </p:nvSpPr>
        <p:spPr>
          <a:xfrm>
            <a:off x="1887796" y="4635920"/>
            <a:ext cx="841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Figure: (a) 1-D Neighborhood (b) Von Neumann Neighborhood (c) Moore neighborhood</a:t>
            </a:r>
          </a:p>
        </p:txBody>
      </p:sp>
    </p:spTree>
    <p:extLst>
      <p:ext uri="{BB962C8B-B14F-4D97-AF65-F5344CB8AC3E}">
        <p14:creationId xmlns:p14="http://schemas.microsoft.com/office/powerpoint/2010/main" val="377800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5D454-0683-3A66-3E22-D1C56CB333DD}"/>
              </a:ext>
            </a:extLst>
          </p:cNvPr>
          <p:cNvSpPr txBox="1"/>
          <p:nvPr/>
        </p:nvSpPr>
        <p:spPr>
          <a:xfrm>
            <a:off x="2729277" y="1424355"/>
            <a:ext cx="6733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Elementary Cellular Automata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7A68FE-3547-4715-F8A5-9A8EA7B08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59973"/>
              </p:ext>
            </p:extLst>
          </p:nvPr>
        </p:nvGraphicFramePr>
        <p:xfrm>
          <a:off x="1564055" y="2210091"/>
          <a:ext cx="9063890" cy="2165188"/>
        </p:xfrm>
        <a:graphic>
          <a:graphicData uri="http://schemas.openxmlformats.org/drawingml/2006/table">
            <a:tbl>
              <a:tblPr firstCol="1" lastCol="1" bandRow="1">
                <a:tableStyleId>{5C22544A-7EE6-4342-B048-85BDC9FD1C3A}</a:tableStyleId>
              </a:tblPr>
              <a:tblGrid>
                <a:gridCol w="906389">
                  <a:extLst>
                    <a:ext uri="{9D8B030D-6E8A-4147-A177-3AD203B41FA5}">
                      <a16:colId xmlns:a16="http://schemas.microsoft.com/office/drawing/2014/main" val="2826748190"/>
                    </a:ext>
                  </a:extLst>
                </a:gridCol>
                <a:gridCol w="906389">
                  <a:extLst>
                    <a:ext uri="{9D8B030D-6E8A-4147-A177-3AD203B41FA5}">
                      <a16:colId xmlns:a16="http://schemas.microsoft.com/office/drawing/2014/main" val="947097583"/>
                    </a:ext>
                  </a:extLst>
                </a:gridCol>
                <a:gridCol w="906389">
                  <a:extLst>
                    <a:ext uri="{9D8B030D-6E8A-4147-A177-3AD203B41FA5}">
                      <a16:colId xmlns:a16="http://schemas.microsoft.com/office/drawing/2014/main" val="3515366678"/>
                    </a:ext>
                  </a:extLst>
                </a:gridCol>
                <a:gridCol w="906389">
                  <a:extLst>
                    <a:ext uri="{9D8B030D-6E8A-4147-A177-3AD203B41FA5}">
                      <a16:colId xmlns:a16="http://schemas.microsoft.com/office/drawing/2014/main" val="3051774492"/>
                    </a:ext>
                  </a:extLst>
                </a:gridCol>
                <a:gridCol w="906389">
                  <a:extLst>
                    <a:ext uri="{9D8B030D-6E8A-4147-A177-3AD203B41FA5}">
                      <a16:colId xmlns:a16="http://schemas.microsoft.com/office/drawing/2014/main" val="3494889287"/>
                    </a:ext>
                  </a:extLst>
                </a:gridCol>
                <a:gridCol w="906389">
                  <a:extLst>
                    <a:ext uri="{9D8B030D-6E8A-4147-A177-3AD203B41FA5}">
                      <a16:colId xmlns:a16="http://schemas.microsoft.com/office/drawing/2014/main" val="1667262957"/>
                    </a:ext>
                  </a:extLst>
                </a:gridCol>
                <a:gridCol w="906389">
                  <a:extLst>
                    <a:ext uri="{9D8B030D-6E8A-4147-A177-3AD203B41FA5}">
                      <a16:colId xmlns:a16="http://schemas.microsoft.com/office/drawing/2014/main" val="4041681504"/>
                    </a:ext>
                  </a:extLst>
                </a:gridCol>
                <a:gridCol w="906389">
                  <a:extLst>
                    <a:ext uri="{9D8B030D-6E8A-4147-A177-3AD203B41FA5}">
                      <a16:colId xmlns:a16="http://schemas.microsoft.com/office/drawing/2014/main" val="1801844596"/>
                    </a:ext>
                  </a:extLst>
                </a:gridCol>
                <a:gridCol w="906389">
                  <a:extLst>
                    <a:ext uri="{9D8B030D-6E8A-4147-A177-3AD203B41FA5}">
                      <a16:colId xmlns:a16="http://schemas.microsoft.com/office/drawing/2014/main" val="2785251804"/>
                    </a:ext>
                  </a:extLst>
                </a:gridCol>
                <a:gridCol w="906389">
                  <a:extLst>
                    <a:ext uri="{9D8B030D-6E8A-4147-A177-3AD203B41FA5}">
                      <a16:colId xmlns:a16="http://schemas.microsoft.com/office/drawing/2014/main" val="1406209137"/>
                    </a:ext>
                  </a:extLst>
                </a:gridCol>
              </a:tblGrid>
              <a:tr h="53571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24117"/>
                  </a:ext>
                </a:extLst>
              </a:tr>
              <a:tr h="54315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23706"/>
                  </a:ext>
                </a:extLst>
              </a:tr>
              <a:tr h="54315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290392"/>
                  </a:ext>
                </a:extLst>
              </a:tr>
              <a:tr h="543157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999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D1B463-9E2B-A8FB-E527-0E375008DB96}"/>
                  </a:ext>
                </a:extLst>
              </p:cNvPr>
              <p:cNvSpPr txBox="1"/>
              <p:nvPr/>
            </p:nvSpPr>
            <p:spPr>
              <a:xfrm>
                <a:off x="1749613" y="3292685"/>
                <a:ext cx="6770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1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sz="3600" b="1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D1B463-9E2B-A8FB-E527-0E375008D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13" y="3292685"/>
                <a:ext cx="67706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68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CAFA1C-A160-9808-8975-029412223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87814"/>
              </p:ext>
            </p:extLst>
          </p:nvPr>
        </p:nvGraphicFramePr>
        <p:xfrm>
          <a:off x="651609" y="835269"/>
          <a:ext cx="2935655" cy="1905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352">
                  <a:extLst>
                    <a:ext uri="{9D8B030D-6E8A-4147-A177-3AD203B41FA5}">
                      <a16:colId xmlns:a16="http://schemas.microsoft.com/office/drawing/2014/main" val="2505251224"/>
                    </a:ext>
                  </a:extLst>
                </a:gridCol>
                <a:gridCol w="638910">
                  <a:extLst>
                    <a:ext uri="{9D8B030D-6E8A-4147-A177-3AD203B41FA5}">
                      <a16:colId xmlns:a16="http://schemas.microsoft.com/office/drawing/2014/main" val="1209685214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3730032052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214238909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4027446271"/>
                    </a:ext>
                  </a:extLst>
                </a:gridCol>
              </a:tblGrid>
              <a:tr h="42229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9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12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1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775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2420B9-78E6-CC7F-A8C6-C616B9644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53899"/>
              </p:ext>
            </p:extLst>
          </p:nvPr>
        </p:nvGraphicFramePr>
        <p:xfrm>
          <a:off x="4546601" y="826476"/>
          <a:ext cx="2935655" cy="1905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131">
                  <a:extLst>
                    <a:ext uri="{9D8B030D-6E8A-4147-A177-3AD203B41FA5}">
                      <a16:colId xmlns:a16="http://schemas.microsoft.com/office/drawing/2014/main" val="2505251224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1209685214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3730032052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214238909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4027446271"/>
                    </a:ext>
                  </a:extLst>
                </a:gridCol>
              </a:tblGrid>
              <a:tr h="42229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9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12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1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775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6B88D7-9E1E-C1E2-7D9E-7E097225D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23319"/>
              </p:ext>
            </p:extLst>
          </p:nvPr>
        </p:nvGraphicFramePr>
        <p:xfrm>
          <a:off x="8441594" y="826477"/>
          <a:ext cx="2935655" cy="1905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131">
                  <a:extLst>
                    <a:ext uri="{9D8B030D-6E8A-4147-A177-3AD203B41FA5}">
                      <a16:colId xmlns:a16="http://schemas.microsoft.com/office/drawing/2014/main" val="2505251224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1209685214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3730032052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214238909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4027446271"/>
                    </a:ext>
                  </a:extLst>
                </a:gridCol>
              </a:tblGrid>
              <a:tr h="42229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9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12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1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775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252B4A-55E3-BE69-7833-32C8F5B00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89599"/>
              </p:ext>
            </p:extLst>
          </p:nvPr>
        </p:nvGraphicFramePr>
        <p:xfrm>
          <a:off x="8441593" y="4070838"/>
          <a:ext cx="2935655" cy="1905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131">
                  <a:extLst>
                    <a:ext uri="{9D8B030D-6E8A-4147-A177-3AD203B41FA5}">
                      <a16:colId xmlns:a16="http://schemas.microsoft.com/office/drawing/2014/main" val="2505251224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1209685214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3730032052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214238909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4027446271"/>
                    </a:ext>
                  </a:extLst>
                </a:gridCol>
              </a:tblGrid>
              <a:tr h="42229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9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12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1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775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97DA03-A255-06D5-2FFD-2E1BA7AFD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42452"/>
              </p:ext>
            </p:extLst>
          </p:nvPr>
        </p:nvGraphicFramePr>
        <p:xfrm>
          <a:off x="4689718" y="4070838"/>
          <a:ext cx="2935655" cy="1905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131">
                  <a:extLst>
                    <a:ext uri="{9D8B030D-6E8A-4147-A177-3AD203B41FA5}">
                      <a16:colId xmlns:a16="http://schemas.microsoft.com/office/drawing/2014/main" val="2505251224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1209685214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3730032052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214238909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4027446271"/>
                    </a:ext>
                  </a:extLst>
                </a:gridCol>
              </a:tblGrid>
              <a:tr h="42229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9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12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1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775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B1D747-D009-2320-D6D9-2774CD08F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69973"/>
              </p:ext>
            </p:extLst>
          </p:nvPr>
        </p:nvGraphicFramePr>
        <p:xfrm>
          <a:off x="651609" y="4070838"/>
          <a:ext cx="2935655" cy="1949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131">
                  <a:extLst>
                    <a:ext uri="{9D8B030D-6E8A-4147-A177-3AD203B41FA5}">
                      <a16:colId xmlns:a16="http://schemas.microsoft.com/office/drawing/2014/main" val="2505251224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1209685214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3730032052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214238909"/>
                    </a:ext>
                  </a:extLst>
                </a:gridCol>
                <a:gridCol w="587131">
                  <a:extLst>
                    <a:ext uri="{9D8B030D-6E8A-4147-A177-3AD203B41FA5}">
                      <a16:colId xmlns:a16="http://schemas.microsoft.com/office/drawing/2014/main" val="4027446271"/>
                    </a:ext>
                  </a:extLst>
                </a:gridCol>
              </a:tblGrid>
              <a:tr h="42229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9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122727"/>
                  </a:ext>
                </a:extLst>
              </a:tr>
              <a:tr h="41487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1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775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49117C8-7620-B948-D26A-1204683CAC93}"/>
              </a:ext>
            </a:extLst>
          </p:cNvPr>
          <p:cNvSpPr txBox="1"/>
          <p:nvPr/>
        </p:nvSpPr>
        <p:spPr>
          <a:xfrm>
            <a:off x="1934308" y="2851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F07E7-3ED6-912C-9CA0-867218965550}"/>
              </a:ext>
            </a:extLst>
          </p:cNvPr>
          <p:cNvSpPr txBox="1"/>
          <p:nvPr/>
        </p:nvSpPr>
        <p:spPr>
          <a:xfrm>
            <a:off x="5945157" y="2851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D37FB3-4A14-CEC4-8D54-89798EEFFE64}"/>
              </a:ext>
            </a:extLst>
          </p:cNvPr>
          <p:cNvSpPr txBox="1"/>
          <p:nvPr/>
        </p:nvSpPr>
        <p:spPr>
          <a:xfrm>
            <a:off x="9758577" y="2851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FB459-F313-5326-A883-A034693791DA}"/>
              </a:ext>
            </a:extLst>
          </p:cNvPr>
          <p:cNvSpPr txBox="1"/>
          <p:nvPr/>
        </p:nvSpPr>
        <p:spPr>
          <a:xfrm>
            <a:off x="1968593" y="6175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F5112D-70C4-CF6F-D81E-76B50A70D377}"/>
              </a:ext>
            </a:extLst>
          </p:cNvPr>
          <p:cNvSpPr txBox="1"/>
          <p:nvPr/>
        </p:nvSpPr>
        <p:spPr>
          <a:xfrm>
            <a:off x="6054786" y="6175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C8A9F4-1FEA-ABBB-993D-4792B7996027}"/>
              </a:ext>
            </a:extLst>
          </p:cNvPr>
          <p:cNvSpPr txBox="1"/>
          <p:nvPr/>
        </p:nvSpPr>
        <p:spPr>
          <a:xfrm>
            <a:off x="9758577" y="6175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060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73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MV Boli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vikrant singh</dc:creator>
  <cp:lastModifiedBy>vikrant singh</cp:lastModifiedBy>
  <cp:revision>1</cp:revision>
  <dcterms:created xsi:type="dcterms:W3CDTF">2024-06-06T10:00:43Z</dcterms:created>
  <dcterms:modified xsi:type="dcterms:W3CDTF">2024-06-06T10:53:11Z</dcterms:modified>
</cp:coreProperties>
</file>