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8" r:id="rId8"/>
    <p:sldId id="267" r:id="rId9"/>
    <p:sldId id="261" r:id="rId10"/>
    <p:sldId id="263" r:id="rId11"/>
    <p:sldId id="264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 smtClean="0"/>
              <a:t>Vikrant</a:t>
            </a:r>
            <a:r>
              <a:rPr lang="en-US" sz="5600" dirty="0" smtClean="0"/>
              <a:t> </a:t>
            </a:r>
            <a:r>
              <a:rPr lang="en-US" sz="5600" dirty="0"/>
              <a:t>Data Visualization Project</a:t>
            </a:r>
            <a:br>
              <a:rPr lang="en-US" sz="5600" dirty="0"/>
            </a:br>
            <a:r>
              <a:rPr lang="en-US" sz="5600" dirty="0"/>
              <a:t/>
            </a:r>
            <a:br>
              <a:rPr lang="en-US" sz="5600" dirty="0"/>
            </a:br>
            <a:r>
              <a:rPr lang="en-US" sz="4200" i="1" dirty="0" err="1"/>
              <a:t>Kpi</a:t>
            </a:r>
            <a:r>
              <a:rPr lang="en-US" sz="4200" i="1" dirty="0"/>
              <a:t> Dashboard for a hospitality client</a:t>
            </a:r>
            <a:endParaRPr lang="en-IN" sz="4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A  Case Study for FORD Final Interview</a:t>
            </a:r>
          </a:p>
          <a:p>
            <a:r>
              <a:rPr lang="en-US" dirty="0"/>
              <a:t>Duration: 20-30 minutes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</a:t>
            </a:r>
            <a:r>
              <a:rPr lang="en-US" sz="1800" dirty="0" err="1"/>
              <a:t>AtliQ</a:t>
            </a:r>
            <a:r>
              <a:rPr lang="en-US" sz="1800" dirty="0"/>
              <a:t> hotels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4243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Revenue Dashboard</a:t>
            </a:r>
            <a:endParaRPr lang="en-IN"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2" t="7619" r="10000" b="12382"/>
          <a:stretch/>
        </p:blipFill>
        <p:spPr>
          <a:xfrm>
            <a:off x="1045029" y="974515"/>
            <a:ext cx="9779726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275</TotalTime>
  <Words>675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Vikrant Data Visualization Project  Kpi Dashboard for a hospitality client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Abc</cp:lastModifiedBy>
  <cp:revision>34</cp:revision>
  <dcterms:created xsi:type="dcterms:W3CDTF">2022-12-25T12:52:17Z</dcterms:created>
  <dcterms:modified xsi:type="dcterms:W3CDTF">2024-11-13T11:55:17Z</dcterms:modified>
</cp:coreProperties>
</file>