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E376-B808-328E-0EA9-5A992AD42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506B-EF8D-C297-F8BB-47252C873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8DB24-2DC6-2597-D82A-124E6D34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B319-5B96-4BA9-908D-5633B61244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0463F-B5AD-4204-9AD6-C1E5A022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6DFD1-B667-5904-AB4B-152B4569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2EA-2526-477E-9ACF-826E04B4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5FA0-5094-B05C-3314-1FDB7974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4D7D0-EBEC-E9A5-5435-A768BCCB4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F87C9-FDFD-E6C4-11D9-1807667A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B319-5B96-4BA9-908D-5633B61244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9F181-FE57-119A-DC2B-9E5391C1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C80B9-2624-CC3D-0B26-368AFC51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2EA-2526-477E-9ACF-826E04B4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6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69232-114D-02DF-6717-0AA978327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10475-857C-27E5-82CA-747B62B1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58A82-4CF5-24E6-1333-C438FB10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B319-5B96-4BA9-908D-5633B61244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588B-BD14-4809-66CE-32ED34E4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33F55-ED8F-823C-FD9B-A14DC17F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2EA-2526-477E-9ACF-826E04B4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2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1F3B-6EEC-F64E-6246-09AD144C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9BD62-28E6-B118-E59F-56995FE3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12BF3-F733-9E64-F659-EF24B48C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B319-5B96-4BA9-908D-5633B61244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0B894-B9E2-7604-0F5D-F681743E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29BB-607B-097E-CF13-7A4DB40D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2EA-2526-477E-9ACF-826E04B4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9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0E97-08A1-844A-6AA9-86B6D4B9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5BB7D-355D-46E4-4D65-085D4C96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AC287-9710-79DB-4446-4F7CF986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B319-5B96-4BA9-908D-5633B61244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A45AD-8906-27EF-5F2F-999BD5C9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BAEAA-FB7F-5760-8B38-161517B0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2EA-2526-477E-9ACF-826E04B4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2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F02C-133D-6AC4-6C28-84D7A3E5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48B5-EFD7-4374-AD61-F56EC24D9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A0D30-314C-E1E5-5375-25C209B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48F30-7287-DA3A-7748-F80976C6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B319-5B96-4BA9-908D-5633B61244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F15F4-CECD-07DF-8D39-566B2FC5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B41FF-1480-48D9-6668-E49F0C04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2EA-2526-477E-9ACF-826E04B4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6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5691-51E4-D58F-CA30-8A146673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0F6D1-65EA-2880-EF82-69BDA950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7873D-66B8-D6FC-4F22-E953AF6F5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34707-B284-7C17-AD2A-0AED1F4B4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06634-2384-8D8A-3B92-158177AED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70C1B-F837-B020-09A9-25FBE856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B319-5B96-4BA9-908D-5633B61244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189E5-A7D7-B8FA-121C-DABD6D82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0E9D9-C706-F447-DA7C-4123521A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2EA-2526-477E-9ACF-826E04B4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6863-D0EE-5C34-A662-60EA4568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9B780-26A8-F86E-D42D-4E6A04E4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B319-5B96-4BA9-908D-5633B61244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6E2B6-802E-BE3D-423F-EC91A5AE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9EB3A-B630-74B4-0025-E8D51D59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2EA-2526-477E-9ACF-826E04B4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8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C9515-9C39-76E5-9D2A-459613BD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B319-5B96-4BA9-908D-5633B61244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2C5FE-458C-F73B-D3A5-0B946FBE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32B-228D-93D0-F09D-9B492A0E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2EA-2526-477E-9ACF-826E04B4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9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646F-1D6E-5AFE-119A-A0CBA45F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1ED3-C3DB-AFBC-EEF5-CE234169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F51C0-9413-0603-0BBA-083E018C7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46D1A-357D-F703-353A-93FCED99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B319-5B96-4BA9-908D-5633B61244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E91C7-F245-0B4F-6ACE-954C99F1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02BBE-952F-E093-1142-E322B142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2EA-2526-477E-9ACF-826E04B4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4ED5-038C-6EFA-EA18-F62C53AA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A7FF0-E866-AC6A-15A0-BF2A6F0FD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20C5F-0A94-370E-873D-52626D391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7AF6D-982B-5FE9-A98E-96360830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B319-5B96-4BA9-908D-5633B61244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F09C3-147D-7729-FAB9-7F1F480E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5AEE0-A79E-C8D3-1961-0E77459B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2EA-2526-477E-9ACF-826E04B4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3BA9B-A9E7-EAFF-46E8-4D1A607D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4F2B-032A-110D-C5BA-7F418B2AC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5828-49FE-75BB-EE0E-A688E4C0B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2B319-5B96-4BA9-908D-5633B61244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EB1AC-A166-6E24-8FCB-C171D8EE6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F08E6-94CD-D678-2A06-639027B97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E2EA-2526-477E-9ACF-826E04B4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1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44E450-CB2B-6FD0-D78B-6B5A728ED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6" r="4654" b="2567"/>
          <a:stretch/>
        </p:blipFill>
        <p:spPr>
          <a:xfrm>
            <a:off x="8463961" y="1101920"/>
            <a:ext cx="730021" cy="843268"/>
          </a:xfrm>
          <a:prstGeom prst="rect">
            <a:avLst/>
          </a:prstGeom>
          <a:noFill/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97C632A-8772-6F32-ADAE-B1808BD85249}"/>
              </a:ext>
            </a:extLst>
          </p:cNvPr>
          <p:cNvSpPr/>
          <p:nvPr/>
        </p:nvSpPr>
        <p:spPr>
          <a:xfrm>
            <a:off x="3354270" y="2003897"/>
            <a:ext cx="8397758" cy="3528771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0C63F8-BA21-1925-AC1C-AE3674AC5B1A}"/>
              </a:ext>
            </a:extLst>
          </p:cNvPr>
          <p:cNvSpPr/>
          <p:nvPr/>
        </p:nvSpPr>
        <p:spPr>
          <a:xfrm>
            <a:off x="3543556" y="2609433"/>
            <a:ext cx="5144407" cy="247940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 had no idea how to build a Machine Learning Pipeline. But here's what I  figured. | by David Chong | Towards Data Science">
            <a:extLst>
              <a:ext uri="{FF2B5EF4-FFF2-40B4-BE49-F238E27FC236}">
                <a16:creationId xmlns:a16="http://schemas.microsoft.com/office/drawing/2014/main" id="{51524966-3DC5-B069-A524-FEB949590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" t="23092" r="35740"/>
          <a:stretch/>
        </p:blipFill>
        <p:spPr bwMode="auto">
          <a:xfrm>
            <a:off x="3841153" y="3086828"/>
            <a:ext cx="4526020" cy="115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DED63-6097-0231-B1F9-3A2449E56A7D}"/>
              </a:ext>
            </a:extLst>
          </p:cNvPr>
          <p:cNvSpPr txBox="1"/>
          <p:nvPr/>
        </p:nvSpPr>
        <p:spPr>
          <a:xfrm>
            <a:off x="3665923" y="4192342"/>
            <a:ext cx="117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a. Ingest, prepare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B76A6-4228-9F68-150C-179FD1C9F628}"/>
              </a:ext>
            </a:extLst>
          </p:cNvPr>
          <p:cNvSpPr txBox="1"/>
          <p:nvPr/>
        </p:nvSpPr>
        <p:spPr>
          <a:xfrm>
            <a:off x="4945873" y="4192342"/>
            <a:ext cx="117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b. Train model- versioned &amp; packaged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8CF01-AE6A-5B57-460F-EE21B912BBC5}"/>
              </a:ext>
            </a:extLst>
          </p:cNvPr>
          <p:cNvSpPr txBox="1"/>
          <p:nvPr/>
        </p:nvSpPr>
        <p:spPr>
          <a:xfrm>
            <a:off x="6199459" y="4192342"/>
            <a:ext cx="1174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c. Store the model and analytical-insights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E016E-3ADD-B99D-725C-578B466B490B}"/>
              </a:ext>
            </a:extLst>
          </p:cNvPr>
          <p:cNvSpPr txBox="1"/>
          <p:nvPr/>
        </p:nvSpPr>
        <p:spPr>
          <a:xfrm>
            <a:off x="7374410" y="4192341"/>
            <a:ext cx="1174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d. Validate model-performance with logging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7930E-F78B-3492-7E61-3B1108752BC2}"/>
              </a:ext>
            </a:extLst>
          </p:cNvPr>
          <p:cNvSpPr txBox="1"/>
          <p:nvPr/>
        </p:nvSpPr>
        <p:spPr>
          <a:xfrm>
            <a:off x="5747925" y="2103130"/>
            <a:ext cx="488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Model training and usage, database ingestion, file archival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30230-5070-790F-989D-7DF7D4EE8196}"/>
              </a:ext>
            </a:extLst>
          </p:cNvPr>
          <p:cNvSpPr txBox="1"/>
          <p:nvPr/>
        </p:nvSpPr>
        <p:spPr>
          <a:xfrm>
            <a:off x="5391090" y="2609434"/>
            <a:ext cx="146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Packaged Python functionality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3C84C0A1-0DB0-F862-9050-9ED82A49EE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0" t="21419" r="15214" b="24165"/>
          <a:stretch/>
        </p:blipFill>
        <p:spPr>
          <a:xfrm>
            <a:off x="9011160" y="3215666"/>
            <a:ext cx="1080192" cy="9019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B5BB1-1E08-E7FF-CECB-86AFBD21FDDD}"/>
              </a:ext>
            </a:extLst>
          </p:cNvPr>
          <p:cNvSpPr txBox="1"/>
          <p:nvPr/>
        </p:nvSpPr>
        <p:spPr>
          <a:xfrm>
            <a:off x="8780234" y="4056548"/>
            <a:ext cx="146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reports into </a:t>
            </a:r>
            <a:r>
              <a:rPr lang="en-US" sz="1200" dirty="0" err="1"/>
              <a:t>BigQuery</a:t>
            </a:r>
            <a:endParaRPr lang="en-US" sz="12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7800D39-31D5-B549-83FC-945E62D7F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548" y="3229234"/>
            <a:ext cx="972322" cy="8652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91950F-4ED4-4769-4C71-932A839B7330}"/>
              </a:ext>
            </a:extLst>
          </p:cNvPr>
          <p:cNvSpPr txBox="1"/>
          <p:nvPr/>
        </p:nvSpPr>
        <p:spPr>
          <a:xfrm>
            <a:off x="10182174" y="4094443"/>
            <a:ext cx="146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Archive file on GCS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43B2D26B-1616-7254-7701-583AF6DE9F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7" y="3418940"/>
            <a:ext cx="972322" cy="86520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8F03267-BDD5-ACDB-0697-B9CCEAE91A35}"/>
              </a:ext>
            </a:extLst>
          </p:cNvPr>
          <p:cNvSpPr txBox="1"/>
          <p:nvPr/>
        </p:nvSpPr>
        <p:spPr>
          <a:xfrm>
            <a:off x="466785" y="4274980"/>
            <a:ext cx="146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File uploads</a:t>
            </a:r>
          </a:p>
          <a:p>
            <a:pPr algn="ctr"/>
            <a:r>
              <a:rPr lang="en-US" sz="1200" dirty="0"/>
              <a:t>on GCS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75316C-6D3D-FF44-63C4-E3E0081BBDC8}"/>
              </a:ext>
            </a:extLst>
          </p:cNvPr>
          <p:cNvCxnSpPr>
            <a:stCxn id="1026" idx="3"/>
            <a:endCxn id="20" idx="1"/>
          </p:cNvCxnSpPr>
          <p:nvPr/>
        </p:nvCxnSpPr>
        <p:spPr>
          <a:xfrm>
            <a:off x="8367173" y="3661839"/>
            <a:ext cx="643987" cy="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1C6A8B-A13B-EBB0-20F7-05AC1B84F5F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0091352" y="3666656"/>
            <a:ext cx="279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GKE Security using Falco, Pub/Sub, Cloud Functions | Sysdig">
            <a:extLst>
              <a:ext uri="{FF2B5EF4-FFF2-40B4-BE49-F238E27FC236}">
                <a16:creationId xmlns:a16="http://schemas.microsoft.com/office/drawing/2014/main" id="{6E1D18FF-1861-6934-22DB-00D2D0ADA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0" t="13118" r="31523" b="28103"/>
          <a:stretch/>
        </p:blipFill>
        <p:spPr bwMode="auto">
          <a:xfrm>
            <a:off x="2104722" y="3418940"/>
            <a:ext cx="937819" cy="8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5CC02BE-C4C8-CA5B-93AC-3C12BDDE706E}"/>
              </a:ext>
            </a:extLst>
          </p:cNvPr>
          <p:cNvSpPr txBox="1"/>
          <p:nvPr/>
        </p:nvSpPr>
        <p:spPr>
          <a:xfrm>
            <a:off x="1845336" y="4257837"/>
            <a:ext cx="1469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Cloud Function monitors ‘create object` audit-logs on GCS</a:t>
            </a:r>
          </a:p>
        </p:txBody>
      </p:sp>
      <p:pic>
        <p:nvPicPr>
          <p:cNvPr id="18" name="Picture 17" descr="Logo&#10;&#10;Description automatically generated with low confidence">
            <a:extLst>
              <a:ext uri="{FF2B5EF4-FFF2-40B4-BE49-F238E27FC236}">
                <a16:creationId xmlns:a16="http://schemas.microsoft.com/office/drawing/2014/main" id="{AFD06209-E16A-3995-EAEE-D8C8F557A3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86" y="1089895"/>
            <a:ext cx="2110587" cy="806095"/>
          </a:xfrm>
          <a:prstGeom prst="rect">
            <a:avLst/>
          </a:prstGeom>
          <a:noFill/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723147-6B9A-66B6-7D66-8481988D8B3A}"/>
              </a:ext>
            </a:extLst>
          </p:cNvPr>
          <p:cNvCxnSpPr>
            <a:cxnSpLocks/>
            <a:stCxn id="27" idx="3"/>
            <a:endCxn id="1032" idx="1"/>
          </p:cNvCxnSpPr>
          <p:nvPr/>
        </p:nvCxnSpPr>
        <p:spPr>
          <a:xfrm flipV="1">
            <a:off x="1687449" y="3849134"/>
            <a:ext cx="417273" cy="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2BF61B-EEC5-FBC6-5190-E6DE6087E87F}"/>
              </a:ext>
            </a:extLst>
          </p:cNvPr>
          <p:cNvCxnSpPr>
            <a:cxnSpLocks/>
            <a:stCxn id="1032" idx="3"/>
            <a:endCxn id="15" idx="1"/>
          </p:cNvCxnSpPr>
          <p:nvPr/>
        </p:nvCxnSpPr>
        <p:spPr>
          <a:xfrm>
            <a:off x="3042541" y="3849134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75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Deshpande</dc:creator>
  <cp:lastModifiedBy>Vikrant Deshpande</cp:lastModifiedBy>
  <cp:revision>8</cp:revision>
  <dcterms:created xsi:type="dcterms:W3CDTF">2022-11-11T14:37:46Z</dcterms:created>
  <dcterms:modified xsi:type="dcterms:W3CDTF">2022-11-11T16:23:38Z</dcterms:modified>
</cp:coreProperties>
</file>