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0B66-F560-4183-83A3-24F076E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65722-F56E-482E-9D3C-1A3A5658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0FF4-D6C9-403B-94A3-481C7AEB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9B15-88E5-4000-BE11-2D3C2BEE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EAF3-CC69-4C06-BD25-5116CCBB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140D-A74C-48C6-816C-0D563B0D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41F25-8043-4A85-A0F7-A8A01C6D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146-686E-462A-A5C0-F57410A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7EAB-5AC2-4AA9-AA78-E8FCE6D6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BDAF-1DFC-48B9-BC5F-EED88B3E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ABA0-8680-45F0-8380-3460991A4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B81C8-B58B-43F7-90A1-0F6EDC86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9542-E0B5-463C-B73F-3873A6DB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3F24-3828-4011-9CDA-16B2EFED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F568-1885-40E2-8E6B-99DCAA45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E168-9422-411A-A666-3AF078B7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01A-E1BC-4F72-80D8-D2E32662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4F67-9369-4154-A9AC-02DDD1E8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415F-902C-4C74-AC1C-95096203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F6B9-7E58-4EFF-915C-756375E7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ADA-8C7B-48DC-AF2C-E8B85510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EB95-6EB9-4485-9630-7C925527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E77C-151C-4384-9453-E4C8841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7460-A905-4400-A34C-255C470B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48F5-167B-46E4-BCE9-1BA41AEA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F26-C9DB-4EA3-903F-087EC224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E80D-4359-4485-B3ED-2C052A31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094B-1DE2-4AD4-A5F3-10EADBC2F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CC47-FAE6-450F-94E6-8EB06429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6EB0-2BB9-4655-AD0D-F56E185F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17C9-3EB0-4B8F-BE1A-12F13498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7B38-2C35-4F9F-8195-539EEEA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9EAC-6485-4C95-A93F-AC3C3AF1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BAFF-1463-45B9-89ED-697D04CC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C4032-F39A-4185-AE7E-AFE3083DF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5843D-937A-47AA-A788-154723D69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DF753-460E-47C3-B73C-0C7542A3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12FC0-9DE5-48A5-81ED-F3E89205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FFD8A-32EF-45C5-8C18-0FCF058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1CD2-315B-47E9-BEE4-1B8C7DB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C7616-AC11-4FB6-9D47-74071EDA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6CBC-7B6A-4A8E-B2C4-A30B6101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E33A-B4C7-44E6-9D6A-DC207F8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5EE1E-823D-4473-8BFE-B3270D30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F9705-E25A-498B-8E56-3C80C9C4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86ED4-2339-4E31-994A-2282F04B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1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CD61-1EA6-45DF-B6CB-FCFE4697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94A1-1957-4CD9-AD47-6EC5001B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56EBD-51F0-4880-A9CE-E0A3A6A3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4111-A498-4025-A86B-30E2853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C2D4-B57C-4595-ABAF-52328003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2518B-E540-4CAD-99F7-60ABB0CA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A586-C0C2-44E6-AE42-7365F792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33E5D-2B03-4B9D-A1C6-37397F55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EF3C-B09F-4ED9-A797-C30228C8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D359-70FB-4238-9D93-3B145B0B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3D10-EFEB-4EB1-B14C-BC805114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04AA-ED67-4992-B520-350BE63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67A7-9021-4FDF-91DB-DB8DE94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6047-B587-4E00-A1DF-C6A722F2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994B-7231-41C5-B6C4-7EB608B0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83-2CF6-4950-AC5E-6713F795F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60D7-D936-4F8C-BBC1-417DDF0E9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FFF284F-A4A4-4638-81FA-C39A9FF0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59" y="3070843"/>
            <a:ext cx="1695450" cy="1695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37F1165-D101-47A8-9ABB-ACCAB5353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92" y="3131598"/>
            <a:ext cx="2143125" cy="15537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9FB1BD8-2E52-45C6-8B45-66A736CBBEC0}"/>
              </a:ext>
            </a:extLst>
          </p:cNvPr>
          <p:cNvSpPr/>
          <p:nvPr/>
        </p:nvSpPr>
        <p:spPr>
          <a:xfrm>
            <a:off x="5042517" y="3684233"/>
            <a:ext cx="856742" cy="4686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38F9A82-9A3A-488A-969D-5FFE3C3E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71" y="1125602"/>
            <a:ext cx="217188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9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901A27-EF12-4DF4-B71E-4A06030FD14E}"/>
              </a:ext>
            </a:extLst>
          </p:cNvPr>
          <p:cNvSpPr/>
          <p:nvPr/>
        </p:nvSpPr>
        <p:spPr>
          <a:xfrm>
            <a:off x="3765936" y="870865"/>
            <a:ext cx="2189906" cy="2284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52874D6-5E11-48D9-9F21-53B6E26F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2171" y="1237759"/>
            <a:ext cx="640080" cy="64008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A384D91-FA57-40F8-A8B2-7C6A0C89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7" y="1828840"/>
            <a:ext cx="1543024" cy="116726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269EF5-18F1-4AC3-8E98-CF5D28DE06D4}"/>
              </a:ext>
            </a:extLst>
          </p:cNvPr>
          <p:cNvSpPr/>
          <p:nvPr/>
        </p:nvSpPr>
        <p:spPr>
          <a:xfrm>
            <a:off x="4030666" y="1038715"/>
            <a:ext cx="1768051" cy="1900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C77E92-4CD8-4597-AA10-D5B31A9C7E24}"/>
              </a:ext>
            </a:extLst>
          </p:cNvPr>
          <p:cNvSpPr/>
          <p:nvPr/>
        </p:nvSpPr>
        <p:spPr>
          <a:xfrm>
            <a:off x="4195429" y="1419991"/>
            <a:ext cx="1349760" cy="1122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CD603A-4A49-44FD-9D59-77D1DA930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95" y="1673206"/>
            <a:ext cx="1091373" cy="8255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5AF615-3E66-4B7F-A232-44806CD1B31F}"/>
              </a:ext>
            </a:extLst>
          </p:cNvPr>
          <p:cNvSpPr/>
          <p:nvPr/>
        </p:nvSpPr>
        <p:spPr>
          <a:xfrm>
            <a:off x="4297651" y="1623940"/>
            <a:ext cx="563238" cy="450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C1DFB-E2B8-4DF1-B3C1-84C9425F9765}"/>
              </a:ext>
            </a:extLst>
          </p:cNvPr>
          <p:cNvSpPr txBox="1"/>
          <p:nvPr/>
        </p:nvSpPr>
        <p:spPr>
          <a:xfrm>
            <a:off x="3706395" y="2669165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Detect object with YOLOv5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3F443-ED63-47A2-8390-E64385711759}"/>
              </a:ext>
            </a:extLst>
          </p:cNvPr>
          <p:cNvSpPr txBox="1"/>
          <p:nvPr/>
        </p:nvSpPr>
        <p:spPr>
          <a:xfrm>
            <a:off x="3176670" y="1411926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knife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AC4217-CD2B-4057-80F4-0B428F85E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71" y="2349125"/>
            <a:ext cx="640080" cy="640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DEC534-BFB8-4D94-A3C7-69E7341E4C69}"/>
              </a:ext>
            </a:extLst>
          </p:cNvPr>
          <p:cNvSpPr txBox="1"/>
          <p:nvPr/>
        </p:nvSpPr>
        <p:spPr>
          <a:xfrm>
            <a:off x="1236351" y="1814956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CCTV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6DE410-5804-4FD7-B2BA-573FBB61E105}"/>
              </a:ext>
            </a:extLst>
          </p:cNvPr>
          <p:cNvSpPr txBox="1"/>
          <p:nvPr/>
        </p:nvSpPr>
        <p:spPr>
          <a:xfrm>
            <a:off x="1282794" y="2935437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upload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B013602-3383-43F9-B3EC-02C075C2B575}"/>
              </a:ext>
            </a:extLst>
          </p:cNvPr>
          <p:cNvSpPr/>
          <p:nvPr/>
        </p:nvSpPr>
        <p:spPr>
          <a:xfrm>
            <a:off x="2922598" y="1475713"/>
            <a:ext cx="697234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269ECC-B41A-460E-93C5-822D42247159}"/>
              </a:ext>
            </a:extLst>
          </p:cNvPr>
          <p:cNvSpPr/>
          <p:nvPr/>
        </p:nvSpPr>
        <p:spPr>
          <a:xfrm>
            <a:off x="2932729" y="2560243"/>
            <a:ext cx="697234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9743A-6F91-4CA4-819A-DF774560973A}"/>
              </a:ext>
            </a:extLst>
          </p:cNvPr>
          <p:cNvSpPr txBox="1"/>
          <p:nvPr/>
        </p:nvSpPr>
        <p:spPr>
          <a:xfrm>
            <a:off x="3706395" y="2904636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Docker </a:t>
            </a:r>
            <a:r>
              <a:rPr lang="en-US" sz="11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🐳 </a:t>
            </a:r>
            <a:r>
              <a:rPr lang="en-US" sz="1100" b="1" dirty="0">
                <a:solidFill>
                  <a:schemeClr val="bg1"/>
                </a:solidFill>
              </a:rPr>
              <a:t>container</a:t>
            </a:r>
            <a:endParaRPr lang="en-US" sz="1100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68901FD-5AF5-48DC-AEDE-B10242CB9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80" y="1155968"/>
            <a:ext cx="2743350" cy="1730089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B03496A-E2B5-4E6B-95AF-EFAB2E8C069B}"/>
              </a:ext>
            </a:extLst>
          </p:cNvPr>
          <p:cNvSpPr/>
          <p:nvPr/>
        </p:nvSpPr>
        <p:spPr>
          <a:xfrm>
            <a:off x="7924728" y="4030416"/>
            <a:ext cx="2189906" cy="2284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0407593-9F3D-43DB-97DC-9A76ED54E3EA}"/>
              </a:ext>
            </a:extLst>
          </p:cNvPr>
          <p:cNvSpPr/>
          <p:nvPr/>
        </p:nvSpPr>
        <p:spPr>
          <a:xfrm>
            <a:off x="8189458" y="4198266"/>
            <a:ext cx="1768051" cy="1900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5C210B-40AD-4231-9507-B2FF9BDAFFA7}"/>
              </a:ext>
            </a:extLst>
          </p:cNvPr>
          <p:cNvSpPr/>
          <p:nvPr/>
        </p:nvSpPr>
        <p:spPr>
          <a:xfrm>
            <a:off x="8366759" y="4617768"/>
            <a:ext cx="1324199" cy="10313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Event alert: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Email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SMS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Push </a:t>
            </a:r>
            <a:r>
              <a:rPr lang="en-US" sz="1100" dirty="0" err="1">
                <a:solidFill>
                  <a:schemeClr val="tx1"/>
                </a:solidFill>
              </a:rPr>
              <a:t>Notif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12C8FF-154C-46AB-AF6A-54075C951F21}"/>
              </a:ext>
            </a:extLst>
          </p:cNvPr>
          <p:cNvSpPr txBox="1"/>
          <p:nvPr/>
        </p:nvSpPr>
        <p:spPr>
          <a:xfrm>
            <a:off x="7865187" y="5858091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WOOF!</a:t>
            </a:r>
            <a:r>
              <a:rPr lang="en-US" sz="1100" dirty="0"/>
              <a:t> Notifier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9C4C9D-2B1A-4360-8C51-F0324BB20F86}"/>
              </a:ext>
            </a:extLst>
          </p:cNvPr>
          <p:cNvSpPr txBox="1"/>
          <p:nvPr/>
        </p:nvSpPr>
        <p:spPr>
          <a:xfrm>
            <a:off x="7865187" y="6064187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Docker </a:t>
            </a:r>
            <a:r>
              <a:rPr lang="en-US" sz="11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🐳 </a:t>
            </a:r>
            <a:r>
              <a:rPr lang="en-US" sz="1100" b="1" dirty="0">
                <a:solidFill>
                  <a:schemeClr val="bg1"/>
                </a:solidFill>
              </a:rPr>
              <a:t>container</a:t>
            </a:r>
            <a:endParaRPr lang="en-US" sz="1100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D663A-EEE2-4BDF-A6FD-997ED4EFE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93" y="1661847"/>
            <a:ext cx="1487523" cy="781903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2AB1A11D-861C-41D1-A588-84E109F36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73" y="1257236"/>
            <a:ext cx="343109" cy="557720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3A3BF9DD-37D7-4FDD-A6AD-1647FD94E1CF}"/>
              </a:ext>
            </a:extLst>
          </p:cNvPr>
          <p:cNvSpPr/>
          <p:nvPr/>
        </p:nvSpPr>
        <p:spPr>
          <a:xfrm>
            <a:off x="6167395" y="1970581"/>
            <a:ext cx="1556821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Shape&#10;&#10;Description automatically generated with low confidence">
            <a:extLst>
              <a:ext uri="{FF2B5EF4-FFF2-40B4-BE49-F238E27FC236}">
                <a16:creationId xmlns:a16="http://schemas.microsoft.com/office/drawing/2014/main" id="{6EF47533-0E52-4002-B430-99DA84FDB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54" y="3120648"/>
            <a:ext cx="343109" cy="557720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6D68D01A-F4E8-49C6-B1A1-09D41EDAE182}"/>
              </a:ext>
            </a:extLst>
          </p:cNvPr>
          <p:cNvSpPr/>
          <p:nvPr/>
        </p:nvSpPr>
        <p:spPr>
          <a:xfrm rot="5400000">
            <a:off x="8589998" y="3312138"/>
            <a:ext cx="1038296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710FFB-174A-417D-BD1F-14EDF0735BD5}"/>
              </a:ext>
            </a:extLst>
          </p:cNvPr>
          <p:cNvSpPr txBox="1"/>
          <p:nvPr/>
        </p:nvSpPr>
        <p:spPr>
          <a:xfrm>
            <a:off x="5695480" y="1771209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Producer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9D2EAA-2582-4ACB-90E6-EF2D2933D5F9}"/>
              </a:ext>
            </a:extLst>
          </p:cNvPr>
          <p:cNvSpPr txBox="1"/>
          <p:nvPr/>
        </p:nvSpPr>
        <p:spPr>
          <a:xfrm>
            <a:off x="8116003" y="3137898"/>
            <a:ext cx="10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</a:t>
            </a:r>
          </a:p>
          <a:p>
            <a:pPr algn="ctr"/>
            <a:r>
              <a:rPr lang="en-US" sz="1400" dirty="0"/>
              <a:t>Consumer</a:t>
            </a:r>
          </a:p>
        </p:txBody>
      </p:sp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630D271A-12B9-4BD0-8D22-6315B8EC0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912" y="4611488"/>
            <a:ext cx="952829" cy="952829"/>
          </a:xfrm>
          <a:prstGeom prst="rect">
            <a:avLst/>
          </a:prstGeom>
        </p:spPr>
      </p:pic>
      <p:sp>
        <p:nvSpPr>
          <p:cNvPr id="61" name="Arrow: Right 60">
            <a:extLst>
              <a:ext uri="{FF2B5EF4-FFF2-40B4-BE49-F238E27FC236}">
                <a16:creationId xmlns:a16="http://schemas.microsoft.com/office/drawing/2014/main" id="{5773B8D2-17A1-4E2B-8D55-B579D40E5436}"/>
              </a:ext>
            </a:extLst>
          </p:cNvPr>
          <p:cNvSpPr/>
          <p:nvPr/>
        </p:nvSpPr>
        <p:spPr>
          <a:xfrm>
            <a:off x="10266375" y="5072043"/>
            <a:ext cx="528796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2585D4C8-FBD5-4F4B-BD9B-3AB86BD27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51" y="1042507"/>
            <a:ext cx="351238" cy="31360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74384CF-F424-405C-A583-A064FBD1FEAA}"/>
              </a:ext>
            </a:extLst>
          </p:cNvPr>
          <p:cNvSpPr txBox="1"/>
          <p:nvPr/>
        </p:nvSpPr>
        <p:spPr>
          <a:xfrm>
            <a:off x="4565607" y="1100940"/>
            <a:ext cx="764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Flask app</a:t>
            </a:r>
          </a:p>
        </p:txBody>
      </p:sp>
      <p:pic>
        <p:nvPicPr>
          <p:cNvPr id="65" name="Picture 64" descr="Shape&#10;&#10;Description automatically generated">
            <a:extLst>
              <a:ext uri="{FF2B5EF4-FFF2-40B4-BE49-F238E27FC236}">
                <a16:creationId xmlns:a16="http://schemas.microsoft.com/office/drawing/2014/main" id="{CD29F4A4-9E50-4321-8B3D-342CBDE971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38" y="4247912"/>
            <a:ext cx="351238" cy="31360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26BC8F8-E3A1-4BBC-AB40-5E6C4248B2EB}"/>
              </a:ext>
            </a:extLst>
          </p:cNvPr>
          <p:cNvSpPr txBox="1"/>
          <p:nvPr/>
        </p:nvSpPr>
        <p:spPr>
          <a:xfrm>
            <a:off x="8724194" y="4306345"/>
            <a:ext cx="764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Flask app</a:t>
            </a:r>
          </a:p>
        </p:txBody>
      </p:sp>
    </p:spTree>
    <p:extLst>
      <p:ext uri="{BB962C8B-B14F-4D97-AF65-F5344CB8AC3E}">
        <p14:creationId xmlns:p14="http://schemas.microsoft.com/office/powerpoint/2010/main" val="295130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21</cp:revision>
  <dcterms:created xsi:type="dcterms:W3CDTF">2022-04-20T22:02:06Z</dcterms:created>
  <dcterms:modified xsi:type="dcterms:W3CDTF">2022-04-21T05:28:01Z</dcterms:modified>
</cp:coreProperties>
</file>