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9" r:id="rId6"/>
    <p:sldId id="264" r:id="rId7"/>
    <p:sldId id="263" r:id="rId8"/>
    <p:sldId id="265" r:id="rId9"/>
  </p:sldIdLst>
  <p:sldSz cx="9144000" cy="6858000" type="screen4x3"/>
  <p:notesSz cx="6858000" cy="9144000"/>
  <p:custDataLst>
    <p:tags r:id="rId11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321900"/>
    <a:srgbClr val="003300"/>
    <a:srgbClr val="5F5F5F"/>
    <a:srgbClr val="1C1C1C"/>
    <a:srgbClr val="3333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0EB4-B37C-481D-A89E-47ACF2E6477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4D86-28B4-469A-BF00-D2E15251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3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6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4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C9FE5-08F5-48F3-B8EA-DE64355EA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46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C2DC9-26E9-4E40-A15C-01DB21ED808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51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DD6C9-9DFA-4038-897C-4732D5CAF38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2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5A9EA-AE3A-413E-BFB4-1E2CE49DEEF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6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6FCAD-6F2F-4870-B5CB-B570214F9DE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9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C875B-40C1-4228-8EBE-0B9D590F467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2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D93FB-0AC9-46CA-9EFD-88891DBDDBB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88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A0402-8420-424F-B21D-7DA22223305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72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EE5DE-6C6B-4D1C-96B0-DCBFB419D32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71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04B67-CDCB-4C6F-9C59-D67187FACD0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81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4B112-317D-4FCF-B756-2CAB803155C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0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C42600-22FF-4E39-80ED-2E3F0E8496F0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888/notebooks/RecognizeGender.ipynb" TargetMode="External"/><Relationship Id="rId5" Type="http://schemas.openxmlformats.org/officeDocument/2006/relationships/hyperlink" Target="http://localhost:8888/edit/getAttributes.r" TargetMode="External"/><Relationship Id="rId4" Type="http://schemas.openxmlformats.org/officeDocument/2006/relationships/hyperlink" Target="http://localhost:8888/notebooks/RecordAndExtracttoCSV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app.com/blog/gender-diversity-apps-equality-workplac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payscale.com/career-news/2016/09/5-ways-make-sure-women-heard-meeting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67544" y="4359545"/>
            <a:ext cx="8231956" cy="131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Machine </a:t>
            </a:r>
            <a:r>
              <a:rPr lang="es-UY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Learning</a:t>
            </a:r>
            <a:r>
              <a:rPr lang="es-UY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to </a:t>
            </a:r>
            <a:r>
              <a:rPr lang="es-UY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improve</a:t>
            </a:r>
            <a:r>
              <a:rPr lang="es-UY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women </a:t>
            </a:r>
            <a:r>
              <a:rPr lang="es-UY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participation</a:t>
            </a:r>
            <a:r>
              <a:rPr lang="es-UY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– </a:t>
            </a:r>
            <a:r>
              <a:rPr lang="es-UY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Voice</a:t>
            </a:r>
            <a:r>
              <a:rPr lang="es-UY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based</a:t>
            </a:r>
            <a:r>
              <a:rPr lang="es-UY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modelling</a:t>
            </a:r>
            <a:r>
              <a:rPr lang="es-UY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.</a:t>
            </a:r>
            <a:endParaRPr lang="es-UY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Georg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27784" y="116632"/>
            <a:ext cx="4824536" cy="5760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IWD : Hackathon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Woman Empowerment and Equality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131840" y="2060848"/>
            <a:ext cx="33089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6053" y="137486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    </a:t>
            </a:r>
            <a:r>
              <a:rPr lang="en-US" dirty="0" err="1" smtClean="0">
                <a:latin typeface="Arial Rounded MT Bold" panose="020F0704030504030204" pitchFamily="34" charset="0"/>
              </a:rPr>
              <a:t>VoiceEQ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b="1" dirty="0" smtClean="0"/>
              <a:t>Each </a:t>
            </a:r>
            <a:r>
              <a:rPr lang="en-US" b="1" dirty="0"/>
              <a:t>for Equal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Image result for gender equality in discuss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20" y="2348880"/>
            <a:ext cx="2758470" cy="1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154" y="5721948"/>
            <a:ext cx="1045096" cy="1155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5573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Have you ever been in a meeting, said something, and been </a:t>
            </a:r>
            <a:r>
              <a:rPr lang="en-US" sz="1600" dirty="0" smtClean="0"/>
              <a:t>ignored?</a:t>
            </a:r>
          </a:p>
          <a:p>
            <a:pPr>
              <a:buFontTx/>
              <a:buNone/>
            </a:pPr>
            <a:endParaRPr lang="en-US" altLang="en-US" sz="1600" dirty="0" smtClean="0">
              <a:latin typeface="Georgia" pitchFamily="18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Georgia" pitchFamily="18" charset="0"/>
              </a:rPr>
              <a:t>Studies </a:t>
            </a:r>
            <a:r>
              <a:rPr lang="en-US" altLang="en-US" sz="1600" dirty="0">
                <a:latin typeface="Georgia" pitchFamily="18" charset="0"/>
              </a:rPr>
              <a:t>have shown that women face bias when they speak up in the </a:t>
            </a:r>
            <a:r>
              <a:rPr lang="en-US" altLang="en-US" sz="1600" dirty="0" smtClean="0">
                <a:latin typeface="Georgia" pitchFamily="18" charset="0"/>
              </a:rPr>
              <a:t>workplace.</a:t>
            </a:r>
          </a:p>
          <a:p>
            <a:pPr>
              <a:buFontTx/>
              <a:buNone/>
            </a:pPr>
            <a:r>
              <a:rPr lang="en-US" altLang="en-US" sz="1600" dirty="0">
                <a:latin typeface="Georgia" pitchFamily="18" charset="0"/>
              </a:rPr>
              <a:t>Regardless of whether it’s conscious or unconscious, that bias has </a:t>
            </a:r>
            <a:r>
              <a:rPr lang="en-US" altLang="en-US" sz="1600" dirty="0" smtClean="0">
                <a:latin typeface="Georgia" pitchFamily="18" charset="0"/>
              </a:rPr>
              <a:t>real consequences. </a:t>
            </a:r>
          </a:p>
          <a:p>
            <a:pPr>
              <a:buFontTx/>
              <a:buNone/>
            </a:pPr>
            <a:endParaRPr lang="en-US" sz="1600" dirty="0">
              <a:latin typeface="Georgia" pitchFamily="18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Women </a:t>
            </a:r>
            <a:r>
              <a:rPr lang="en-US" sz="1600" dirty="0">
                <a:latin typeface="Georgia" pitchFamily="18" charset="0"/>
              </a:rPr>
              <a:t>on average speak less than men in meetings: </a:t>
            </a:r>
            <a:endParaRPr lang="en-US" sz="1600" dirty="0" smtClean="0">
              <a:latin typeface="Georgia" pitchFamily="18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These </a:t>
            </a:r>
            <a:r>
              <a:rPr lang="en-US" sz="1600" dirty="0">
                <a:latin typeface="Georgia" pitchFamily="18" charset="0"/>
              </a:rPr>
              <a:t>risks aren’t just </a:t>
            </a:r>
            <a:r>
              <a:rPr lang="en-US" sz="1600" dirty="0" smtClean="0">
                <a:latin typeface="Georgia" pitchFamily="18" charset="0"/>
              </a:rPr>
              <a:t>perceived, they’re </a:t>
            </a:r>
            <a:r>
              <a:rPr lang="en-US" sz="1600" dirty="0">
                <a:latin typeface="Georgia" pitchFamily="18" charset="0"/>
              </a:rPr>
              <a:t>proven. </a:t>
            </a:r>
            <a:endParaRPr lang="en-US" sz="1600" dirty="0" smtClean="0">
              <a:latin typeface="Georgia" pitchFamily="18" charset="0"/>
            </a:endParaRPr>
          </a:p>
          <a:p>
            <a:pPr>
              <a:buFontTx/>
              <a:buNone/>
            </a:pPr>
            <a:endParaRPr lang="en-US" sz="1600" dirty="0">
              <a:latin typeface="Georgia" pitchFamily="18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Georgia" pitchFamily="18" charset="0"/>
              </a:rPr>
              <a:t>F</a:t>
            </a:r>
            <a:r>
              <a:rPr lang="en-US" sz="1600" b="1" dirty="0" smtClean="0">
                <a:latin typeface="Georgia" pitchFamily="18" charset="0"/>
              </a:rPr>
              <a:t>irst </a:t>
            </a:r>
            <a:r>
              <a:rPr lang="en-US" sz="1600" b="1" dirty="0">
                <a:latin typeface="Georgia" pitchFamily="18" charset="0"/>
              </a:rPr>
              <a:t>step toward erasing gender bias in the workplace is making it known. </a:t>
            </a:r>
            <a:endParaRPr lang="en-US" sz="1600" b="1" dirty="0" smtClean="0">
              <a:latin typeface="Georgia" pitchFamily="18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This hackathon idea helps to get more granular details in this area….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5125" name="Picture 5" descr="Androi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805488"/>
            <a:ext cx="4778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2" descr="Image result for gender equality in discuss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30" y="5478765"/>
            <a:ext cx="2758470" cy="1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Problem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pic>
        <p:nvPicPr>
          <p:cNvPr id="6" name="Picture 4" descr="Image result for vo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4617033"/>
            <a:ext cx="4244479" cy="23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6097" t="3333" r="8550" b="-3047"/>
          <a:stretch/>
        </p:blipFill>
        <p:spPr>
          <a:xfrm>
            <a:off x="538269" y="5016080"/>
            <a:ext cx="1008112" cy="2154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b="5833"/>
          <a:stretch/>
        </p:blipFill>
        <p:spPr>
          <a:xfrm>
            <a:off x="3643673" y="5010136"/>
            <a:ext cx="981075" cy="20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Idea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618" y="1524102"/>
            <a:ext cx="8898382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Application records the voice of different people  in a meeting/conversation.</a:t>
            </a: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It converts conversation into dataset having multiple features.</a:t>
            </a:r>
          </a:p>
          <a:p>
            <a:pPr>
              <a:buFontTx/>
              <a:buNone/>
            </a:pPr>
            <a:endParaRPr lang="en-US" sz="1600" dirty="0">
              <a:latin typeface="Georgia" pitchFamily="18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It find out participation on gender basis.</a:t>
            </a:r>
            <a:endParaRPr lang="en-US" sz="1600" dirty="0">
              <a:latin typeface="Georgia" pitchFamily="18" charset="0"/>
            </a:endParaRPr>
          </a:p>
          <a:p>
            <a:pPr>
              <a:buFontTx/>
              <a:buNone/>
            </a:pPr>
            <a:endParaRPr lang="en-US" sz="1600" dirty="0">
              <a:latin typeface="Georgia" pitchFamily="18" charset="0"/>
            </a:endParaRPr>
          </a:p>
        </p:txBody>
      </p:sp>
      <p:pic>
        <p:nvPicPr>
          <p:cNvPr id="6150" name="Picture 6" descr="Androi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805488"/>
            <a:ext cx="4778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2" descr="Image result for gender equality in discuss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30" y="5478765"/>
            <a:ext cx="2758470" cy="1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gender equal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78"/>
          <a:stretch/>
        </p:blipFill>
        <p:spPr bwMode="auto">
          <a:xfrm>
            <a:off x="245618" y="3429000"/>
            <a:ext cx="4410971" cy="293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Technical Details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This application mainly uses below </a:t>
            </a:r>
            <a:r>
              <a:rPr lang="en-US" sz="1600" dirty="0" err="1" smtClean="0">
                <a:latin typeface="Georgia" pitchFamily="18" charset="0"/>
              </a:rPr>
              <a:t>apis</a:t>
            </a:r>
            <a:r>
              <a:rPr lang="en-US" sz="1600" dirty="0" smtClean="0">
                <a:latin typeface="Georgia" pitchFamily="18" charset="0"/>
              </a:rPr>
              <a:t>/techniques :</a:t>
            </a:r>
          </a:p>
          <a:p>
            <a:pPr>
              <a:buAutoNum type="arabicPeriod"/>
            </a:pPr>
            <a:r>
              <a:rPr lang="en-US" sz="1600" dirty="0" smtClean="0">
                <a:latin typeface="Georgia" pitchFamily="18" charset="0"/>
              </a:rPr>
              <a:t>Voice Recorder :</a:t>
            </a:r>
          </a:p>
          <a:p>
            <a:pPr marL="0" indent="0">
              <a:buNone/>
            </a:pPr>
            <a:r>
              <a:rPr lang="en-US" sz="1600" dirty="0" smtClean="0">
                <a:latin typeface="Georgia" pitchFamily="18" charset="0"/>
              </a:rPr>
              <a:t>       </a:t>
            </a:r>
            <a:r>
              <a:rPr lang="en-US" sz="1600" dirty="0" err="1" smtClean="0">
                <a:latin typeface="Georgia" pitchFamily="18" charset="0"/>
              </a:rPr>
              <a:t>pyaudio</a:t>
            </a:r>
            <a:r>
              <a:rPr lang="en-US" sz="1600" dirty="0" smtClean="0">
                <a:latin typeface="Georgia" pitchFamily="18" charset="0"/>
              </a:rPr>
              <a:t>, wave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Georgia" pitchFamily="18" charset="0"/>
              </a:rPr>
              <a:t>2. Voice Extractor: </a:t>
            </a:r>
          </a:p>
          <a:p>
            <a:pPr marL="0" indent="0">
              <a:buNone/>
            </a:pPr>
            <a:r>
              <a:rPr lang="en-US" sz="1600" dirty="0">
                <a:latin typeface="Georgia" pitchFamily="18" charset="0"/>
              </a:rPr>
              <a:t> </a:t>
            </a:r>
            <a:r>
              <a:rPr lang="en-US" sz="1600" dirty="0" smtClean="0">
                <a:latin typeface="Georgia" pitchFamily="18" charset="0"/>
              </a:rPr>
              <a:t>   Using tuner, </a:t>
            </a:r>
            <a:r>
              <a:rPr lang="en-US" sz="1600" dirty="0" err="1" smtClean="0">
                <a:latin typeface="Georgia" pitchFamily="18" charset="0"/>
              </a:rPr>
              <a:t>seeware</a:t>
            </a:r>
            <a:r>
              <a:rPr lang="en-US" sz="1600" dirty="0" smtClean="0">
                <a:latin typeface="Georgia" pitchFamily="18" charset="0"/>
              </a:rPr>
              <a:t>, warbler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Georgia" pitchFamily="18" charset="0"/>
              </a:rPr>
              <a:t>3. Voice Recognizer</a:t>
            </a:r>
            <a:r>
              <a:rPr lang="en-US" sz="1600" dirty="0" smtClean="0">
                <a:latin typeface="Georgia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Georgia" pitchFamily="18" charset="0"/>
              </a:rPr>
              <a:t> </a:t>
            </a:r>
            <a:r>
              <a:rPr lang="en-US" sz="1600" dirty="0" smtClean="0">
                <a:latin typeface="Georgia" pitchFamily="18" charset="0"/>
              </a:rPr>
              <a:t>    Used dataset from </a:t>
            </a:r>
            <a:r>
              <a:rPr lang="en-US" sz="1600" dirty="0" err="1" smtClean="0">
                <a:latin typeface="Georgia" pitchFamily="18" charset="0"/>
              </a:rPr>
              <a:t>Kaggle</a:t>
            </a:r>
            <a:r>
              <a:rPr lang="en-US" sz="1600" dirty="0" smtClean="0">
                <a:latin typeface="Georgia" pitchFamily="18" charset="0"/>
              </a:rPr>
              <a:t> </a:t>
            </a:r>
            <a:r>
              <a:rPr lang="en-US" sz="1600" smtClean="0">
                <a:latin typeface="Georgia" pitchFamily="18" charset="0"/>
              </a:rPr>
              <a:t>for training </a:t>
            </a:r>
            <a:r>
              <a:rPr lang="en-US" sz="1600" dirty="0" smtClean="0">
                <a:latin typeface="Georgia" pitchFamily="18" charset="0"/>
              </a:rPr>
              <a:t>(~3500 samples with </a:t>
            </a:r>
            <a:r>
              <a:rPr lang="en-US" sz="1600" smtClean="0">
                <a:latin typeface="Georgia" pitchFamily="18" charset="0"/>
              </a:rPr>
              <a:t>25 features)</a:t>
            </a:r>
            <a:endParaRPr lang="en-US" sz="1600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itchFamily="18" charset="0"/>
              </a:rPr>
              <a:t>     </a:t>
            </a:r>
            <a:r>
              <a:rPr lang="en-US" sz="1600" dirty="0" smtClean="0">
                <a:latin typeface="Georgia" pitchFamily="18" charset="0"/>
              </a:rPr>
              <a:t>Tried with Nearest </a:t>
            </a:r>
            <a:r>
              <a:rPr lang="en-US" sz="1600" dirty="0">
                <a:latin typeface="Georgia" pitchFamily="18" charset="0"/>
              </a:rPr>
              <a:t>Neighbors', 'SVM', 'Decision Tree', 'Random </a:t>
            </a:r>
            <a:r>
              <a:rPr lang="en-US" sz="1600" dirty="0" smtClean="0">
                <a:latin typeface="Georgia" pitchFamily="18" charset="0"/>
              </a:rPr>
              <a:t>Forest‘ and </a:t>
            </a:r>
          </a:p>
          <a:p>
            <a:pPr marL="0" indent="0">
              <a:buNone/>
            </a:pPr>
            <a:r>
              <a:rPr lang="en-US" sz="1600" dirty="0">
                <a:latin typeface="Georgia" pitchFamily="18" charset="0"/>
              </a:rPr>
              <a:t> </a:t>
            </a:r>
            <a:r>
              <a:rPr lang="en-US" sz="1600" dirty="0" smtClean="0">
                <a:latin typeface="Georgia" pitchFamily="18" charset="0"/>
              </a:rPr>
              <a:t>    </a:t>
            </a:r>
            <a:r>
              <a:rPr lang="en-US" sz="1600" dirty="0">
                <a:latin typeface="Georgia" pitchFamily="18" charset="0"/>
              </a:rPr>
              <a:t>'Neural </a:t>
            </a:r>
            <a:r>
              <a:rPr lang="en-US" sz="1600" dirty="0" smtClean="0">
                <a:latin typeface="Georgia" pitchFamily="18" charset="0"/>
              </a:rPr>
              <a:t>Net</a:t>
            </a:r>
            <a:r>
              <a:rPr lang="en-US" sz="1600" dirty="0">
                <a:latin typeface="Georgia" pitchFamily="18" charset="0"/>
              </a:rPr>
              <a:t>'</a:t>
            </a:r>
            <a:r>
              <a:rPr lang="en-US" sz="1600" dirty="0" smtClean="0">
                <a:latin typeface="Georgia" pitchFamily="18" charset="0"/>
              </a:rPr>
              <a:t> for better accuracy.</a:t>
            </a:r>
          </a:p>
          <a:p>
            <a:pPr marL="0" indent="0">
              <a:buNone/>
            </a:pPr>
            <a:endParaRPr lang="en-US" sz="1600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itchFamily="18" charset="0"/>
              </a:rPr>
              <a:t>4. Visualization:</a:t>
            </a:r>
          </a:p>
          <a:p>
            <a:pPr marL="0" indent="0">
              <a:buNone/>
            </a:pPr>
            <a:r>
              <a:rPr lang="en-US" sz="1600" dirty="0">
                <a:latin typeface="Georgia" pitchFamily="18" charset="0"/>
              </a:rPr>
              <a:t> </a:t>
            </a:r>
            <a:r>
              <a:rPr lang="en-US" sz="1600" dirty="0" smtClean="0">
                <a:latin typeface="Georgia" pitchFamily="18" charset="0"/>
              </a:rPr>
              <a:t>    </a:t>
            </a:r>
            <a:endParaRPr lang="en-US" sz="1600" dirty="0">
              <a:latin typeface="Georgia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2" descr="Image result for gender equality in discuss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30" y="5478765"/>
            <a:ext cx="2758470" cy="1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Architecture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24" y="1534270"/>
            <a:ext cx="9344448" cy="532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Demo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pic>
        <p:nvPicPr>
          <p:cNvPr id="6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12" y="2873672"/>
            <a:ext cx="1289927" cy="12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16439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Execute </a:t>
            </a:r>
          </a:p>
          <a:p>
            <a:endParaRPr lang="en-US" sz="1200" dirty="0" smtClean="0"/>
          </a:p>
          <a:p>
            <a:r>
              <a:rPr lang="en-US" sz="1200" dirty="0" err="1" smtClean="0">
                <a:hlinkClick r:id="rId4"/>
              </a:rPr>
              <a:t>RecordAndExtracttoCSV.ipynb</a:t>
            </a:r>
            <a:r>
              <a:rPr lang="en-US" sz="1200" dirty="0" smtClean="0"/>
              <a:t> : Record and extract</a:t>
            </a:r>
          </a:p>
          <a:p>
            <a:r>
              <a:rPr lang="en-US" sz="1200" dirty="0" err="1" smtClean="0">
                <a:hlinkClick r:id="rId5"/>
              </a:rPr>
              <a:t>getAttributes.r</a:t>
            </a:r>
            <a:r>
              <a:rPr lang="en-US" sz="1200" dirty="0" smtClean="0"/>
              <a:t> : Convert wav to csv</a:t>
            </a:r>
            <a:endParaRPr lang="en-US" sz="1200" dirty="0"/>
          </a:p>
          <a:p>
            <a:r>
              <a:rPr lang="en-US" sz="1200" dirty="0" err="1" smtClean="0">
                <a:hlinkClick r:id="rId6"/>
              </a:rPr>
              <a:t>RecognizeGender.ipynb</a:t>
            </a:r>
            <a:r>
              <a:rPr lang="en-US" sz="1200" dirty="0" smtClean="0"/>
              <a:t> : Identify voice</a:t>
            </a:r>
            <a:endParaRPr lang="en-GB" sz="1200" dirty="0"/>
          </a:p>
          <a:p>
            <a:endParaRPr lang="en-GB" sz="1200" dirty="0"/>
          </a:p>
        </p:txBody>
      </p:sp>
      <p:pic>
        <p:nvPicPr>
          <p:cNvPr id="9" name="Picture 14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01" y="4656328"/>
            <a:ext cx="1469172" cy="14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22036" y="4712597"/>
            <a:ext cx="1380254" cy="13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gender equality in discussi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30" y="5478765"/>
            <a:ext cx="2758470" cy="1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211960" y="526422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Percentage participation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436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Sources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988840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https://www.getapp.com/blog/gender-diversity-apps-equality-workplace/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https://www.payscale.com/career-news/2016/09/5-ways-make-sure-women-heard-meetings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7" name="Picture 2" descr="Image result for gender equality in discussi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30" y="5478765"/>
            <a:ext cx="2758470" cy="1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Thank You...!!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2612"/>
            <a:ext cx="7000691" cy="418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gender equality in discuss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30" y="5478765"/>
            <a:ext cx="2758470" cy="1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BA4934-0C62-44AC-BF2B-14DFB72799FD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4027923"/>
  <p:tag name="ISPRING_RESOURCE_PATHS_HASH_PRESENTER" val="f7fe8b64eca819a540faf944d45452834989a6b6"/>
</p:tagLst>
</file>

<file path=ppt/theme/theme1.xml><?xml version="1.0" encoding="utf-8"?>
<a:theme xmlns:a="http://schemas.openxmlformats.org/drawingml/2006/main" name="Diseño predeterminado">
  <a:themeElements>
    <a:clrScheme name="Diseño predeterminado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Pages>0</Pages>
  <Words>257</Words>
  <Characters>0</Characters>
  <Application>Microsoft Office PowerPoint</Application>
  <DocSecurity>0</DocSecurity>
  <PresentationFormat>On-screen Show (4:3)</PresentationFormat>
  <Lines>0</Lines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Bahnschrift SemiBold</vt:lpstr>
      <vt:lpstr>Calibri</vt:lpstr>
      <vt:lpstr>Georgia</vt:lpstr>
      <vt:lpstr>Diseño predeterminado</vt:lpstr>
      <vt:lpstr>PowerPoint Presentation</vt:lpstr>
      <vt:lpstr>Problem</vt:lpstr>
      <vt:lpstr>Idea</vt:lpstr>
      <vt:lpstr>Technical Details</vt:lpstr>
      <vt:lpstr>Architecture</vt:lpstr>
      <vt:lpstr>Demo</vt:lpstr>
      <vt:lpstr>Sources</vt:lpstr>
      <vt:lpstr>Thank You...!!</vt:lpstr>
    </vt:vector>
  </TitlesOfParts>
  <Manager/>
  <Company>Toshiba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4027923</dc:title>
  <dc:subject/>
  <dc:creator>Mariajose</dc:creator>
  <cp:keywords/>
  <dc:description/>
  <cp:lastModifiedBy>Dhimate, Vikrant Mah</cp:lastModifiedBy>
  <cp:revision>756</cp:revision>
  <dcterms:created xsi:type="dcterms:W3CDTF">2010-05-23T14:28:12Z</dcterms:created>
  <dcterms:modified xsi:type="dcterms:W3CDTF">2020-03-04T09:50:16Z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1033-8.1.0.3385</vt:lpwstr>
  </property>
</Properties>
</file>