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4" r:id="rId6"/>
    <p:sldId id="262" r:id="rId7"/>
    <p:sldId id="263" r:id="rId8"/>
    <p:sldId id="265" r:id="rId9"/>
  </p:sldIdLst>
  <p:sldSz cx="9144000" cy="6858000" type="screen4x3"/>
  <p:notesSz cx="6858000" cy="9144000"/>
  <p:custDataLst>
    <p:tags r:id="rId11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321900"/>
    <a:srgbClr val="003300"/>
    <a:srgbClr val="5F5F5F"/>
    <a:srgbClr val="1C1C1C"/>
    <a:srgbClr val="33333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B0EB4-B37C-481D-A89E-47ACF2E6477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4D86-28B4-469A-BF00-D2E15251F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0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4D86-28B4-469A-BF00-D2E15251F0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3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4D86-28B4-469A-BF00-D2E15251F0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6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4D86-28B4-469A-BF00-D2E15251F0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4D86-28B4-469A-BF00-D2E15251F0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4D86-28B4-469A-BF00-D2E15251F0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4D86-28B4-469A-BF00-D2E15251F0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63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4D86-28B4-469A-BF00-D2E15251F0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24D86-28B4-469A-BF00-D2E15251F0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4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C9FE5-08F5-48F3-B8EA-DE64355EA9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46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C2DC9-26E9-4E40-A15C-01DB21ED808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51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DD6C9-9DFA-4038-897C-4732D5CAF38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21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5A9EA-AE3A-413E-BFB4-1E2CE49DEEF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65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6FCAD-6F2F-4870-B5CB-B570214F9DE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9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C875B-40C1-4228-8EBE-0B9D590F467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2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D93FB-0AC9-46CA-9EFD-88891DBDDBB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88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A0402-8420-424F-B21D-7DA22223305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72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EE5DE-6C6B-4D1C-96B0-DCBFB419D32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71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04B67-CDCB-4C6F-9C59-D67187FACD0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81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4B112-317D-4FCF-B756-2CAB803155C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02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C42600-22FF-4E39-80ED-2E3F0E8496F0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9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hpe.com/vikrant-mah-dhimate/UtilityGarage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reference/android/hardware/SensorEvent.html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sonmcreynolds.com/?p=388" TargetMode="External"/><Relationship Id="rId5" Type="http://schemas.openxmlformats.org/officeDocument/2006/relationships/hyperlink" Target="https://developer.android.com/guide/topics/sensors/sensors_motion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423620" y="4359545"/>
            <a:ext cx="5275880" cy="131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Just</a:t>
            </a:r>
            <a:r>
              <a:rPr lang="es-UY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</a:t>
            </a:r>
            <a:r>
              <a:rPr lang="es-UY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shake</a:t>
            </a:r>
            <a:r>
              <a:rPr lang="es-UY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</a:t>
            </a:r>
            <a:r>
              <a:rPr lang="es-UY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when</a:t>
            </a:r>
            <a:r>
              <a:rPr lang="es-UY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</a:t>
            </a:r>
            <a:r>
              <a:rPr lang="es-UY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you</a:t>
            </a:r>
            <a:r>
              <a:rPr lang="es-UY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are in  </a:t>
            </a:r>
            <a:r>
              <a:rPr lang="es-UY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danger</a:t>
            </a:r>
            <a:r>
              <a:rPr lang="es-UY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</a:t>
            </a:r>
            <a:r>
              <a:rPr lang="es-UY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zone</a:t>
            </a:r>
            <a:r>
              <a:rPr lang="es-UY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</a:t>
            </a:r>
            <a:r>
              <a:rPr lang="es-UY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or</a:t>
            </a:r>
            <a:r>
              <a:rPr lang="es-UY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</a:t>
            </a:r>
            <a:r>
              <a:rPr lang="es-UY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at </a:t>
            </a:r>
            <a:r>
              <a:rPr lang="es-UY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any</a:t>
            </a:r>
            <a:r>
              <a:rPr lang="es-UY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</a:t>
            </a:r>
            <a:r>
              <a:rPr lang="es-UY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unknown</a:t>
            </a:r>
            <a:r>
              <a:rPr lang="es-UY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place </a:t>
            </a:r>
            <a:r>
              <a:rPr lang="es-UY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or</a:t>
            </a:r>
            <a:r>
              <a:rPr lang="es-UY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</a:t>
            </a:r>
            <a:r>
              <a:rPr lang="es-UY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missed</a:t>
            </a:r>
            <a:r>
              <a:rPr lang="es-UY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</a:t>
            </a:r>
            <a:r>
              <a:rPr lang="es-UY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route</a:t>
            </a:r>
            <a:r>
              <a:rPr lang="es-UY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.</a:t>
            </a:r>
            <a:endParaRPr lang="es-UY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eorgia" pitchFamily="18" charset="0"/>
            </a:endParaRPr>
          </a:p>
        </p:txBody>
      </p:sp>
      <p:pic>
        <p:nvPicPr>
          <p:cNvPr id="4102" name="Picture 6" descr="ur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302250"/>
            <a:ext cx="827087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Android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5805488"/>
            <a:ext cx="4762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Image result for shake mob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76" y="1268760"/>
            <a:ext cx="2022824" cy="20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627784" y="116632"/>
            <a:ext cx="4824536" cy="5760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IWD : Hackathon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Social Cause (women and children safety)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131840" y="2060848"/>
            <a:ext cx="33089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16575" y="179664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Shake for Help</a:t>
            </a:r>
            <a:endParaRPr lang="en-GB" b="1" dirty="0">
              <a:latin typeface="Bahnschrift SemiBold" panose="020B0502040204020203" pitchFamily="34" charset="0"/>
            </a:endParaRPr>
          </a:p>
        </p:txBody>
      </p:sp>
      <p:pic>
        <p:nvPicPr>
          <p:cNvPr id="1034" name="Picture 10" descr="Image result for danger?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02" y="1240297"/>
            <a:ext cx="1929134" cy="192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5312" y="5679533"/>
            <a:ext cx="2843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Divya Nambiar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Vikrant Dhimate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Viren Koradiya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78" y="116632"/>
            <a:ext cx="652450" cy="655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76" y="110930"/>
            <a:ext cx="745337" cy="66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5573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600" dirty="0">
                <a:latin typeface="Georgia" pitchFamily="18" charset="0"/>
              </a:rPr>
              <a:t>Do</a:t>
            </a:r>
            <a:r>
              <a:rPr lang="en-US" sz="1600" dirty="0">
                <a:latin typeface="Georgia" pitchFamily="18" charset="0"/>
              </a:rPr>
              <a:t> </a:t>
            </a:r>
            <a:r>
              <a:rPr lang="en-US" altLang="en-US" sz="1600" dirty="0">
                <a:latin typeface="Georgia" pitchFamily="18" charset="0"/>
              </a:rPr>
              <a:t>you feel</a:t>
            </a:r>
            <a:r>
              <a:rPr lang="en-US" sz="1600" dirty="0">
                <a:latin typeface="Georgia" pitchFamily="18" charset="0"/>
              </a:rPr>
              <a:t> </a:t>
            </a:r>
            <a:r>
              <a:rPr lang="en-US" altLang="en-US" sz="1600" dirty="0">
                <a:latin typeface="Georgia" pitchFamily="18" charset="0"/>
              </a:rPr>
              <a:t>unsafe </a:t>
            </a:r>
            <a:r>
              <a:rPr lang="en-US" altLang="en-US" sz="1600" dirty="0" smtClean="0">
                <a:latin typeface="Georgia" pitchFamily="18" charset="0"/>
              </a:rPr>
              <a:t>during some circumstances or with some unknown people? 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Georgia" pitchFamily="18" charset="0"/>
              </a:rPr>
              <a:t>Are you getting robbed? Need help? Can’t type message or call? But want to inform? </a:t>
            </a:r>
          </a:p>
          <a:p>
            <a:pPr>
              <a:buNone/>
            </a:pPr>
            <a:r>
              <a:rPr lang="en-US" sz="1600" dirty="0" smtClean="0">
                <a:latin typeface="Georgia" pitchFamily="18" charset="0"/>
              </a:rPr>
              <a:t>Then </a:t>
            </a:r>
            <a:r>
              <a:rPr lang="en-US" sz="1600" dirty="0">
                <a:latin typeface="Georgia" pitchFamily="18" charset="0"/>
              </a:rPr>
              <a:t>not to worry, </a:t>
            </a:r>
            <a:r>
              <a:rPr lang="en-US" altLang="en-US" sz="1600" dirty="0">
                <a:latin typeface="Georgia" pitchFamily="18" charset="0"/>
              </a:rPr>
              <a:t>Now here is a safe way!!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MetricHPE Medium" panose="020B0603030202060203" pitchFamily="34" charset="0"/>
              </a:rPr>
              <a:t>just </a:t>
            </a:r>
            <a:r>
              <a:rPr lang="en-US" sz="1800" b="1" dirty="0">
                <a:latin typeface="MetricHPE Medium" panose="020B0603030202060203" pitchFamily="34" charset="0"/>
              </a:rPr>
              <a:t>shake your </a:t>
            </a:r>
            <a:r>
              <a:rPr lang="en-US" sz="1800" b="1" dirty="0" smtClean="0">
                <a:latin typeface="MetricHPE Medium" panose="020B0603030202060203" pitchFamily="34" charset="0"/>
              </a:rPr>
              <a:t>phone.</a:t>
            </a:r>
          </a:p>
          <a:p>
            <a:pPr>
              <a:buFontTx/>
              <a:buNone/>
            </a:pPr>
            <a:endParaRPr lang="en-US" sz="1600" dirty="0">
              <a:latin typeface="Georgia" pitchFamily="18" charset="0"/>
            </a:endParaRPr>
          </a:p>
          <a:p>
            <a:pPr>
              <a:buFontTx/>
              <a:buNone/>
            </a:pPr>
            <a:endParaRPr lang="en-US" dirty="0">
              <a:latin typeface="Georgia" pitchFamily="18" charset="0"/>
            </a:endParaRPr>
          </a:p>
        </p:txBody>
      </p:sp>
      <p:pic>
        <p:nvPicPr>
          <p:cNvPr id="5123" name="Picture 3" descr="u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302250"/>
            <a:ext cx="792163" cy="153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5" descr="Android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5805488"/>
            <a:ext cx="4778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86" y="3960102"/>
            <a:ext cx="2101830" cy="157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336" y="3960102"/>
            <a:ext cx="2028205" cy="157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27" y="3225106"/>
            <a:ext cx="3235225" cy="3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  <a:latin typeface="Georgia" pitchFamily="18" charset="0"/>
              </a:rPr>
              <a:t>Idea</a:t>
            </a:r>
            <a:endParaRPr lang="en-US" b="1" dirty="0">
              <a:solidFill>
                <a:schemeClr val="hlink"/>
              </a:solidFill>
              <a:latin typeface="Georgia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dirty="0" smtClean="0">
                <a:latin typeface="Georgia" pitchFamily="18" charset="0"/>
              </a:rPr>
              <a:t>We use mobile shake and touch features for many things like unlock the phone, power off, torch on/off, caller tune silent, songs pause/resume… then why can’t it be used for personal/Child/Women safety.</a:t>
            </a:r>
          </a:p>
          <a:p>
            <a:pPr>
              <a:buFontTx/>
              <a:buNone/>
            </a:pPr>
            <a:endParaRPr lang="en-US" sz="1600" dirty="0">
              <a:latin typeface="Georgia" pitchFamily="18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Georgia" pitchFamily="18" charset="0"/>
              </a:rPr>
              <a:t>This is one a small attempt and use case demo, which can be expanded for making calls/sending emails along with </a:t>
            </a:r>
            <a:r>
              <a:rPr lang="en-US" sz="1600" dirty="0" err="1" smtClean="0">
                <a:latin typeface="Georgia" pitchFamily="18" charset="0"/>
              </a:rPr>
              <a:t>sms</a:t>
            </a:r>
            <a:r>
              <a:rPr lang="en-US" sz="1600" dirty="0">
                <a:latin typeface="Georgia" pitchFamily="18" charset="0"/>
              </a:rPr>
              <a:t>.</a:t>
            </a:r>
          </a:p>
          <a:p>
            <a:pPr>
              <a:buFontTx/>
              <a:buNone/>
            </a:pPr>
            <a:endParaRPr lang="en-US" sz="1600" dirty="0">
              <a:latin typeface="Georgia" pitchFamily="18" charset="0"/>
            </a:endParaRPr>
          </a:p>
        </p:txBody>
      </p:sp>
      <p:pic>
        <p:nvPicPr>
          <p:cNvPr id="6149" name="Picture 5" descr="u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302250"/>
            <a:ext cx="792163" cy="153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0" name="Picture 6" descr="Android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5805488"/>
            <a:ext cx="4778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15" y="3284984"/>
            <a:ext cx="1392871" cy="24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obile shake applic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07" y="3284984"/>
            <a:ext cx="2702633" cy="240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obile shake to mu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715" y="3252694"/>
            <a:ext cx="1821260" cy="25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1395907" cy="24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hlink"/>
                </a:solidFill>
                <a:latin typeface="Georgia" pitchFamily="18" charset="0"/>
              </a:rPr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dirty="0" err="1" smtClean="0">
                <a:latin typeface="Georgia" pitchFamily="18" charset="0"/>
              </a:rPr>
              <a:t>ShakeForHelp</a:t>
            </a:r>
            <a:r>
              <a:rPr lang="en-US" sz="1600" dirty="0" smtClean="0">
                <a:latin typeface="Georgia" pitchFamily="18" charset="0"/>
              </a:rPr>
              <a:t> is </a:t>
            </a:r>
            <a:r>
              <a:rPr lang="en-US" sz="1600" dirty="0">
                <a:latin typeface="Georgia" pitchFamily="18" charset="0"/>
              </a:rPr>
              <a:t>an application that lets you send SMS </a:t>
            </a:r>
            <a:r>
              <a:rPr lang="en-US" sz="1600" dirty="0" smtClean="0">
                <a:latin typeface="Georgia" pitchFamily="18" charset="0"/>
              </a:rPr>
              <a:t>to your emergency contacts </a:t>
            </a:r>
          </a:p>
          <a:p>
            <a:pPr>
              <a:buFontTx/>
              <a:buNone/>
            </a:pPr>
            <a:r>
              <a:rPr lang="en-US" sz="1600" dirty="0" smtClean="0">
                <a:latin typeface="Georgia" pitchFamily="18" charset="0"/>
              </a:rPr>
              <a:t>when you are not at safe place or you can call/send </a:t>
            </a:r>
            <a:r>
              <a:rPr lang="en-US" sz="1600" dirty="0" err="1" smtClean="0">
                <a:latin typeface="Georgia" pitchFamily="18" charset="0"/>
              </a:rPr>
              <a:t>sms</a:t>
            </a:r>
            <a:r>
              <a:rPr lang="en-US" sz="1600" dirty="0" smtClean="0">
                <a:latin typeface="Georgia" pitchFamily="18" charset="0"/>
              </a:rPr>
              <a:t>. It sends </a:t>
            </a:r>
            <a:r>
              <a:rPr lang="en-US" sz="1600" dirty="0" err="1" smtClean="0">
                <a:latin typeface="Georgia" pitchFamily="18" charset="0"/>
              </a:rPr>
              <a:t>sms</a:t>
            </a:r>
            <a:r>
              <a:rPr lang="en-US" sz="1600" dirty="0" smtClean="0">
                <a:latin typeface="Georgia" pitchFamily="18" charset="0"/>
              </a:rPr>
              <a:t> along with current</a:t>
            </a:r>
          </a:p>
          <a:p>
            <a:pPr>
              <a:buFontTx/>
              <a:buNone/>
            </a:pPr>
            <a:r>
              <a:rPr lang="en-US" sz="1600" dirty="0" smtClean="0">
                <a:latin typeface="Georgia" pitchFamily="18" charset="0"/>
              </a:rPr>
              <a:t>location information, so that people can trace then location and reach for help.</a:t>
            </a:r>
            <a:endParaRPr lang="en-US" sz="1600" dirty="0">
              <a:latin typeface="Georgia" pitchFamily="18" charset="0"/>
            </a:endParaRPr>
          </a:p>
          <a:p>
            <a:pPr>
              <a:buFontTx/>
              <a:buNone/>
            </a:pPr>
            <a:endParaRPr lang="en-US" sz="1600" dirty="0">
              <a:latin typeface="Georgia" pitchFamily="18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Georgia" pitchFamily="18" charset="0"/>
              </a:rPr>
              <a:t>It’s very simple android application having simple user interface.</a:t>
            </a:r>
          </a:p>
          <a:p>
            <a:pPr>
              <a:buFontTx/>
              <a:buNone/>
            </a:pPr>
            <a:r>
              <a:rPr lang="en-US" sz="1600" dirty="0" smtClean="0">
                <a:latin typeface="Georgia" pitchFamily="18" charset="0"/>
              </a:rPr>
              <a:t>You just need to fill your mobile number and emergency contacts.</a:t>
            </a:r>
            <a:endParaRPr lang="en-US" sz="1600" dirty="0">
              <a:latin typeface="Georgia" pitchFamily="18" charset="0"/>
            </a:endParaRPr>
          </a:p>
          <a:p>
            <a:pPr>
              <a:buFontTx/>
              <a:buNone/>
            </a:pPr>
            <a:endParaRPr lang="en-US" sz="1600" dirty="0">
              <a:latin typeface="Georgia" pitchFamily="18" charset="0"/>
            </a:endParaRPr>
          </a:p>
        </p:txBody>
      </p:sp>
      <p:pic>
        <p:nvPicPr>
          <p:cNvPr id="6149" name="Picture 5" descr="u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302250"/>
            <a:ext cx="792163" cy="153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0" name="Picture 6" descr="Android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5805488"/>
            <a:ext cx="4778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2" descr="Image result for hacka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99" y="3446056"/>
            <a:ext cx="2973553" cy="303570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  <a:latin typeface="Georgia" pitchFamily="18" charset="0"/>
              </a:rPr>
              <a:t>Setup</a:t>
            </a:r>
            <a:endParaRPr lang="en-US" b="1" dirty="0">
              <a:solidFill>
                <a:schemeClr val="hlink"/>
              </a:solidFill>
              <a:latin typeface="Georgia" pitchFamily="18" charset="0"/>
            </a:endParaRPr>
          </a:p>
        </p:txBody>
      </p:sp>
      <p:pic>
        <p:nvPicPr>
          <p:cNvPr id="6149" name="Picture 5" descr="u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302250"/>
            <a:ext cx="792163" cy="153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0" name="Picture 6" descr="Android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5805488"/>
            <a:ext cx="4778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10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8" y="2210280"/>
            <a:ext cx="1289927" cy="128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1520" y="155679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6"/>
              </a:rPr>
              <a:t>https://</a:t>
            </a:r>
            <a:r>
              <a:rPr lang="en-GB" sz="1200" dirty="0" smtClean="0">
                <a:hlinkClick r:id="rId6"/>
              </a:rPr>
              <a:t>github.hpe.com/vikrant-mah-dhimate/UtilityGarage</a:t>
            </a:r>
            <a:endParaRPr lang="en-GB" sz="1200" dirty="0" smtClean="0"/>
          </a:p>
          <a:p>
            <a:r>
              <a:rPr lang="en-US" sz="1200" dirty="0">
                <a:ea typeface="Calibri" panose="020F0502020204030204" pitchFamily="34" charset="0"/>
              </a:rPr>
              <a:t>Copy </a:t>
            </a:r>
            <a:r>
              <a:rPr lang="en-US" sz="1200" dirty="0" err="1" smtClean="0">
                <a:ea typeface="Calibri" panose="020F0502020204030204" pitchFamily="34" charset="0"/>
              </a:rPr>
              <a:t>apk</a:t>
            </a:r>
            <a:r>
              <a:rPr lang="en-US" sz="1200" dirty="0" smtClean="0">
                <a:ea typeface="Calibri" panose="020F0502020204030204" pitchFamily="34" charset="0"/>
              </a:rPr>
              <a:t> from </a:t>
            </a:r>
            <a:r>
              <a:rPr lang="en-US" sz="1200" dirty="0" err="1">
                <a:ea typeface="Calibri" panose="020F0502020204030204" pitchFamily="34" charset="0"/>
              </a:rPr>
              <a:t>github</a:t>
            </a:r>
            <a:r>
              <a:rPr lang="en-US" sz="1200" dirty="0">
                <a:ea typeface="Calibri" panose="020F0502020204030204" pitchFamily="34" charset="0"/>
              </a:rPr>
              <a:t> </a:t>
            </a:r>
            <a:r>
              <a:rPr lang="en-US" sz="1200" dirty="0" smtClean="0">
                <a:ea typeface="Calibri" panose="020F0502020204030204" pitchFamily="34" charset="0"/>
              </a:rPr>
              <a:t>and install it.</a:t>
            </a:r>
            <a:r>
              <a:rPr lang="en-GB" sz="1200" dirty="0" smtClean="0"/>
              <a:t>Update mobile number and emergency contacts.</a:t>
            </a:r>
          </a:p>
          <a:p>
            <a:r>
              <a:rPr lang="en-GB" sz="1200" dirty="0" smtClean="0"/>
              <a:t>Keep internet and </a:t>
            </a:r>
            <a:r>
              <a:rPr lang="en-GB" sz="1200" dirty="0" err="1" smtClean="0"/>
              <a:t>Gps</a:t>
            </a:r>
            <a:r>
              <a:rPr lang="en-GB" sz="1200" dirty="0" smtClean="0"/>
              <a:t> signal on..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845553" y="3801268"/>
            <a:ext cx="46710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Shake your mobile</a:t>
            </a:r>
            <a:endParaRPr lang="en-GB" sz="1200" dirty="0"/>
          </a:p>
        </p:txBody>
      </p:sp>
      <p:pic>
        <p:nvPicPr>
          <p:cNvPr id="9" name="Picture 14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01" y="4656328"/>
            <a:ext cx="1469172" cy="143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22036" y="4712597"/>
            <a:ext cx="1380254" cy="13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6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  <a:latin typeface="Georgia" pitchFamily="18" charset="0"/>
              </a:rPr>
              <a:t>Technical Details</a:t>
            </a:r>
            <a:endParaRPr lang="en-US" b="1" dirty="0">
              <a:solidFill>
                <a:schemeClr val="hlink"/>
              </a:solidFill>
              <a:latin typeface="Georgia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dirty="0" smtClean="0">
                <a:latin typeface="Georgia" pitchFamily="18" charset="0"/>
              </a:rPr>
              <a:t>This application mainly uses below </a:t>
            </a:r>
            <a:r>
              <a:rPr lang="en-US" sz="1600" dirty="0" err="1" smtClean="0">
                <a:latin typeface="Georgia" pitchFamily="18" charset="0"/>
              </a:rPr>
              <a:t>apis</a:t>
            </a:r>
            <a:r>
              <a:rPr lang="en-US" sz="1600" dirty="0" smtClean="0">
                <a:latin typeface="Georgia" pitchFamily="18" charset="0"/>
              </a:rPr>
              <a:t>/techniques :</a:t>
            </a:r>
          </a:p>
          <a:p>
            <a:pPr>
              <a:buFontTx/>
              <a:buAutoNum type="arabicPeriod"/>
            </a:pPr>
            <a:r>
              <a:rPr lang="en-US" sz="1600" dirty="0" smtClean="0">
                <a:latin typeface="Georgia" pitchFamily="18" charset="0"/>
              </a:rPr>
              <a:t>Shake Listener : </a:t>
            </a:r>
            <a:r>
              <a:rPr lang="en-US" sz="1600" dirty="0"/>
              <a:t>capture a shake and then </a:t>
            </a:r>
            <a:r>
              <a:rPr lang="en-US" sz="1600" dirty="0" smtClean="0"/>
              <a:t>implement…</a:t>
            </a:r>
          </a:p>
          <a:p>
            <a:pPr>
              <a:buFontTx/>
              <a:buAutoNum type="arabicPeriod"/>
            </a:pPr>
            <a:r>
              <a:rPr lang="en-US" sz="1600" dirty="0" smtClean="0">
                <a:latin typeface="Georgia" pitchFamily="18" charset="0"/>
              </a:rPr>
              <a:t>Tune </a:t>
            </a:r>
            <a:r>
              <a:rPr lang="en-US" sz="1600" dirty="0" smtClean="0"/>
              <a:t>accelerometer, sensor manager &amp; shake detector variables.</a:t>
            </a:r>
          </a:p>
          <a:p>
            <a:pPr marL="0" indent="0">
              <a:buNone/>
            </a:pPr>
            <a:r>
              <a:rPr lang="en-US" sz="1600" dirty="0"/>
              <a:t>Motion sensors are useful for monitoring device movement, such as tilt, shake, rotation, or </a:t>
            </a:r>
            <a:r>
              <a:rPr lang="en-US" sz="1600" dirty="0" smtClean="0"/>
              <a:t>swing.</a:t>
            </a:r>
          </a:p>
          <a:p>
            <a:pPr marL="0" indent="0">
              <a:buNone/>
            </a:pPr>
            <a:endParaRPr lang="en-US" sz="1600" dirty="0">
              <a:latin typeface="Georgia" pitchFamily="18" charset="0"/>
            </a:endParaRPr>
          </a:p>
          <a:p>
            <a:pPr marL="0" indent="0">
              <a:buNone/>
            </a:pPr>
            <a:endParaRPr lang="en-US" sz="1600" dirty="0">
              <a:latin typeface="Georgia" pitchFamily="18" charset="0"/>
            </a:endParaRPr>
          </a:p>
        </p:txBody>
      </p:sp>
      <p:pic>
        <p:nvPicPr>
          <p:cNvPr id="6149" name="Picture 5" descr="u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302250"/>
            <a:ext cx="792163" cy="153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0" name="Picture 6" descr="Android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5805488"/>
            <a:ext cx="4778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0427" y="3129112"/>
            <a:ext cx="8450223" cy="461665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All of the motion sensors return multi-dimensional arrays of sensor values for each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Roboto Mono"/>
                <a:hlinkClick r:id="rId5"/>
              </a:rPr>
              <a:t>SensorEvent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. For example, during a single sensor event the accelerometer returns acceleration force data for the three coordinate axes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  <a:latin typeface="Georgia" pitchFamily="18" charset="0"/>
              </a:rPr>
              <a:t>Sources</a:t>
            </a:r>
            <a:endParaRPr lang="en-US" b="1" dirty="0">
              <a:solidFill>
                <a:schemeClr val="hlink"/>
              </a:solidFill>
              <a:latin typeface="Georgia" pitchFamily="18" charset="0"/>
            </a:endParaRPr>
          </a:p>
        </p:txBody>
      </p:sp>
      <p:pic>
        <p:nvPicPr>
          <p:cNvPr id="6149" name="Picture 5" descr="u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302250"/>
            <a:ext cx="792163" cy="153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0" name="Picture 6" descr="Android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5805488"/>
            <a:ext cx="4778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504" y="1988840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developer.android.com/guide/topics/sensors/sensors_motion</a:t>
            </a:r>
            <a:endParaRPr lang="en-GB" dirty="0" smtClean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http://jasonmcreynolds.com/?</a:t>
            </a:r>
            <a:r>
              <a:rPr lang="en-GB" dirty="0" smtClean="0">
                <a:hlinkClick r:id="rId6"/>
              </a:rPr>
              <a:t>p=388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7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  <a:latin typeface="Georgia" pitchFamily="18" charset="0"/>
              </a:rPr>
              <a:t>Thank You...!!</a:t>
            </a:r>
            <a:endParaRPr lang="en-US" b="1" dirty="0">
              <a:solidFill>
                <a:schemeClr val="hlink"/>
              </a:solidFill>
              <a:latin typeface="Georgia" pitchFamily="18" charset="0"/>
            </a:endParaRPr>
          </a:p>
        </p:txBody>
      </p:sp>
      <p:pic>
        <p:nvPicPr>
          <p:cNvPr id="6149" name="Picture 5" descr="u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302250"/>
            <a:ext cx="792163" cy="153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0" name="Picture 6" descr="Android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5805488"/>
            <a:ext cx="4778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54" y="1862910"/>
            <a:ext cx="7000691" cy="418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2BA4934-0C62-44AC-BF2B-14DFB72799FD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+6Zk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+6ZkZ7BdOSwAEAANoDAAAPAAAAAAAAAAEAAAAAAAAAAABub25lL3BsYXllci54bWxQSwUGAAAAAAEAAQA9AAAA7QEAAAAA"/>
  <p:tag name="ISPRING_PRESENTATION_TITLE" val="4027923"/>
  <p:tag name="ISPRING_RESOURCE_PATHS_HASH_PRESENTER" val="f7fe8b64eca819a540faf944d45452834989a6b6"/>
</p:tagLst>
</file>

<file path=ppt/theme/theme1.xml><?xml version="1.0" encoding="utf-8"?>
<a:theme xmlns:a="http://schemas.openxmlformats.org/drawingml/2006/main" name="Diseño predeterminado">
  <a:themeElements>
    <a:clrScheme name="Diseño predeterminado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Pages>0</Pages>
  <Words>328</Words>
  <Characters>0</Characters>
  <Application>Microsoft Office PowerPoint</Application>
  <DocSecurity>0</DocSecurity>
  <PresentationFormat>On-screen Show (4:3)</PresentationFormat>
  <Lines>0</Lines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SemiBold</vt:lpstr>
      <vt:lpstr>Calibri</vt:lpstr>
      <vt:lpstr>Georgia</vt:lpstr>
      <vt:lpstr>MetricHPE Medium</vt:lpstr>
      <vt:lpstr>Roboto</vt:lpstr>
      <vt:lpstr>Roboto Mono</vt:lpstr>
      <vt:lpstr>Diseño predeterminado</vt:lpstr>
      <vt:lpstr>PowerPoint Presentation</vt:lpstr>
      <vt:lpstr>PowerPoint Presentation</vt:lpstr>
      <vt:lpstr>Idea</vt:lpstr>
      <vt:lpstr>Introduction</vt:lpstr>
      <vt:lpstr>Setup</vt:lpstr>
      <vt:lpstr>Technical Details</vt:lpstr>
      <vt:lpstr>Sources</vt:lpstr>
      <vt:lpstr>Thank You...!!</vt:lpstr>
    </vt:vector>
  </TitlesOfParts>
  <Manager/>
  <Company>Toshiba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4027923</dc:title>
  <dc:subject/>
  <dc:creator>Mariajose</dc:creator>
  <cp:keywords/>
  <dc:description/>
  <cp:lastModifiedBy>Dhimate, Vikrant Mah</cp:lastModifiedBy>
  <cp:revision>734</cp:revision>
  <dcterms:created xsi:type="dcterms:W3CDTF">2010-05-23T14:28:12Z</dcterms:created>
  <dcterms:modified xsi:type="dcterms:W3CDTF">2019-03-05T04:02:20Z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1033-8.1.0.3385</vt:lpwstr>
  </property>
</Properties>
</file>