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9B0F-F4B7-4405-93D4-8D6F6EE37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6FB3F-3187-4A63-831E-BDEAE32FD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C6ED-7C82-48B4-A3C3-896A6AB5F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83FFE-16D9-49DD-AE4B-CEE75D116A43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CFF4C-1F29-4051-92F2-929E33A8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7DCB0-DEE4-4A19-B823-84427A87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2798-6B5F-42CC-A31E-FC55B2C8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3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C1CD-1B21-411F-95EF-E566919A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78587-5A48-475F-9F53-7DADCB482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FAD34-5867-4648-86EB-BEFBDC40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83FFE-16D9-49DD-AE4B-CEE75D116A43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EE152-ED31-47E7-9677-136171BF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57236-18B5-4784-BDFA-C9AC1B55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2798-6B5F-42CC-A31E-FC55B2C8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D8514-94B2-4B52-8281-F2747B98A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69E4D-4C32-4A51-870E-2B2673AA1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32F4A-AC66-45E4-953F-9879EC2B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83FFE-16D9-49DD-AE4B-CEE75D116A43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F6C5E-95D0-44D9-9010-3BE667DC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18580-9B39-45A4-B6FE-D050230F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2798-6B5F-42CC-A31E-FC55B2C8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5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2D4C-C1BE-4BF2-B1B8-94BDB20D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6606D-0238-4323-AC57-BA219DD2B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4FD29-5658-4CD3-811E-48324F62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83FFE-16D9-49DD-AE4B-CEE75D116A43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84A52-D34C-490B-904C-208356AC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5C7EB-C302-4E57-BC25-4CFB7958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2798-6B5F-42CC-A31E-FC55B2C8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9258-E293-4416-813C-CBD50A87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7B08B-5CB7-4F0F-B21C-81BFE30E2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FF710-1B27-4EA9-9CAB-77E2E9EA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83FFE-16D9-49DD-AE4B-CEE75D116A43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79CF-9712-4B5E-B0E1-7C66A1F6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B4068-9D7D-47D2-9E52-89F66BB4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2798-6B5F-42CC-A31E-FC55B2C8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0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42B1-0DD7-47E6-9216-F1CD17C8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4F349-C0D4-4FF3-AE83-CCD0FF3D8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549E0-7515-4B93-B66E-1002D15C4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1E1E4-B3CD-44E2-811A-AD9EB743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83FFE-16D9-49DD-AE4B-CEE75D116A43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6E8C9-1B8D-4BA1-BEC6-8374A8C0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6E602-161A-47A1-B1E1-847F20B4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2798-6B5F-42CC-A31E-FC55B2C8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3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9E1E-7CF1-489E-AF33-E43F1E80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15C48-78AE-4F48-A34E-B8D61057A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06959-F174-4232-914E-BD06E840D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C9997-5D93-4C3B-A032-8547F113A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344F9-429D-4ED0-97C2-69F28C1EB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4B37DF-217E-4D96-A1BA-F864B192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83FFE-16D9-49DD-AE4B-CEE75D116A43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610CF-6CA0-43E0-AFF1-EDC1BCDB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E6922-E0EC-4BE4-A4E6-36CDDBBC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2798-6B5F-42CC-A31E-FC55B2C8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1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E7F9-B3CC-472E-A1EA-CC2BD7BE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09CE4-53D4-423D-BDE8-D873D10D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83FFE-16D9-49DD-AE4B-CEE75D116A43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45746-887D-45A3-A87D-8D00CB7E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DE01D-A074-4036-8604-D49BE891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2798-6B5F-42CC-A31E-FC55B2C8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6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E0734-3DED-4B8B-BA51-DCAE0DE7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83FFE-16D9-49DD-AE4B-CEE75D116A43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E93C14-F306-4512-90C8-D16D6224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33030-CDE7-45B9-8751-35ECA488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2798-6B5F-42CC-A31E-FC55B2C8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1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DACC-A8F1-42C5-92B1-A1A55DCD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A5BB-433F-45EB-9473-C2263E41A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BDFB5-1BE9-49B0-B0C9-A3305FC1E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119AB-254F-4979-8152-6717843A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83FFE-16D9-49DD-AE4B-CEE75D116A43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E59E3-3E36-4241-98E3-2FB8588F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5E0E-1829-4E9A-BA7E-A6424E30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2798-6B5F-42CC-A31E-FC55B2C8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8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6AE2-2455-41A5-95D4-3F83EF0A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EBC5E-C2BD-421E-B5A7-1BA411218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60A5B-F0A5-4BB0-8191-837DE10B1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89AA1-76BE-4DAE-AF44-2B1F85D6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83FFE-16D9-49DD-AE4B-CEE75D116A43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3EB27-6535-447C-AA91-7313C15B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B2787-11CB-4B13-8D58-82CCEEFA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2798-6B5F-42CC-A31E-FC55B2C8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4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935A6-C524-41C6-8CF2-7DF10E6D1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83F54-BE7A-4600-9D78-9F7B3B23F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901B7-62DE-4473-BE47-34F6EA75F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83FFE-16D9-49DD-AE4B-CEE75D116A43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8EA8E-7A61-4390-96A7-1218DF02C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BD08-6E47-4CE4-A31E-1C00F6B61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12798-6B5F-42CC-A31E-FC55B2C8FC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EF9D022C-702B-424F-977E-67B559822929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6529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3755-888B-4222-B1B1-B168E89A3A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14585-0881-45A5-9F16-F6854AAB3D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A5C482D-F7F8-45BD-85A0-2F4D84CCB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52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F3672F-FC2A-4EB6-979E-C0550E4C39F0}"/>
              </a:ext>
            </a:extLst>
          </p:cNvPr>
          <p:cNvSpPr/>
          <p:nvPr/>
        </p:nvSpPr>
        <p:spPr>
          <a:xfrm rot="20908156">
            <a:off x="636464" y="3960826"/>
            <a:ext cx="4414684" cy="8652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Arial Black" panose="020B0A04020102020204" pitchFamily="34" charset="0"/>
              </a:rPr>
              <a:t>GIT, AZURE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4B8FF-548F-48E5-88AB-779D18B1CE6D}"/>
              </a:ext>
            </a:extLst>
          </p:cNvPr>
          <p:cNvSpPr/>
          <p:nvPr/>
        </p:nvSpPr>
        <p:spPr>
          <a:xfrm rot="21440729">
            <a:off x="636463" y="4917256"/>
            <a:ext cx="4414684" cy="86523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VS CODE TERRAFORM CLI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B2C59-1E7F-4FEB-B835-F8DF761BF2B8}"/>
              </a:ext>
            </a:extLst>
          </p:cNvPr>
          <p:cNvSpPr txBox="1"/>
          <p:nvPr/>
        </p:nvSpPr>
        <p:spPr>
          <a:xfrm>
            <a:off x="6966016" y="2691272"/>
            <a:ext cx="47555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Arial Black" panose="020B0A04020102020204" pitchFamily="34" charset="0"/>
              </a:rPr>
              <a:t>ON </a:t>
            </a:r>
          </a:p>
          <a:p>
            <a:pPr algn="ctr"/>
            <a:r>
              <a:rPr lang="en-US" sz="4800" b="1" dirty="0">
                <a:latin typeface="Arial Black" panose="020B0A04020102020204" pitchFamily="34" charset="0"/>
              </a:rPr>
              <a:t>WINDOWS OS</a:t>
            </a:r>
          </a:p>
        </p:txBody>
      </p:sp>
    </p:spTree>
    <p:extLst>
      <p:ext uri="{BB962C8B-B14F-4D97-AF65-F5344CB8AC3E}">
        <p14:creationId xmlns:p14="http://schemas.microsoft.com/office/powerpoint/2010/main" val="321189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Sunkarpally, Vikranth</dc:creator>
  <cp:lastModifiedBy>Sunkarpally, Vikranth</cp:lastModifiedBy>
  <cp:revision>2</cp:revision>
  <dcterms:created xsi:type="dcterms:W3CDTF">2021-09-19T14:43:12Z</dcterms:created>
  <dcterms:modified xsi:type="dcterms:W3CDTF">2021-09-19T14:55:07Z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de70ee2-0cb4-4d60-aee5-75ef2c4c8a90_Enabled">
    <vt:lpwstr>True</vt:lpwstr>
  </property>
  <property fmtid="{D5CDD505-2E9C-101B-9397-08002B2CF9AE}" pid="3" name="MSIP_Label_7de70ee2-0cb4-4d60-aee5-75ef2c4c8a90_SiteId">
    <vt:lpwstr>945c199a-83a2-4e80-9f8c-5a91be5752dd</vt:lpwstr>
  </property>
  <property fmtid="{D5CDD505-2E9C-101B-9397-08002B2CF9AE}" pid="4" name="MSIP_Label_7de70ee2-0cb4-4d60-aee5-75ef2c4c8a90_Owner">
    <vt:lpwstr>Vikranth_Sunkarpally@Dell.com</vt:lpwstr>
  </property>
  <property fmtid="{D5CDD505-2E9C-101B-9397-08002B2CF9AE}" pid="5" name="MSIP_Label_7de70ee2-0cb4-4d60-aee5-75ef2c4c8a90_SetDate">
    <vt:lpwstr>2021-09-19T14:47:50.3328676Z</vt:lpwstr>
  </property>
  <property fmtid="{D5CDD505-2E9C-101B-9397-08002B2CF9AE}" pid="6" name="MSIP_Label_7de70ee2-0cb4-4d60-aee5-75ef2c4c8a90_Name">
    <vt:lpwstr>Internal Use</vt:lpwstr>
  </property>
  <property fmtid="{D5CDD505-2E9C-101B-9397-08002B2CF9AE}" pid="7" name="MSIP_Label_7de70ee2-0cb4-4d60-aee5-75ef2c4c8a90_Application">
    <vt:lpwstr>Microsoft Azure Information Protection</vt:lpwstr>
  </property>
  <property fmtid="{D5CDD505-2E9C-101B-9397-08002B2CF9AE}" pid="8" name="MSIP_Label_7de70ee2-0cb4-4d60-aee5-75ef2c4c8a90_ActionId">
    <vt:lpwstr>ed73667d-cfb4-435d-84ca-95e85ee3098b</vt:lpwstr>
  </property>
  <property fmtid="{D5CDD505-2E9C-101B-9397-08002B2CF9AE}" pid="9" name="MSIP_Label_7de70ee2-0cb4-4d60-aee5-75ef2c4c8a90_Extended_MSFT_Method">
    <vt:lpwstr>Manual</vt:lpwstr>
  </property>
  <property fmtid="{D5CDD505-2E9C-101B-9397-08002B2CF9AE}" pid="10" name="MSIP_Label_da6fab74-d5af-4af7-a9a4-78d84655a626_Enabled">
    <vt:lpwstr>True</vt:lpwstr>
  </property>
  <property fmtid="{D5CDD505-2E9C-101B-9397-08002B2CF9AE}" pid="11" name="MSIP_Label_da6fab74-d5af-4af7-a9a4-78d84655a626_SiteId">
    <vt:lpwstr>945c199a-83a2-4e80-9f8c-5a91be5752dd</vt:lpwstr>
  </property>
  <property fmtid="{D5CDD505-2E9C-101B-9397-08002B2CF9AE}" pid="12" name="MSIP_Label_da6fab74-d5af-4af7-a9a4-78d84655a626_Owner">
    <vt:lpwstr>Vikranth_Sunkarpally@Dell.com</vt:lpwstr>
  </property>
  <property fmtid="{D5CDD505-2E9C-101B-9397-08002B2CF9AE}" pid="13" name="MSIP_Label_da6fab74-d5af-4af7-a9a4-78d84655a626_SetDate">
    <vt:lpwstr>2021-09-19T14:47:50.3328676Z</vt:lpwstr>
  </property>
  <property fmtid="{D5CDD505-2E9C-101B-9397-08002B2CF9AE}" pid="14" name="MSIP_Label_da6fab74-d5af-4af7-a9a4-78d84655a626_Name">
    <vt:lpwstr>Visual Marking</vt:lpwstr>
  </property>
  <property fmtid="{D5CDD505-2E9C-101B-9397-08002B2CF9AE}" pid="15" name="MSIP_Label_da6fab74-d5af-4af7-a9a4-78d84655a626_Application">
    <vt:lpwstr>Microsoft Azure Information Protection</vt:lpwstr>
  </property>
  <property fmtid="{D5CDD505-2E9C-101B-9397-08002B2CF9AE}" pid="16" name="MSIP_Label_da6fab74-d5af-4af7-a9a4-78d84655a626_ActionId">
    <vt:lpwstr>ed73667d-cfb4-435d-84ca-95e85ee3098b</vt:lpwstr>
  </property>
  <property fmtid="{D5CDD505-2E9C-101B-9397-08002B2CF9AE}" pid="17" name="MSIP_Label_da6fab74-d5af-4af7-a9a4-78d84655a626_Parent">
    <vt:lpwstr>7de70ee2-0cb4-4d60-aee5-75ef2c4c8a90</vt:lpwstr>
  </property>
  <property fmtid="{D5CDD505-2E9C-101B-9397-08002B2CF9AE}" pid="18" name="MSIP_Label_da6fab74-d5af-4af7-a9a4-78d84655a626_Extended_MSFT_Method">
    <vt:lpwstr>Manual</vt:lpwstr>
  </property>
  <property fmtid="{D5CDD505-2E9C-101B-9397-08002B2CF9AE}" pid="19" name="aiplabel">
    <vt:lpwstr>Internal Use Visual Marking</vt:lpwstr>
  </property>
</Properties>
</file>