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8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970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project automates the entire ETL process using Python, from downloading and preprocessing the dataset to loading it into an SQLite database. The pipeline is scheduled using the schedule library. The final analysis and regression modeling are performed in Jupyter Notebook to derive insights and assess model performance effectively.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698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55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446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92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21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87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257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80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29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669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417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42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232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206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9147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38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273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5/26/2025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96686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ETL and Regression Analysis Pipeline</a:t>
            </a:r>
          </a:p>
        </p:txBody>
      </p:sp>
      <p:sp>
        <p:nvSpPr>
          <p:cNvPr id="3" name="Content Placeholder 2"/>
          <p:cNvSpPr>
            <a:spLocks noGrp="1"/>
          </p:cNvSpPr>
          <p:nvPr>
            <p:ph idx="1"/>
          </p:nvPr>
        </p:nvSpPr>
        <p:spPr/>
        <p:txBody>
          <a:bodyPr/>
          <a:lstStyle/>
          <a:p>
            <a:r>
              <a:rPr dirty="0"/>
              <a:t>Automated ETL with Python</a:t>
            </a:r>
          </a:p>
          <a:p>
            <a:r>
              <a:rPr dirty="0"/>
              <a:t>Dataset Cleaning and Normalization</a:t>
            </a:r>
          </a:p>
          <a:p>
            <a:r>
              <a:rPr dirty="0"/>
              <a:t>SQLite Database Integration</a:t>
            </a:r>
          </a:p>
          <a:p>
            <a:r>
              <a:rPr dirty="0"/>
              <a:t>Scheduled Jobs with schedule</a:t>
            </a:r>
          </a:p>
          <a:p>
            <a:r>
              <a:rPr dirty="0"/>
              <a:t>Regression Modeling in </a:t>
            </a:r>
            <a:r>
              <a:rPr dirty="0" err="1"/>
              <a:t>Jupyter</a:t>
            </a: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TotalTime>
  <Words>77</Words>
  <Application>Microsoft Office PowerPoint</Application>
  <PresentationFormat>On-screen Show (4:3)</PresentationFormat>
  <Paragraphs>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ETL and Regression Analysis Pipeline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Aryan Das</cp:lastModifiedBy>
  <cp:revision>2</cp:revision>
  <dcterms:created xsi:type="dcterms:W3CDTF">2013-01-27T09:14:16Z</dcterms:created>
  <dcterms:modified xsi:type="dcterms:W3CDTF">2025-05-26T09:17:15Z</dcterms:modified>
  <cp:category/>
</cp:coreProperties>
</file>