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57" r:id="rId3"/>
    <p:sldId id="258" r:id="rId4"/>
    <p:sldId id="27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Shetty" userId="e8457930ed5ca1e3" providerId="LiveId" clId="{BCE88150-411D-46BF-BEC6-54A13969B04C}"/>
    <pc:docChg chg="undo custSel modSld sldOrd">
      <pc:chgData name="Raj Shetty" userId="e8457930ed5ca1e3" providerId="LiveId" clId="{BCE88150-411D-46BF-BEC6-54A13969B04C}" dt="2019-10-18T09:10:34.440" v="303" actId="1076"/>
      <pc:docMkLst>
        <pc:docMk/>
      </pc:docMkLst>
      <pc:sldChg chg="modSp">
        <pc:chgData name="Raj Shetty" userId="e8457930ed5ca1e3" providerId="LiveId" clId="{BCE88150-411D-46BF-BEC6-54A13969B04C}" dt="2019-10-18T09:03:21.474" v="270" actId="113"/>
        <pc:sldMkLst>
          <pc:docMk/>
          <pc:sldMk cId="2338671598" sldId="256"/>
        </pc:sldMkLst>
        <pc:spChg chg="mod">
          <ac:chgData name="Raj Shetty" userId="e8457930ed5ca1e3" providerId="LiveId" clId="{BCE88150-411D-46BF-BEC6-54A13969B04C}" dt="2019-10-18T09:03:21.474" v="270" actId="113"/>
          <ac:spMkLst>
            <pc:docMk/>
            <pc:sldMk cId="2338671598" sldId="256"/>
            <ac:spMk id="2" creationId="{E1947296-C889-4C6F-9906-490FE169E167}"/>
          </ac:spMkLst>
        </pc:spChg>
        <pc:spChg chg="mod">
          <ac:chgData name="Raj Shetty" userId="e8457930ed5ca1e3" providerId="LiveId" clId="{BCE88150-411D-46BF-BEC6-54A13969B04C}" dt="2019-10-18T09:03:17.155" v="269" actId="113"/>
          <ac:spMkLst>
            <pc:docMk/>
            <pc:sldMk cId="2338671598" sldId="256"/>
            <ac:spMk id="3" creationId="{C7B7B924-5EAD-4DF7-A3BA-E0F4726406B3}"/>
          </ac:spMkLst>
        </pc:spChg>
      </pc:sldChg>
      <pc:sldChg chg="modSp">
        <pc:chgData name="Raj Shetty" userId="e8457930ed5ca1e3" providerId="LiveId" clId="{BCE88150-411D-46BF-BEC6-54A13969B04C}" dt="2019-10-18T09:05:09.595" v="276" actId="1076"/>
        <pc:sldMkLst>
          <pc:docMk/>
          <pc:sldMk cId="1499597610" sldId="257"/>
        </pc:sldMkLst>
        <pc:spChg chg="mod">
          <ac:chgData name="Raj Shetty" userId="e8457930ed5ca1e3" providerId="LiveId" clId="{BCE88150-411D-46BF-BEC6-54A13969B04C}" dt="2019-10-18T09:00:16.224" v="197" actId="1076"/>
          <ac:spMkLst>
            <pc:docMk/>
            <pc:sldMk cId="1499597610" sldId="257"/>
            <ac:spMk id="2" creationId="{39F2710A-3CD6-4CD7-AA6E-505BA88CCD26}"/>
          </ac:spMkLst>
        </pc:spChg>
        <pc:spChg chg="mod">
          <ac:chgData name="Raj Shetty" userId="e8457930ed5ca1e3" providerId="LiveId" clId="{BCE88150-411D-46BF-BEC6-54A13969B04C}" dt="2019-10-18T09:05:09.595" v="276" actId="1076"/>
          <ac:spMkLst>
            <pc:docMk/>
            <pc:sldMk cId="1499597610" sldId="257"/>
            <ac:spMk id="3" creationId="{0D37AA1C-C83B-423D-95E8-07B77C8B6141}"/>
          </ac:spMkLst>
        </pc:spChg>
      </pc:sldChg>
      <pc:sldChg chg="modSp ord">
        <pc:chgData name="Raj Shetty" userId="e8457930ed5ca1e3" providerId="LiveId" clId="{BCE88150-411D-46BF-BEC6-54A13969B04C}" dt="2019-10-18T09:05:16.319" v="277"/>
        <pc:sldMkLst>
          <pc:docMk/>
          <pc:sldMk cId="2449562563" sldId="258"/>
        </pc:sldMkLst>
        <pc:spChg chg="mod">
          <ac:chgData name="Raj Shetty" userId="e8457930ed5ca1e3" providerId="LiveId" clId="{BCE88150-411D-46BF-BEC6-54A13969B04C}" dt="2019-10-18T08:54:09.607" v="159" actId="1076"/>
          <ac:spMkLst>
            <pc:docMk/>
            <pc:sldMk cId="2449562563" sldId="258"/>
            <ac:spMk id="2" creationId="{A885354A-6907-4718-A37D-A2CD5DA27263}"/>
          </ac:spMkLst>
        </pc:spChg>
        <pc:spChg chg="mod">
          <ac:chgData name="Raj Shetty" userId="e8457930ed5ca1e3" providerId="LiveId" clId="{BCE88150-411D-46BF-BEC6-54A13969B04C}" dt="2019-10-18T09:05:03.823" v="275" actId="1076"/>
          <ac:spMkLst>
            <pc:docMk/>
            <pc:sldMk cId="2449562563" sldId="258"/>
            <ac:spMk id="3" creationId="{4300541E-8F09-477D-BFAF-E7C30867C67B}"/>
          </ac:spMkLst>
        </pc:spChg>
      </pc:sldChg>
      <pc:sldChg chg="modSp">
        <pc:chgData name="Raj Shetty" userId="e8457930ed5ca1e3" providerId="LiveId" clId="{BCE88150-411D-46BF-BEC6-54A13969B04C}" dt="2019-10-18T08:54:21.392" v="160" actId="1076"/>
        <pc:sldMkLst>
          <pc:docMk/>
          <pc:sldMk cId="2778026264" sldId="259"/>
        </pc:sldMkLst>
        <pc:spChg chg="mod">
          <ac:chgData name="Raj Shetty" userId="e8457930ed5ca1e3" providerId="LiveId" clId="{BCE88150-411D-46BF-BEC6-54A13969B04C}" dt="2019-10-18T08:54:21.392" v="160" actId="1076"/>
          <ac:spMkLst>
            <pc:docMk/>
            <pc:sldMk cId="2778026264" sldId="259"/>
            <ac:spMk id="2" creationId="{DC5CDE17-C6E7-4C2B-A1C8-AD328D946212}"/>
          </ac:spMkLst>
        </pc:spChg>
      </pc:sldChg>
      <pc:sldChg chg="modSp">
        <pc:chgData name="Raj Shetty" userId="e8457930ed5ca1e3" providerId="LiveId" clId="{BCE88150-411D-46BF-BEC6-54A13969B04C}" dt="2019-10-18T09:08:29.846" v="291" actId="1076"/>
        <pc:sldMkLst>
          <pc:docMk/>
          <pc:sldMk cId="1748721995" sldId="260"/>
        </pc:sldMkLst>
        <pc:spChg chg="mod">
          <ac:chgData name="Raj Shetty" userId="e8457930ed5ca1e3" providerId="LiveId" clId="{BCE88150-411D-46BF-BEC6-54A13969B04C}" dt="2019-10-18T09:08:29.846" v="291" actId="1076"/>
          <ac:spMkLst>
            <pc:docMk/>
            <pc:sldMk cId="1748721995" sldId="260"/>
            <ac:spMk id="2" creationId="{E15922CB-A45A-4832-844E-24A40CDE86F2}"/>
          </ac:spMkLst>
        </pc:spChg>
        <pc:spChg chg="mod">
          <ac:chgData name="Raj Shetty" userId="e8457930ed5ca1e3" providerId="LiveId" clId="{BCE88150-411D-46BF-BEC6-54A13969B04C}" dt="2019-10-18T09:08:26.107" v="290" actId="1076"/>
          <ac:spMkLst>
            <pc:docMk/>
            <pc:sldMk cId="1748721995" sldId="260"/>
            <ac:spMk id="3" creationId="{0EE4CA65-3411-4DDA-B36D-B1ECF45C6120}"/>
          </ac:spMkLst>
        </pc:spChg>
      </pc:sldChg>
      <pc:sldChg chg="modSp">
        <pc:chgData name="Raj Shetty" userId="e8457930ed5ca1e3" providerId="LiveId" clId="{BCE88150-411D-46BF-BEC6-54A13969B04C}" dt="2019-10-18T09:06:15.710" v="282" actId="1076"/>
        <pc:sldMkLst>
          <pc:docMk/>
          <pc:sldMk cId="1589962702" sldId="261"/>
        </pc:sldMkLst>
        <pc:spChg chg="mod">
          <ac:chgData name="Raj Shetty" userId="e8457930ed5ca1e3" providerId="LiveId" clId="{BCE88150-411D-46BF-BEC6-54A13969B04C}" dt="2019-10-18T09:06:15.710" v="282" actId="1076"/>
          <ac:spMkLst>
            <pc:docMk/>
            <pc:sldMk cId="1589962702" sldId="261"/>
            <ac:spMk id="3" creationId="{3D636C66-3A05-4458-AE91-595FD5B795B2}"/>
          </ac:spMkLst>
        </pc:spChg>
      </pc:sldChg>
      <pc:sldChg chg="modSp">
        <pc:chgData name="Raj Shetty" userId="e8457930ed5ca1e3" providerId="LiveId" clId="{BCE88150-411D-46BF-BEC6-54A13969B04C}" dt="2019-10-18T09:06:41.182" v="283" actId="1076"/>
        <pc:sldMkLst>
          <pc:docMk/>
          <pc:sldMk cId="1001961375" sldId="263"/>
        </pc:sldMkLst>
        <pc:spChg chg="mod">
          <ac:chgData name="Raj Shetty" userId="e8457930ed5ca1e3" providerId="LiveId" clId="{BCE88150-411D-46BF-BEC6-54A13969B04C}" dt="2019-10-18T08:49:52.170" v="26" actId="27636"/>
          <ac:spMkLst>
            <pc:docMk/>
            <pc:sldMk cId="1001961375" sldId="263"/>
            <ac:spMk id="3" creationId="{EA7B5EB1-6308-46B2-9A82-618CB57AB4A9}"/>
          </ac:spMkLst>
        </pc:spChg>
        <pc:picChg chg="mod">
          <ac:chgData name="Raj Shetty" userId="e8457930ed5ca1e3" providerId="LiveId" clId="{BCE88150-411D-46BF-BEC6-54A13969B04C}" dt="2019-10-18T09:06:41.182" v="283" actId="1076"/>
          <ac:picMkLst>
            <pc:docMk/>
            <pc:sldMk cId="1001961375" sldId="263"/>
            <ac:picMk id="4" creationId="{5BF6E615-B51F-4FFD-8780-E6D4FD85492B}"/>
          </ac:picMkLst>
        </pc:picChg>
      </pc:sldChg>
      <pc:sldChg chg="modSp">
        <pc:chgData name="Raj Shetty" userId="e8457930ed5ca1e3" providerId="LiveId" clId="{BCE88150-411D-46BF-BEC6-54A13969B04C}" dt="2019-10-18T08:54:49.711" v="162" actId="1076"/>
        <pc:sldMkLst>
          <pc:docMk/>
          <pc:sldMk cId="3982533813" sldId="264"/>
        </pc:sldMkLst>
        <pc:spChg chg="mod">
          <ac:chgData name="Raj Shetty" userId="e8457930ed5ca1e3" providerId="LiveId" clId="{BCE88150-411D-46BF-BEC6-54A13969B04C}" dt="2019-10-18T08:54:49.711" v="162" actId="1076"/>
          <ac:spMkLst>
            <pc:docMk/>
            <pc:sldMk cId="3982533813" sldId="264"/>
            <ac:spMk id="3" creationId="{0D2FA02B-6C33-464C-8C2E-2AFBDF47CBE9}"/>
          </ac:spMkLst>
        </pc:spChg>
      </pc:sldChg>
      <pc:sldChg chg="modSp">
        <pc:chgData name="Raj Shetty" userId="e8457930ed5ca1e3" providerId="LiveId" clId="{BCE88150-411D-46BF-BEC6-54A13969B04C}" dt="2019-10-18T09:09:13.703" v="296" actId="1076"/>
        <pc:sldMkLst>
          <pc:docMk/>
          <pc:sldMk cId="1095488194" sldId="265"/>
        </pc:sldMkLst>
        <pc:spChg chg="mod">
          <ac:chgData name="Raj Shetty" userId="e8457930ed5ca1e3" providerId="LiveId" clId="{BCE88150-411D-46BF-BEC6-54A13969B04C}" dt="2019-10-18T09:09:07.990" v="295" actId="1076"/>
          <ac:spMkLst>
            <pc:docMk/>
            <pc:sldMk cId="1095488194" sldId="265"/>
            <ac:spMk id="2" creationId="{DF7D317A-B924-462C-9020-D00F31E72824}"/>
          </ac:spMkLst>
        </pc:spChg>
        <pc:spChg chg="mod">
          <ac:chgData name="Raj Shetty" userId="e8457930ed5ca1e3" providerId="LiveId" clId="{BCE88150-411D-46BF-BEC6-54A13969B04C}" dt="2019-10-18T09:09:13.703" v="296" actId="1076"/>
          <ac:spMkLst>
            <pc:docMk/>
            <pc:sldMk cId="1095488194" sldId="265"/>
            <ac:spMk id="3" creationId="{1A80DAA3-56A9-47A0-BABE-8118B9B3593D}"/>
          </ac:spMkLst>
        </pc:spChg>
        <pc:picChg chg="mod">
          <ac:chgData name="Raj Shetty" userId="e8457930ed5ca1e3" providerId="LiveId" clId="{BCE88150-411D-46BF-BEC6-54A13969B04C}" dt="2019-10-18T09:07:04.368" v="285" actId="1076"/>
          <ac:picMkLst>
            <pc:docMk/>
            <pc:sldMk cId="1095488194" sldId="265"/>
            <ac:picMk id="4" creationId="{2592A9D2-6D01-478E-B4D4-799409C16CEB}"/>
          </ac:picMkLst>
        </pc:picChg>
      </pc:sldChg>
      <pc:sldChg chg="modSp">
        <pc:chgData name="Raj Shetty" userId="e8457930ed5ca1e3" providerId="LiveId" clId="{BCE88150-411D-46BF-BEC6-54A13969B04C}" dt="2019-10-18T09:09:32.213" v="297" actId="1076"/>
        <pc:sldMkLst>
          <pc:docMk/>
          <pc:sldMk cId="1816826638" sldId="266"/>
        </pc:sldMkLst>
        <pc:spChg chg="mod">
          <ac:chgData name="Raj Shetty" userId="e8457930ed5ca1e3" providerId="LiveId" clId="{BCE88150-411D-46BF-BEC6-54A13969B04C}" dt="2019-10-18T09:09:32.213" v="297" actId="1076"/>
          <ac:spMkLst>
            <pc:docMk/>
            <pc:sldMk cId="1816826638" sldId="266"/>
            <ac:spMk id="2" creationId="{CA5FAC98-AA92-4905-AFF2-61182AAF6C4A}"/>
          </ac:spMkLst>
        </pc:spChg>
        <pc:spChg chg="mod">
          <ac:chgData name="Raj Shetty" userId="e8457930ed5ca1e3" providerId="LiveId" clId="{BCE88150-411D-46BF-BEC6-54A13969B04C}" dt="2019-10-18T08:55:28.314" v="167" actId="255"/>
          <ac:spMkLst>
            <pc:docMk/>
            <pc:sldMk cId="1816826638" sldId="266"/>
            <ac:spMk id="3" creationId="{CE8DB7BD-19EB-4AC7-8455-24BC90AB6542}"/>
          </ac:spMkLst>
        </pc:spChg>
        <pc:picChg chg="mod">
          <ac:chgData name="Raj Shetty" userId="e8457930ed5ca1e3" providerId="LiveId" clId="{BCE88150-411D-46BF-BEC6-54A13969B04C}" dt="2019-10-18T09:07:19.554" v="288" actId="1076"/>
          <ac:picMkLst>
            <pc:docMk/>
            <pc:sldMk cId="1816826638" sldId="266"/>
            <ac:picMk id="4" creationId="{34F9881C-F061-480A-A5B9-C7CE8B1B1E34}"/>
          </ac:picMkLst>
        </pc:picChg>
      </pc:sldChg>
      <pc:sldChg chg="modSp">
        <pc:chgData name="Raj Shetty" userId="e8457930ed5ca1e3" providerId="LiveId" clId="{BCE88150-411D-46BF-BEC6-54A13969B04C}" dt="2019-10-18T09:10:09.197" v="300" actId="1076"/>
        <pc:sldMkLst>
          <pc:docMk/>
          <pc:sldMk cId="298828562" sldId="267"/>
        </pc:sldMkLst>
        <pc:spChg chg="mod">
          <ac:chgData name="Raj Shetty" userId="e8457930ed5ca1e3" providerId="LiveId" clId="{BCE88150-411D-46BF-BEC6-54A13969B04C}" dt="2019-10-18T09:10:09.197" v="300" actId="1076"/>
          <ac:spMkLst>
            <pc:docMk/>
            <pc:sldMk cId="298828562" sldId="267"/>
            <ac:spMk id="2" creationId="{4BCEE78B-E8F9-4A5F-9D8F-3EB7580D7D4F}"/>
          </ac:spMkLst>
        </pc:spChg>
        <pc:spChg chg="mod">
          <ac:chgData name="Raj Shetty" userId="e8457930ed5ca1e3" providerId="LiveId" clId="{BCE88150-411D-46BF-BEC6-54A13969B04C}" dt="2019-10-18T09:10:00.710" v="299" actId="1076"/>
          <ac:spMkLst>
            <pc:docMk/>
            <pc:sldMk cId="298828562" sldId="267"/>
            <ac:spMk id="3" creationId="{789E5303-A045-4D88-A4FC-ED9FF2E29515}"/>
          </ac:spMkLst>
        </pc:spChg>
      </pc:sldChg>
      <pc:sldChg chg="modSp">
        <pc:chgData name="Raj Shetty" userId="e8457930ed5ca1e3" providerId="LiveId" clId="{BCE88150-411D-46BF-BEC6-54A13969B04C}" dt="2019-10-18T09:10:25.516" v="302" actId="1076"/>
        <pc:sldMkLst>
          <pc:docMk/>
          <pc:sldMk cId="1409596307" sldId="268"/>
        </pc:sldMkLst>
        <pc:spChg chg="mod">
          <ac:chgData name="Raj Shetty" userId="e8457930ed5ca1e3" providerId="LiveId" clId="{BCE88150-411D-46BF-BEC6-54A13969B04C}" dt="2019-10-18T09:10:18.985" v="301" actId="1076"/>
          <ac:spMkLst>
            <pc:docMk/>
            <pc:sldMk cId="1409596307" sldId="268"/>
            <ac:spMk id="2" creationId="{F20A27A1-6E3D-459E-B14B-DDE7FC6B3C30}"/>
          </ac:spMkLst>
        </pc:spChg>
        <pc:spChg chg="mod">
          <ac:chgData name="Raj Shetty" userId="e8457930ed5ca1e3" providerId="LiveId" clId="{BCE88150-411D-46BF-BEC6-54A13969B04C}" dt="2019-10-18T09:10:25.516" v="302" actId="1076"/>
          <ac:spMkLst>
            <pc:docMk/>
            <pc:sldMk cId="1409596307" sldId="268"/>
            <ac:spMk id="3" creationId="{B0A8ECEA-FE39-470A-8E6A-973C2B981E39}"/>
          </ac:spMkLst>
        </pc:spChg>
      </pc:sldChg>
      <pc:sldChg chg="modSp">
        <pc:chgData name="Raj Shetty" userId="e8457930ed5ca1e3" providerId="LiveId" clId="{BCE88150-411D-46BF-BEC6-54A13969B04C}" dt="2019-10-18T09:10:34.440" v="303" actId="1076"/>
        <pc:sldMkLst>
          <pc:docMk/>
          <pc:sldMk cId="1382676446" sldId="269"/>
        </pc:sldMkLst>
        <pc:spChg chg="mod">
          <ac:chgData name="Raj Shetty" userId="e8457930ed5ca1e3" providerId="LiveId" clId="{BCE88150-411D-46BF-BEC6-54A13969B04C}" dt="2019-10-18T09:10:34.440" v="303" actId="1076"/>
          <ac:spMkLst>
            <pc:docMk/>
            <pc:sldMk cId="1382676446" sldId="269"/>
            <ac:spMk id="2" creationId="{3723E125-92E5-4F8E-AA1D-2B3C62081BB5}"/>
          </ac:spMkLst>
        </pc:spChg>
        <pc:spChg chg="mod">
          <ac:chgData name="Raj Shetty" userId="e8457930ed5ca1e3" providerId="LiveId" clId="{BCE88150-411D-46BF-BEC6-54A13969B04C}" dt="2019-10-18T08:57:03.076" v="177" actId="255"/>
          <ac:spMkLst>
            <pc:docMk/>
            <pc:sldMk cId="1382676446" sldId="269"/>
            <ac:spMk id="3" creationId="{23C2C23D-DD57-4740-BCCF-EBC549E3D9F2}"/>
          </ac:spMkLst>
        </pc:spChg>
      </pc:sldChg>
      <pc:sldChg chg="modSp">
        <pc:chgData name="Raj Shetty" userId="e8457930ed5ca1e3" providerId="LiveId" clId="{BCE88150-411D-46BF-BEC6-54A13969B04C}" dt="2019-10-18T08:57:49.890" v="182" actId="1076"/>
        <pc:sldMkLst>
          <pc:docMk/>
          <pc:sldMk cId="716489500" sldId="270"/>
        </pc:sldMkLst>
        <pc:spChg chg="mod">
          <ac:chgData name="Raj Shetty" userId="e8457930ed5ca1e3" providerId="LiveId" clId="{BCE88150-411D-46BF-BEC6-54A13969B04C}" dt="2019-10-18T08:57:49.890" v="182" actId="1076"/>
          <ac:spMkLst>
            <pc:docMk/>
            <pc:sldMk cId="716489500" sldId="270"/>
            <ac:spMk id="3" creationId="{333BDC24-1382-43B0-B830-1DD928558729}"/>
          </ac:spMkLst>
        </pc:spChg>
      </pc:sldChg>
      <pc:sldChg chg="modSp">
        <pc:chgData name="Raj Shetty" userId="e8457930ed5ca1e3" providerId="LiveId" clId="{BCE88150-411D-46BF-BEC6-54A13969B04C}" dt="2019-10-18T08:59:04.363" v="193" actId="20577"/>
        <pc:sldMkLst>
          <pc:docMk/>
          <pc:sldMk cId="725556877" sldId="271"/>
        </pc:sldMkLst>
        <pc:spChg chg="mod">
          <ac:chgData name="Raj Shetty" userId="e8457930ed5ca1e3" providerId="LiveId" clId="{BCE88150-411D-46BF-BEC6-54A13969B04C}" dt="2019-10-18T08:58:25.797" v="185" actId="1076"/>
          <ac:spMkLst>
            <pc:docMk/>
            <pc:sldMk cId="725556877" sldId="271"/>
            <ac:spMk id="2" creationId="{B66714C0-873B-4D87-A9A3-A72A4C65E110}"/>
          </ac:spMkLst>
        </pc:spChg>
        <pc:spChg chg="mod">
          <ac:chgData name="Raj Shetty" userId="e8457930ed5ca1e3" providerId="LiveId" clId="{BCE88150-411D-46BF-BEC6-54A13969B04C}" dt="2019-10-18T08:59:04.363" v="193" actId="20577"/>
          <ac:spMkLst>
            <pc:docMk/>
            <pc:sldMk cId="725556877" sldId="271"/>
            <ac:spMk id="3" creationId="{1B03220B-5193-4D3B-A4CD-51B783E6294B}"/>
          </ac:spMkLst>
        </pc:spChg>
      </pc:sldChg>
      <pc:sldChg chg="modSp">
        <pc:chgData name="Raj Shetty" userId="e8457930ed5ca1e3" providerId="LiveId" clId="{BCE88150-411D-46BF-BEC6-54A13969B04C}" dt="2019-10-18T09:04:56.181" v="274" actId="1076"/>
        <pc:sldMkLst>
          <pc:docMk/>
          <pc:sldMk cId="2460857009" sldId="272"/>
        </pc:sldMkLst>
        <pc:spChg chg="mod">
          <ac:chgData name="Raj Shetty" userId="e8457930ed5ca1e3" providerId="LiveId" clId="{BCE88150-411D-46BF-BEC6-54A13969B04C}" dt="2019-10-18T09:04:56.181" v="274" actId="1076"/>
          <ac:spMkLst>
            <pc:docMk/>
            <pc:sldMk cId="2460857009" sldId="272"/>
            <ac:spMk id="3" creationId="{017B7507-C158-44A9-8596-2F6056DA019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E53B5-EF1D-4F60-86B7-D1EACDE714EB}" type="datetimeFigureOut">
              <a:rPr lang="en-US" smtClean="0"/>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208199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CE53B5-EF1D-4F60-86B7-D1EACDE714EB}" type="datetimeFigureOut">
              <a:rPr lang="en-US" smtClean="0"/>
              <a:t>18-Oct-19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3578767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CE53B5-EF1D-4F60-86B7-D1EACDE714EB}" type="datetimeFigureOut">
              <a:rPr lang="en-US" smtClean="0"/>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2511331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CE53B5-EF1D-4F60-86B7-D1EACDE714EB}" type="datetimeFigureOut">
              <a:rPr lang="en-US" smtClean="0"/>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5498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E53B5-EF1D-4F60-86B7-D1EACDE714EB}" type="datetimeFigureOut">
              <a:rPr lang="en-US" smtClean="0"/>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2294636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CE53B5-EF1D-4F60-86B7-D1EACDE714EB}" type="datetimeFigureOut">
              <a:rPr lang="en-US" smtClean="0"/>
              <a:t>18-Oct-19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491343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CE53B5-EF1D-4F60-86B7-D1EACDE714EB}" type="datetimeFigureOut">
              <a:rPr lang="en-US" smtClean="0"/>
              <a:t>18-Oct-19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069725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E53B5-EF1D-4F60-86B7-D1EACDE714EB}" type="datetimeFigureOut">
              <a:rPr lang="en-US" smtClean="0"/>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60181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E53B5-EF1D-4F60-86B7-D1EACDE714EB}" type="datetimeFigureOut">
              <a:rPr lang="en-US" smtClean="0"/>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85739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E53B5-EF1D-4F60-86B7-D1EACDE714EB}" type="datetimeFigureOut">
              <a:rPr lang="en-US" smtClean="0"/>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297869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E53B5-EF1D-4F60-86B7-D1EACDE714EB}" type="datetimeFigureOut">
              <a:rPr lang="en-US" smtClean="0"/>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81000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CE53B5-EF1D-4F60-86B7-D1EACDE714EB}" type="datetimeFigureOut">
              <a:rPr lang="en-US" smtClean="0"/>
              <a:t>18-Oct-19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241439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CE53B5-EF1D-4F60-86B7-D1EACDE714EB}" type="datetimeFigureOut">
              <a:rPr lang="en-US" smtClean="0"/>
              <a:t>18-Oct-19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725964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2CE53B5-EF1D-4F60-86B7-D1EACDE714EB}" type="datetimeFigureOut">
              <a:rPr lang="en-US" smtClean="0"/>
              <a:t>18-Oct-19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15083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CE53B5-EF1D-4F60-86B7-D1EACDE714EB}" type="datetimeFigureOut">
              <a:rPr lang="en-US" smtClean="0"/>
              <a:t>18-Oct-19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176754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2CE53B5-EF1D-4F60-86B7-D1EACDE714EB}" type="datetimeFigureOut">
              <a:rPr lang="en-US" smtClean="0"/>
              <a:t>18-Oct-19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385224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CE53B5-EF1D-4F60-86B7-D1EACDE714EB}" type="datetimeFigureOut">
              <a:rPr lang="en-US" smtClean="0"/>
              <a:t>18-Oct-19</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A0C2B01E-D60D-4DEE-AFF2-5BF58104F576}" type="slidenum">
              <a:rPr lang="en-US" smtClean="0"/>
              <a:t>‹#›</a:t>
            </a:fld>
            <a:endParaRPr lang="en-US"/>
          </a:p>
        </p:txBody>
      </p:sp>
    </p:spTree>
    <p:extLst>
      <p:ext uri="{BB962C8B-B14F-4D97-AF65-F5344CB8AC3E}">
        <p14:creationId xmlns:p14="http://schemas.microsoft.com/office/powerpoint/2010/main" val="329847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CE53B5-EF1D-4F60-86B7-D1EACDE714EB}" type="datetimeFigureOut">
              <a:rPr lang="en-US" smtClean="0"/>
              <a:t>18-Oct-19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C2B01E-D60D-4DEE-AFF2-5BF58104F576}" type="slidenum">
              <a:rPr lang="en-US" smtClean="0"/>
              <a:t>‹#›</a:t>
            </a:fld>
            <a:endParaRPr lang="en-US"/>
          </a:p>
        </p:txBody>
      </p:sp>
    </p:spTree>
    <p:extLst>
      <p:ext uri="{BB962C8B-B14F-4D97-AF65-F5344CB8AC3E}">
        <p14:creationId xmlns:p14="http://schemas.microsoft.com/office/powerpoint/2010/main" val="2973249421"/>
      </p:ext>
    </p:extLst>
  </p:cSld>
  <p:clrMap bg1="dk1" tx1="lt1" bg2="dk2" tx2="lt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7296-C889-4C6F-9906-490FE169E167}"/>
              </a:ext>
            </a:extLst>
          </p:cNvPr>
          <p:cNvSpPr>
            <a:spLocks noGrp="1"/>
          </p:cNvSpPr>
          <p:nvPr>
            <p:ph type="ctrTitle"/>
          </p:nvPr>
        </p:nvSpPr>
        <p:spPr>
          <a:xfrm>
            <a:off x="1524000" y="868362"/>
            <a:ext cx="9144000" cy="2387600"/>
          </a:xfrm>
        </p:spPr>
        <p:txBody>
          <a:bodyPr/>
          <a:lstStyle/>
          <a:p>
            <a:pPr algn="ctr"/>
            <a:r>
              <a:rPr lang="en-US" b="1" dirty="0"/>
              <a:t>Pay N Split</a:t>
            </a:r>
          </a:p>
        </p:txBody>
      </p:sp>
      <p:sp>
        <p:nvSpPr>
          <p:cNvPr id="3" name="Subtitle 2">
            <a:extLst>
              <a:ext uri="{FF2B5EF4-FFF2-40B4-BE49-F238E27FC236}">
                <a16:creationId xmlns:a16="http://schemas.microsoft.com/office/drawing/2014/main" id="{C7B7B924-5EAD-4DF7-A3BA-E0F4726406B3}"/>
              </a:ext>
            </a:extLst>
          </p:cNvPr>
          <p:cNvSpPr>
            <a:spLocks noGrp="1"/>
          </p:cNvSpPr>
          <p:nvPr>
            <p:ph type="subTitle" idx="1"/>
          </p:nvPr>
        </p:nvSpPr>
        <p:spPr>
          <a:xfrm>
            <a:off x="1524000" y="3429000"/>
            <a:ext cx="9144000" cy="2387600"/>
          </a:xfrm>
        </p:spPr>
        <p:txBody>
          <a:bodyPr>
            <a:normAutofit fontScale="92500" lnSpcReduction="20000"/>
          </a:bodyPr>
          <a:lstStyle/>
          <a:p>
            <a:pPr>
              <a:lnSpc>
                <a:spcPct val="110000"/>
              </a:lnSpc>
            </a:pPr>
            <a:r>
              <a:rPr lang="en-US" dirty="0"/>
              <a:t>                                  </a:t>
            </a:r>
            <a:r>
              <a:rPr lang="en-US" b="1" dirty="0"/>
              <a:t>Mentor:</a:t>
            </a:r>
            <a:r>
              <a:rPr lang="en-US" dirty="0"/>
              <a:t> Mr. Santosh </a:t>
            </a:r>
            <a:r>
              <a:rPr lang="en-US" dirty="0" err="1"/>
              <a:t>Nagargoje</a:t>
            </a:r>
            <a:r>
              <a:rPr lang="en-US" dirty="0"/>
              <a:t>      </a:t>
            </a:r>
          </a:p>
          <a:p>
            <a:pPr algn="l">
              <a:lnSpc>
                <a:spcPct val="110000"/>
              </a:lnSpc>
            </a:pPr>
            <a:r>
              <a:rPr lang="en-US" dirty="0"/>
              <a:t>			             </a:t>
            </a:r>
            <a:r>
              <a:rPr lang="en-US" b="1" dirty="0"/>
              <a:t>Group members:</a:t>
            </a:r>
          </a:p>
          <a:p>
            <a:pPr>
              <a:lnSpc>
                <a:spcPct val="110000"/>
              </a:lnSpc>
            </a:pPr>
            <a:r>
              <a:rPr lang="en-US" dirty="0"/>
              <a:t> 			             Sairam B 			    39004</a:t>
            </a:r>
          </a:p>
          <a:p>
            <a:pPr algn="l">
              <a:lnSpc>
                <a:spcPct val="110000"/>
              </a:lnSpc>
            </a:pPr>
            <a:r>
              <a:rPr lang="en-US" dirty="0"/>
              <a:t>                                 Mayur </a:t>
            </a:r>
            <a:r>
              <a:rPr lang="en-US" dirty="0" err="1"/>
              <a:t>Chinche</a:t>
            </a:r>
            <a:r>
              <a:rPr lang="en-US" dirty="0"/>
              <a:t> 	    39018</a:t>
            </a:r>
          </a:p>
          <a:p>
            <a:pPr>
              <a:lnSpc>
                <a:spcPct val="110000"/>
              </a:lnSpc>
            </a:pPr>
            <a:r>
              <a:rPr lang="en-US" dirty="0"/>
              <a:t> 			             </a:t>
            </a:r>
            <a:r>
              <a:rPr lang="en-US" dirty="0" err="1"/>
              <a:t>Rajratnam</a:t>
            </a:r>
            <a:r>
              <a:rPr lang="en-US" dirty="0"/>
              <a:t> Shetty     39071</a:t>
            </a:r>
          </a:p>
          <a:p>
            <a:pPr>
              <a:lnSpc>
                <a:spcPct val="110000"/>
              </a:lnSpc>
            </a:pPr>
            <a:r>
              <a:rPr lang="en-US" dirty="0"/>
              <a:t> 			             </a:t>
            </a:r>
            <a:r>
              <a:rPr lang="en-US" dirty="0" err="1"/>
              <a:t>Viren</a:t>
            </a:r>
            <a:r>
              <a:rPr lang="en-US" dirty="0"/>
              <a:t> Varma 		    39079</a:t>
            </a:r>
          </a:p>
        </p:txBody>
      </p:sp>
    </p:spTree>
    <p:extLst>
      <p:ext uri="{BB962C8B-B14F-4D97-AF65-F5344CB8AC3E}">
        <p14:creationId xmlns:p14="http://schemas.microsoft.com/office/powerpoint/2010/main" val="2338671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BEDF-D6D3-4F48-A667-FC768323EE06}"/>
              </a:ext>
            </a:extLst>
          </p:cNvPr>
          <p:cNvSpPr>
            <a:spLocks noGrp="1"/>
          </p:cNvSpPr>
          <p:nvPr>
            <p:ph type="title"/>
          </p:nvPr>
        </p:nvSpPr>
        <p:spPr/>
        <p:txBody>
          <a:bodyPr/>
          <a:lstStyle/>
          <a:p>
            <a:r>
              <a:rPr lang="en-US" b="1" dirty="0"/>
              <a:t>Sign Up/Create Account Screen</a:t>
            </a:r>
            <a:endParaRPr lang="en-US" dirty="0"/>
          </a:p>
        </p:txBody>
      </p:sp>
      <p:sp>
        <p:nvSpPr>
          <p:cNvPr id="3" name="Content Placeholder 2">
            <a:extLst>
              <a:ext uri="{FF2B5EF4-FFF2-40B4-BE49-F238E27FC236}">
                <a16:creationId xmlns:a16="http://schemas.microsoft.com/office/drawing/2014/main" id="{0D2FA02B-6C33-464C-8C2E-2AFBDF47CBE9}"/>
              </a:ext>
            </a:extLst>
          </p:cNvPr>
          <p:cNvSpPr>
            <a:spLocks noGrp="1"/>
          </p:cNvSpPr>
          <p:nvPr>
            <p:ph idx="1"/>
          </p:nvPr>
        </p:nvSpPr>
        <p:spPr>
          <a:xfrm>
            <a:off x="847077" y="880749"/>
            <a:ext cx="5095240" cy="5228272"/>
          </a:xfrm>
        </p:spPr>
        <p:txBody>
          <a:bodyPr>
            <a:noAutofit/>
          </a:bodyPr>
          <a:lstStyle/>
          <a:p>
            <a:pPr marL="0" indent="0">
              <a:lnSpc>
                <a:spcPct val="150000"/>
              </a:lnSpc>
              <a:buNone/>
            </a:pPr>
            <a:endParaRPr lang="en-US" sz="2400" dirty="0"/>
          </a:p>
          <a:p>
            <a:pPr>
              <a:lnSpc>
                <a:spcPct val="150000"/>
              </a:lnSpc>
            </a:pPr>
            <a:r>
              <a:rPr lang="en-US" sz="2400" dirty="0"/>
              <a:t>Here, the user has a provision to add their Email ID, Password (which must be more than 6 characters long).</a:t>
            </a:r>
          </a:p>
          <a:p>
            <a:pPr>
              <a:lnSpc>
                <a:spcPct val="150000"/>
              </a:lnSpc>
            </a:pPr>
            <a:r>
              <a:rPr lang="en-US" sz="2400" dirty="0"/>
              <a:t>Once the user has filled all those details, the user can click the Sign-Up button to create their user profile in the database</a:t>
            </a:r>
          </a:p>
        </p:txBody>
      </p:sp>
      <p:pic>
        <p:nvPicPr>
          <p:cNvPr id="4" name="Picture 3">
            <a:extLst>
              <a:ext uri="{FF2B5EF4-FFF2-40B4-BE49-F238E27FC236}">
                <a16:creationId xmlns:a16="http://schemas.microsoft.com/office/drawing/2014/main" id="{C8CDA8F8-4DAA-4841-B867-F7D9BDD49FE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239760" y="1690688"/>
            <a:ext cx="2346960" cy="43513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8253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D317A-B924-462C-9020-D00F31E72824}"/>
              </a:ext>
            </a:extLst>
          </p:cNvPr>
          <p:cNvSpPr>
            <a:spLocks noGrp="1"/>
          </p:cNvSpPr>
          <p:nvPr>
            <p:ph type="title"/>
          </p:nvPr>
        </p:nvSpPr>
        <p:spPr>
          <a:xfrm>
            <a:off x="838200" y="367296"/>
            <a:ext cx="10515600" cy="1325563"/>
          </a:xfrm>
        </p:spPr>
        <p:txBody>
          <a:bodyPr/>
          <a:lstStyle/>
          <a:p>
            <a:r>
              <a:rPr lang="en-US" b="1" dirty="0"/>
              <a:t>Home screen</a:t>
            </a:r>
            <a:endParaRPr lang="en-US" dirty="0"/>
          </a:p>
        </p:txBody>
      </p:sp>
      <p:sp>
        <p:nvSpPr>
          <p:cNvPr id="3" name="Content Placeholder 2">
            <a:extLst>
              <a:ext uri="{FF2B5EF4-FFF2-40B4-BE49-F238E27FC236}">
                <a16:creationId xmlns:a16="http://schemas.microsoft.com/office/drawing/2014/main" id="{1A80DAA3-56A9-47A0-BABE-8118B9B3593D}"/>
              </a:ext>
            </a:extLst>
          </p:cNvPr>
          <p:cNvSpPr>
            <a:spLocks noGrp="1"/>
          </p:cNvSpPr>
          <p:nvPr>
            <p:ph idx="1"/>
          </p:nvPr>
        </p:nvSpPr>
        <p:spPr>
          <a:xfrm>
            <a:off x="838200" y="1371353"/>
            <a:ext cx="5257800" cy="4351338"/>
          </a:xfrm>
        </p:spPr>
        <p:txBody>
          <a:bodyPr>
            <a:noAutofit/>
          </a:bodyPr>
          <a:lstStyle/>
          <a:p>
            <a:pPr>
              <a:lnSpc>
                <a:spcPct val="100000"/>
              </a:lnSpc>
            </a:pPr>
            <a:r>
              <a:rPr lang="en-US" sz="2800" dirty="0"/>
              <a:t>Here, user can see options for viewing groups. The groups are arranged in a list format which makes it easy to view all the groups at a single place.</a:t>
            </a:r>
          </a:p>
          <a:p>
            <a:pPr marL="0" indent="0">
              <a:lnSpc>
                <a:spcPct val="100000"/>
              </a:lnSpc>
              <a:buNone/>
            </a:pPr>
            <a:endParaRPr lang="en-US" sz="2800" dirty="0"/>
          </a:p>
          <a:p>
            <a:pPr>
              <a:lnSpc>
                <a:spcPct val="100000"/>
              </a:lnSpc>
            </a:pPr>
            <a:r>
              <a:rPr lang="en-US" sz="2800" dirty="0"/>
              <a:t>It also has a Create Group button through which the user can create a new group and invite members. </a:t>
            </a:r>
          </a:p>
          <a:p>
            <a:pPr>
              <a:lnSpc>
                <a:spcPct val="100000"/>
              </a:lnSpc>
            </a:pPr>
            <a:endParaRPr lang="en-US" sz="2800" dirty="0"/>
          </a:p>
        </p:txBody>
      </p:sp>
      <p:pic>
        <p:nvPicPr>
          <p:cNvPr id="4" name="Picture 3">
            <a:extLst>
              <a:ext uri="{FF2B5EF4-FFF2-40B4-BE49-F238E27FC236}">
                <a16:creationId xmlns:a16="http://schemas.microsoft.com/office/drawing/2014/main" id="{2592A9D2-6D01-478E-B4D4-799409C16CEB}"/>
              </a:ext>
            </a:extLst>
          </p:cNvPr>
          <p:cNvPicPr/>
          <p:nvPr/>
        </p:nvPicPr>
        <p:blipFill rotWithShape="1">
          <a:blip r:embed="rId2">
            <a:extLst>
              <a:ext uri="{28A0092B-C50C-407E-A947-70E740481C1C}">
                <a14:useLocalDpi xmlns:a14="http://schemas.microsoft.com/office/drawing/2010/main" val="0"/>
              </a:ext>
            </a:extLst>
          </a:blip>
          <a:srcRect t="3570"/>
          <a:stretch/>
        </p:blipFill>
        <p:spPr bwMode="auto">
          <a:xfrm>
            <a:off x="7715078" y="1213898"/>
            <a:ext cx="2609653" cy="4960303"/>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09548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AC98-AA92-4905-AFF2-61182AAF6C4A}"/>
              </a:ext>
            </a:extLst>
          </p:cNvPr>
          <p:cNvSpPr>
            <a:spLocks noGrp="1"/>
          </p:cNvSpPr>
          <p:nvPr>
            <p:ph type="title"/>
          </p:nvPr>
        </p:nvSpPr>
        <p:spPr>
          <a:xfrm>
            <a:off x="838200" y="337351"/>
            <a:ext cx="10515600" cy="1325563"/>
          </a:xfrm>
        </p:spPr>
        <p:txBody>
          <a:bodyPr/>
          <a:lstStyle/>
          <a:p>
            <a:r>
              <a:rPr lang="en-US" b="1" dirty="0"/>
              <a:t>Activity Screen</a:t>
            </a:r>
            <a:endParaRPr lang="en-US" dirty="0"/>
          </a:p>
        </p:txBody>
      </p:sp>
      <p:sp>
        <p:nvSpPr>
          <p:cNvPr id="3" name="Content Placeholder 2">
            <a:extLst>
              <a:ext uri="{FF2B5EF4-FFF2-40B4-BE49-F238E27FC236}">
                <a16:creationId xmlns:a16="http://schemas.microsoft.com/office/drawing/2014/main" id="{CE8DB7BD-19EB-4AC7-8455-24BC90AB6542}"/>
              </a:ext>
            </a:extLst>
          </p:cNvPr>
          <p:cNvSpPr>
            <a:spLocks noGrp="1"/>
          </p:cNvSpPr>
          <p:nvPr>
            <p:ph idx="1"/>
          </p:nvPr>
        </p:nvSpPr>
        <p:spPr>
          <a:xfrm>
            <a:off x="838200" y="1232852"/>
            <a:ext cx="4678680" cy="4392295"/>
          </a:xfrm>
        </p:spPr>
        <p:txBody>
          <a:bodyPr>
            <a:noAutofit/>
          </a:bodyPr>
          <a:lstStyle/>
          <a:p>
            <a:pPr>
              <a:lnSpc>
                <a:spcPct val="100000"/>
              </a:lnSpc>
            </a:pPr>
            <a:r>
              <a:rPr lang="en-US" sz="2400" dirty="0"/>
              <a:t>After clicking on a particular group, the user is redirected to the activity page. Here, he can perform activities like paying bills, viewing transactions and adding members. </a:t>
            </a:r>
          </a:p>
          <a:p>
            <a:pPr marL="0" indent="0">
              <a:lnSpc>
                <a:spcPct val="100000"/>
              </a:lnSpc>
              <a:buNone/>
            </a:pPr>
            <a:endParaRPr lang="en-US" sz="2400" dirty="0"/>
          </a:p>
          <a:p>
            <a:pPr>
              <a:lnSpc>
                <a:spcPct val="100000"/>
              </a:lnSpc>
            </a:pPr>
            <a:r>
              <a:rPr lang="en-US" sz="2400" dirty="0"/>
              <a:t>The activities can be performed by using the buttons: Pay, View Transactions and Add Members. </a:t>
            </a:r>
          </a:p>
          <a:p>
            <a:pPr>
              <a:lnSpc>
                <a:spcPct val="100000"/>
              </a:lnSpc>
            </a:pPr>
            <a:endParaRPr lang="en-US" sz="2400" dirty="0"/>
          </a:p>
        </p:txBody>
      </p:sp>
      <p:pic>
        <p:nvPicPr>
          <p:cNvPr id="4" name="Picture 3">
            <a:extLst>
              <a:ext uri="{FF2B5EF4-FFF2-40B4-BE49-F238E27FC236}">
                <a16:creationId xmlns:a16="http://schemas.microsoft.com/office/drawing/2014/main" id="{34F9881C-F061-480A-A5B9-C7CE8B1B1E34}"/>
              </a:ext>
            </a:extLst>
          </p:cNvPr>
          <p:cNvPicPr/>
          <p:nvPr/>
        </p:nvPicPr>
        <p:blipFill rotWithShape="1">
          <a:blip r:embed="rId2">
            <a:extLst>
              <a:ext uri="{28A0092B-C50C-407E-A947-70E740481C1C}">
                <a14:useLocalDpi xmlns:a14="http://schemas.microsoft.com/office/drawing/2010/main" val="0"/>
              </a:ext>
            </a:extLst>
          </a:blip>
          <a:srcRect t="3613" b="-289"/>
          <a:stretch/>
        </p:blipFill>
        <p:spPr bwMode="auto">
          <a:xfrm>
            <a:off x="7799325" y="1347501"/>
            <a:ext cx="2614181" cy="487574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816826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E78B-E8F9-4A5F-9D8F-3EB7580D7D4F}"/>
              </a:ext>
            </a:extLst>
          </p:cNvPr>
          <p:cNvSpPr>
            <a:spLocks noGrp="1"/>
          </p:cNvSpPr>
          <p:nvPr>
            <p:ph type="title"/>
          </p:nvPr>
        </p:nvSpPr>
        <p:spPr>
          <a:xfrm>
            <a:off x="838200" y="378124"/>
            <a:ext cx="10515600" cy="1325563"/>
          </a:xfrm>
        </p:spPr>
        <p:txBody>
          <a:bodyPr/>
          <a:lstStyle/>
          <a:p>
            <a:r>
              <a:rPr lang="en-US" b="1" dirty="0"/>
              <a:t>Payment Activity</a:t>
            </a:r>
            <a:endParaRPr lang="en-US" dirty="0"/>
          </a:p>
        </p:txBody>
      </p:sp>
      <p:sp>
        <p:nvSpPr>
          <p:cNvPr id="3" name="Content Placeholder 2">
            <a:extLst>
              <a:ext uri="{FF2B5EF4-FFF2-40B4-BE49-F238E27FC236}">
                <a16:creationId xmlns:a16="http://schemas.microsoft.com/office/drawing/2014/main" id="{789E5303-A045-4D88-A4FC-ED9FF2E29515}"/>
              </a:ext>
            </a:extLst>
          </p:cNvPr>
          <p:cNvSpPr>
            <a:spLocks noGrp="1"/>
          </p:cNvSpPr>
          <p:nvPr>
            <p:ph idx="1"/>
          </p:nvPr>
        </p:nvSpPr>
        <p:spPr>
          <a:xfrm>
            <a:off x="838200" y="1185298"/>
            <a:ext cx="10515600" cy="2106295"/>
          </a:xfrm>
        </p:spPr>
        <p:txBody>
          <a:bodyPr>
            <a:noAutofit/>
          </a:bodyPr>
          <a:lstStyle/>
          <a:p>
            <a:pPr>
              <a:lnSpc>
                <a:spcPct val="100000"/>
              </a:lnSpc>
            </a:pPr>
            <a:r>
              <a:rPr lang="en-US" sz="2400" dirty="0"/>
              <a:t>The payment activity consists of various payment options like UPI, Paytm and Cash Payment. The user can choose payment option of his choice to complete the transactions.</a:t>
            </a:r>
          </a:p>
          <a:p>
            <a:pPr>
              <a:lnSpc>
                <a:spcPct val="100000"/>
              </a:lnSpc>
            </a:pPr>
            <a:r>
              <a:rPr lang="en-US" sz="2400" dirty="0"/>
              <a:t>This page consists of buttons which redirect you to the respective payment options API. </a:t>
            </a:r>
          </a:p>
          <a:p>
            <a:pPr>
              <a:lnSpc>
                <a:spcPct val="100000"/>
              </a:lnSpc>
            </a:pPr>
            <a:endParaRPr lang="en-US" sz="2400" dirty="0"/>
          </a:p>
        </p:txBody>
      </p:sp>
      <p:pic>
        <p:nvPicPr>
          <p:cNvPr id="4" name="Picture 3">
            <a:extLst>
              <a:ext uri="{FF2B5EF4-FFF2-40B4-BE49-F238E27FC236}">
                <a16:creationId xmlns:a16="http://schemas.microsoft.com/office/drawing/2014/main" id="{B246F4DE-20C0-4BCC-8A74-F03645651B7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444115" y="3435985"/>
            <a:ext cx="1654810" cy="322326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DAEC0245-1A6E-48DD-96C7-24F6515DBF3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06695" y="3420745"/>
            <a:ext cx="1578610" cy="3238500"/>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564AF6C8-7B46-4E82-BF83-F4DA2E5B2A3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094345" y="3398520"/>
            <a:ext cx="1653540" cy="32181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882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27A1-6E3D-459E-B14B-DDE7FC6B3C30}"/>
              </a:ext>
            </a:extLst>
          </p:cNvPr>
          <p:cNvSpPr>
            <a:spLocks noGrp="1"/>
          </p:cNvSpPr>
          <p:nvPr>
            <p:ph type="title"/>
          </p:nvPr>
        </p:nvSpPr>
        <p:spPr>
          <a:xfrm>
            <a:off x="838200" y="334209"/>
            <a:ext cx="10515600" cy="1325563"/>
          </a:xfrm>
        </p:spPr>
        <p:txBody>
          <a:bodyPr>
            <a:normAutofit/>
          </a:bodyPr>
          <a:lstStyle/>
          <a:p>
            <a:r>
              <a:rPr lang="en-US" b="1" dirty="0"/>
              <a:t>View Transactions Activity</a:t>
            </a:r>
            <a:endParaRPr lang="en-US" dirty="0"/>
          </a:p>
        </p:txBody>
      </p:sp>
      <p:sp>
        <p:nvSpPr>
          <p:cNvPr id="3" name="Content Placeholder 2">
            <a:extLst>
              <a:ext uri="{FF2B5EF4-FFF2-40B4-BE49-F238E27FC236}">
                <a16:creationId xmlns:a16="http://schemas.microsoft.com/office/drawing/2014/main" id="{B0A8ECEA-FE39-470A-8E6A-973C2B981E39}"/>
              </a:ext>
            </a:extLst>
          </p:cNvPr>
          <p:cNvSpPr>
            <a:spLocks noGrp="1"/>
          </p:cNvSpPr>
          <p:nvPr>
            <p:ph idx="1"/>
          </p:nvPr>
        </p:nvSpPr>
        <p:spPr>
          <a:xfrm>
            <a:off x="838200" y="1350985"/>
            <a:ext cx="10515600" cy="4351338"/>
          </a:xfrm>
        </p:spPr>
        <p:txBody>
          <a:bodyPr/>
          <a:lstStyle/>
          <a:p>
            <a:r>
              <a:rPr lang="en-US" dirty="0"/>
              <a:t>In this tab two buttons are provided one for personal transactions and another for group transactions. </a:t>
            </a:r>
          </a:p>
          <a:p>
            <a:r>
              <a:rPr lang="en-US" dirty="0"/>
              <a:t>In personal transactions, user will be able to see his transactions only. In group transactions, all the transactions of multiple users will be shown.  </a:t>
            </a:r>
          </a:p>
          <a:p>
            <a:pPr marL="0" indent="0">
              <a:buNone/>
            </a:pPr>
            <a:endParaRPr lang="en-US" dirty="0"/>
          </a:p>
        </p:txBody>
      </p:sp>
      <p:pic>
        <p:nvPicPr>
          <p:cNvPr id="4" name="Picture 3">
            <a:extLst>
              <a:ext uri="{FF2B5EF4-FFF2-40B4-BE49-F238E27FC236}">
                <a16:creationId xmlns:a16="http://schemas.microsoft.com/office/drawing/2014/main" id="{0D6B9ABD-CBC1-45B1-B06C-094B1237F9E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72588" y="3107690"/>
            <a:ext cx="1831657" cy="359918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75D14B8-581B-44C6-AC4C-B2FE47F0BFC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292905" y="3107690"/>
            <a:ext cx="1836558" cy="3609340"/>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9306524D-3068-4BCD-A4F0-A6FDED8376E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018123" y="3107690"/>
            <a:ext cx="1920579" cy="36093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09596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E125-92E5-4F8E-AA1D-2B3C62081BB5}"/>
              </a:ext>
            </a:extLst>
          </p:cNvPr>
          <p:cNvSpPr>
            <a:spLocks noGrp="1"/>
          </p:cNvSpPr>
          <p:nvPr>
            <p:ph type="title"/>
          </p:nvPr>
        </p:nvSpPr>
        <p:spPr>
          <a:xfrm>
            <a:off x="533400" y="437217"/>
            <a:ext cx="10515600" cy="1325563"/>
          </a:xfrm>
        </p:spPr>
        <p:txBody>
          <a:bodyPr/>
          <a:lstStyle/>
          <a:p>
            <a:r>
              <a:rPr lang="en-US" b="1" dirty="0"/>
              <a:t>Add Members Activity</a:t>
            </a:r>
            <a:endParaRPr lang="en-US" dirty="0"/>
          </a:p>
        </p:txBody>
      </p:sp>
      <p:sp>
        <p:nvSpPr>
          <p:cNvPr id="3" name="Content Placeholder 2">
            <a:extLst>
              <a:ext uri="{FF2B5EF4-FFF2-40B4-BE49-F238E27FC236}">
                <a16:creationId xmlns:a16="http://schemas.microsoft.com/office/drawing/2014/main" id="{23C2C23D-DD57-4740-BCCF-EBC549E3D9F2}"/>
              </a:ext>
            </a:extLst>
          </p:cNvPr>
          <p:cNvSpPr>
            <a:spLocks noGrp="1"/>
          </p:cNvSpPr>
          <p:nvPr>
            <p:ph idx="1"/>
          </p:nvPr>
        </p:nvSpPr>
        <p:spPr>
          <a:xfrm>
            <a:off x="533400" y="1656250"/>
            <a:ext cx="5562600" cy="4351338"/>
          </a:xfrm>
        </p:spPr>
        <p:txBody>
          <a:bodyPr>
            <a:normAutofit/>
          </a:bodyPr>
          <a:lstStyle/>
          <a:p>
            <a:r>
              <a:rPr lang="en-US" sz="2400" dirty="0"/>
              <a:t>In this activity, we can add new members to our existing group. The method by which we can add a new member is by generating a unique group-id.</a:t>
            </a:r>
          </a:p>
          <a:p>
            <a:pPr marL="0" indent="0">
              <a:buNone/>
            </a:pPr>
            <a:endParaRPr lang="en-US" sz="2400" dirty="0"/>
          </a:p>
          <a:p>
            <a:r>
              <a:rPr lang="en-US" sz="2400" dirty="0"/>
              <a:t>The unique group-id is then shared to the person we want to add via WhatsApp, Text Messaging and all other media. </a:t>
            </a:r>
          </a:p>
          <a:p>
            <a:endParaRPr lang="en-US" sz="2400" dirty="0"/>
          </a:p>
        </p:txBody>
      </p:sp>
      <p:pic>
        <p:nvPicPr>
          <p:cNvPr id="4" name="Picture 3">
            <a:extLst>
              <a:ext uri="{FF2B5EF4-FFF2-40B4-BE49-F238E27FC236}">
                <a16:creationId xmlns:a16="http://schemas.microsoft.com/office/drawing/2014/main" id="{097F825C-59B8-4A58-8C22-FDA10A14AC14}"/>
              </a:ext>
            </a:extLst>
          </p:cNvPr>
          <p:cNvPicPr/>
          <p:nvPr/>
        </p:nvPicPr>
        <p:blipFill rotWithShape="1">
          <a:blip r:embed="rId2" cstate="print">
            <a:extLst>
              <a:ext uri="{28A0092B-C50C-407E-A947-70E740481C1C}">
                <a14:useLocalDpi xmlns:a14="http://schemas.microsoft.com/office/drawing/2010/main" val="0"/>
              </a:ext>
            </a:extLst>
          </a:blip>
          <a:srcRect t="4633"/>
          <a:stretch/>
        </p:blipFill>
        <p:spPr bwMode="auto">
          <a:xfrm>
            <a:off x="6566217" y="1549717"/>
            <a:ext cx="2032635" cy="407860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02831FA5-84CB-4D8C-A3CE-6883BCDEA8A7}"/>
              </a:ext>
            </a:extLst>
          </p:cNvPr>
          <p:cNvPicPr/>
          <p:nvPr/>
        </p:nvPicPr>
        <p:blipFill rotWithShape="1">
          <a:blip r:embed="rId3" cstate="print">
            <a:extLst>
              <a:ext uri="{28A0092B-C50C-407E-A947-70E740481C1C}">
                <a14:useLocalDpi xmlns:a14="http://schemas.microsoft.com/office/drawing/2010/main" val="0"/>
              </a:ext>
            </a:extLst>
          </a:blip>
          <a:srcRect t="4002" b="2697"/>
          <a:stretch/>
        </p:blipFill>
        <p:spPr bwMode="auto">
          <a:xfrm>
            <a:off x="9714547" y="1549716"/>
            <a:ext cx="2017395" cy="407860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382676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BD2A8-1CEE-40D5-A17C-5493C73D52A0}"/>
              </a:ext>
            </a:extLst>
          </p:cNvPr>
          <p:cNvSpPr>
            <a:spLocks noGrp="1"/>
          </p:cNvSpPr>
          <p:nvPr>
            <p:ph type="title"/>
          </p:nvPr>
        </p:nvSpPr>
        <p:spPr/>
        <p:txBody>
          <a:bodyPr/>
          <a:lstStyle/>
          <a:p>
            <a:r>
              <a:rPr lang="en-US" b="1" dirty="0"/>
              <a:t>FUTURE SCOPE</a:t>
            </a:r>
            <a:endParaRPr lang="en-US" dirty="0"/>
          </a:p>
        </p:txBody>
      </p:sp>
      <p:sp>
        <p:nvSpPr>
          <p:cNvPr id="3" name="Content Placeholder 2">
            <a:extLst>
              <a:ext uri="{FF2B5EF4-FFF2-40B4-BE49-F238E27FC236}">
                <a16:creationId xmlns:a16="http://schemas.microsoft.com/office/drawing/2014/main" id="{333BDC24-1382-43B0-B830-1DD928558729}"/>
              </a:ext>
            </a:extLst>
          </p:cNvPr>
          <p:cNvSpPr>
            <a:spLocks noGrp="1"/>
          </p:cNvSpPr>
          <p:nvPr>
            <p:ph idx="1"/>
          </p:nvPr>
        </p:nvSpPr>
        <p:spPr>
          <a:xfrm>
            <a:off x="1104293" y="1544714"/>
            <a:ext cx="8946541" cy="4792461"/>
          </a:xfrm>
        </p:spPr>
        <p:txBody>
          <a:bodyPr>
            <a:normAutofit/>
          </a:bodyPr>
          <a:lstStyle/>
          <a:p>
            <a:pPr marL="514350" lvl="0" indent="-514350">
              <a:buFont typeface="+mj-lt"/>
              <a:buAutoNum type="arabicPeriod"/>
            </a:pPr>
            <a:r>
              <a:rPr lang="en-US" sz="2500" dirty="0"/>
              <a:t>We can edit our user profile.</a:t>
            </a:r>
          </a:p>
          <a:p>
            <a:pPr marL="514350" lvl="0" indent="-514350">
              <a:buFont typeface="+mj-lt"/>
              <a:buAutoNum type="arabicPeriod"/>
            </a:pPr>
            <a:r>
              <a:rPr lang="en-US" sz="2500" dirty="0"/>
              <a:t>Improve the general management and UI to create a more user-friendly application.</a:t>
            </a:r>
          </a:p>
          <a:p>
            <a:pPr marL="514350" lvl="0" indent="-514350">
              <a:buFont typeface="+mj-lt"/>
              <a:buAutoNum type="arabicPeriod"/>
            </a:pPr>
            <a:r>
              <a:rPr lang="en-US" sz="2500" dirty="0"/>
              <a:t>We can add more payment options.</a:t>
            </a:r>
          </a:p>
          <a:p>
            <a:pPr marL="514350" lvl="0" indent="-514350">
              <a:buFont typeface="+mj-lt"/>
              <a:buAutoNum type="arabicPeriod"/>
            </a:pPr>
            <a:r>
              <a:rPr lang="en-US" sz="2500" dirty="0"/>
              <a:t>Can include a wallet for better management of expenses.</a:t>
            </a:r>
          </a:p>
          <a:p>
            <a:pPr marL="514350" lvl="0" indent="-514350">
              <a:buFont typeface="+mj-lt"/>
              <a:buAutoNum type="arabicPeriod"/>
            </a:pPr>
            <a:r>
              <a:rPr lang="en-US" sz="2500" dirty="0"/>
              <a:t>When the transaction is made, we could record the time and date of it to know exactly when we did the transactions.</a:t>
            </a:r>
          </a:p>
        </p:txBody>
      </p:sp>
    </p:spTree>
    <p:extLst>
      <p:ext uri="{BB962C8B-B14F-4D97-AF65-F5344CB8AC3E}">
        <p14:creationId xmlns:p14="http://schemas.microsoft.com/office/powerpoint/2010/main" val="716489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14C0-873B-4D87-A9A3-A72A4C65E110}"/>
              </a:ext>
            </a:extLst>
          </p:cNvPr>
          <p:cNvSpPr>
            <a:spLocks noGrp="1"/>
          </p:cNvSpPr>
          <p:nvPr>
            <p:ph type="title"/>
          </p:nvPr>
        </p:nvSpPr>
        <p:spPr>
          <a:xfrm>
            <a:off x="645130" y="363941"/>
            <a:ext cx="9404723" cy="1400530"/>
          </a:xfrm>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1B03220B-5193-4D3B-A4CD-51B783E6294B}"/>
              </a:ext>
            </a:extLst>
          </p:cNvPr>
          <p:cNvSpPr>
            <a:spLocks noGrp="1"/>
          </p:cNvSpPr>
          <p:nvPr>
            <p:ph idx="1"/>
          </p:nvPr>
        </p:nvSpPr>
        <p:spPr>
          <a:xfrm>
            <a:off x="1103312" y="1324949"/>
            <a:ext cx="8946541" cy="5009312"/>
          </a:xfrm>
        </p:spPr>
        <p:txBody>
          <a:bodyPr>
            <a:noAutofit/>
          </a:bodyPr>
          <a:lstStyle/>
          <a:p>
            <a:pPr>
              <a:lnSpc>
                <a:spcPct val="150000"/>
              </a:lnSpc>
            </a:pPr>
            <a:r>
              <a:rPr lang="en-US" dirty="0"/>
              <a:t>Pay N Split is an app that takes the trouble out of sharing expenses with friends, roommates and everyone else. It does all the math for you because it keeps a running total over time, so you can pay each other back in one big payment instead of a bunch of small ones.</a:t>
            </a:r>
          </a:p>
          <a:p>
            <a:pPr>
              <a:lnSpc>
                <a:spcPct val="150000"/>
              </a:lnSpc>
            </a:pPr>
            <a:r>
              <a:rPr lang="en-US" dirty="0"/>
              <a:t>It is all organized in one place so everyone can see who they owe money to. No matter if you are sharing a lunch with a friend, watching a movie in a group, paying rent with your roommate or going on a ski trip, there is no more need to worry about money because Pay N Split will do all the work for you fair and square.</a:t>
            </a:r>
          </a:p>
        </p:txBody>
      </p:sp>
    </p:spTree>
    <p:extLst>
      <p:ext uri="{BB962C8B-B14F-4D97-AF65-F5344CB8AC3E}">
        <p14:creationId xmlns:p14="http://schemas.microsoft.com/office/powerpoint/2010/main" val="72555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710A-3CD6-4CD7-AA6E-505BA88CCD26}"/>
              </a:ext>
            </a:extLst>
          </p:cNvPr>
          <p:cNvSpPr>
            <a:spLocks noGrp="1"/>
          </p:cNvSpPr>
          <p:nvPr>
            <p:ph type="title"/>
          </p:nvPr>
        </p:nvSpPr>
        <p:spPr>
          <a:xfrm>
            <a:off x="838200" y="159755"/>
            <a:ext cx="9404723" cy="1400530"/>
          </a:xfrm>
        </p:spPr>
        <p:txBody>
          <a:bodyPr/>
          <a:lstStyle/>
          <a:p>
            <a:r>
              <a:rPr lang="en-US" b="1" dirty="0"/>
              <a:t>ABSTRACT</a:t>
            </a:r>
            <a:br>
              <a:rPr lang="en-US" dirty="0"/>
            </a:br>
            <a:endParaRPr lang="en-US" dirty="0"/>
          </a:p>
        </p:txBody>
      </p:sp>
      <p:sp>
        <p:nvSpPr>
          <p:cNvPr id="3" name="Content Placeholder 2">
            <a:extLst>
              <a:ext uri="{FF2B5EF4-FFF2-40B4-BE49-F238E27FC236}">
                <a16:creationId xmlns:a16="http://schemas.microsoft.com/office/drawing/2014/main" id="{0D37AA1C-C83B-423D-95E8-07B77C8B6141}"/>
              </a:ext>
            </a:extLst>
          </p:cNvPr>
          <p:cNvSpPr>
            <a:spLocks noGrp="1"/>
          </p:cNvSpPr>
          <p:nvPr>
            <p:ph idx="1"/>
          </p:nvPr>
        </p:nvSpPr>
        <p:spPr>
          <a:xfrm>
            <a:off x="838200" y="1022511"/>
            <a:ext cx="10515600" cy="5086509"/>
          </a:xfrm>
        </p:spPr>
        <p:txBody>
          <a:bodyPr>
            <a:noAutofit/>
          </a:bodyPr>
          <a:lstStyle/>
          <a:p>
            <a:pPr>
              <a:lnSpc>
                <a:spcPct val="170000"/>
              </a:lnSpc>
            </a:pPr>
            <a:r>
              <a:rPr lang="en-US" sz="2100" dirty="0"/>
              <a:t>Pay N Split is designed to be a versatile bill-splitting app to fit most situations where you need to split costs between multiple people.</a:t>
            </a:r>
          </a:p>
          <a:p>
            <a:pPr>
              <a:lnSpc>
                <a:spcPct val="170000"/>
              </a:lnSpc>
            </a:pPr>
            <a:r>
              <a:rPr lang="en-US" sz="2100" dirty="0"/>
              <a:t>You can create groups with various friends and divide up what each person owes. All your shared expenses are organized in one place and everyone in the group can see the amount they owe.</a:t>
            </a:r>
          </a:p>
          <a:p>
            <a:pPr>
              <a:lnSpc>
                <a:spcPct val="170000"/>
              </a:lnSpc>
            </a:pPr>
            <a:r>
              <a:rPr lang="en-US" sz="2100" dirty="0"/>
              <a:t>The app tracks borrowing and lending over time. And, until the balance is settled up, each person’s outstanding balance may go up and down. </a:t>
            </a:r>
          </a:p>
          <a:p>
            <a:pPr>
              <a:lnSpc>
                <a:spcPct val="170000"/>
              </a:lnSpc>
            </a:pPr>
            <a:r>
              <a:rPr lang="en-US" sz="2100" dirty="0"/>
              <a:t>This application provides an easy user interface which helps people to manage their expenses and contribution for group activities. This app is easy to learn and efficient to use.</a:t>
            </a:r>
          </a:p>
          <a:p>
            <a:endParaRPr lang="en-US" sz="2100" dirty="0"/>
          </a:p>
        </p:txBody>
      </p:sp>
    </p:spTree>
    <p:extLst>
      <p:ext uri="{BB962C8B-B14F-4D97-AF65-F5344CB8AC3E}">
        <p14:creationId xmlns:p14="http://schemas.microsoft.com/office/powerpoint/2010/main" val="149959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5354A-6907-4718-A37D-A2CD5DA27263}"/>
              </a:ext>
            </a:extLst>
          </p:cNvPr>
          <p:cNvSpPr>
            <a:spLocks noGrp="1"/>
          </p:cNvSpPr>
          <p:nvPr>
            <p:ph type="title"/>
          </p:nvPr>
        </p:nvSpPr>
        <p:spPr>
          <a:xfrm>
            <a:off x="838200" y="146339"/>
            <a:ext cx="10515600" cy="1325563"/>
          </a:xfrm>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4300541E-8F09-477D-BFAF-E7C30867C67B}"/>
              </a:ext>
            </a:extLst>
          </p:cNvPr>
          <p:cNvSpPr>
            <a:spLocks noGrp="1"/>
          </p:cNvSpPr>
          <p:nvPr>
            <p:ph idx="1"/>
          </p:nvPr>
        </p:nvSpPr>
        <p:spPr>
          <a:xfrm>
            <a:off x="838200" y="1169905"/>
            <a:ext cx="10515600" cy="5621655"/>
          </a:xfrm>
        </p:spPr>
        <p:txBody>
          <a:bodyPr>
            <a:normAutofit fontScale="92500" lnSpcReduction="20000"/>
          </a:bodyPr>
          <a:lstStyle/>
          <a:p>
            <a:pPr>
              <a:lnSpc>
                <a:spcPct val="150000"/>
              </a:lnSpc>
            </a:pPr>
            <a:r>
              <a:rPr lang="en-US" sz="2400" dirty="0"/>
              <a:t>In the past, splitting the cost of bills and expenses was a clumsy process. You had to calculate who owed what, then go through the tedious task of collecting money from each person. And since fewer people are carrying cash less often these days, settling up gets even more difficult. That is, until Pay N Split app.</a:t>
            </a:r>
          </a:p>
          <a:p>
            <a:pPr>
              <a:lnSpc>
                <a:spcPct val="150000"/>
              </a:lnSpc>
            </a:pPr>
            <a:r>
              <a:rPr lang="en-US" sz="2400" dirty="0"/>
              <a:t>Pay N Split app lets you divide up the cost of things like group dinners and group trips so that everyone can pay their fair share. With Pay N Split, you’ll be able to keep the peace between friends by cutting down on squabbles about who owes what to whom.</a:t>
            </a:r>
          </a:p>
          <a:p>
            <a:pPr>
              <a:lnSpc>
                <a:spcPct val="150000"/>
              </a:lnSpc>
            </a:pPr>
            <a:r>
              <a:rPr lang="en-US" sz="2400" dirty="0"/>
              <a:t>One of the advantages of the app is that it gives you a multitude of payment options like Paytm, UPI and Cash to pay and clear your bills. The user-friendly user interface is also easy to use and adapt.</a:t>
            </a:r>
          </a:p>
        </p:txBody>
      </p:sp>
    </p:spTree>
    <p:extLst>
      <p:ext uri="{BB962C8B-B14F-4D97-AF65-F5344CB8AC3E}">
        <p14:creationId xmlns:p14="http://schemas.microsoft.com/office/powerpoint/2010/main" val="244956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B7507-C158-44A9-8596-2F6056DA019E}"/>
              </a:ext>
            </a:extLst>
          </p:cNvPr>
          <p:cNvSpPr>
            <a:spLocks noGrp="1"/>
          </p:cNvSpPr>
          <p:nvPr>
            <p:ph idx="1"/>
          </p:nvPr>
        </p:nvSpPr>
        <p:spPr>
          <a:xfrm>
            <a:off x="838200" y="1193436"/>
            <a:ext cx="10515600" cy="6038215"/>
          </a:xfrm>
        </p:spPr>
        <p:txBody>
          <a:bodyPr>
            <a:normAutofit/>
          </a:bodyPr>
          <a:lstStyle/>
          <a:p>
            <a:pPr>
              <a:lnSpc>
                <a:spcPct val="170000"/>
              </a:lnSpc>
            </a:pPr>
            <a:r>
              <a:rPr lang="en-US" dirty="0"/>
              <a:t>The app allows you to maintain personal and group transactions separately. This leads to efficient management of one’s expenses. The bill is calculated and every member gets information about how much is his contribution and how much he has to pay or receive.</a:t>
            </a:r>
          </a:p>
          <a:p>
            <a:pPr>
              <a:lnSpc>
                <a:spcPct val="170000"/>
              </a:lnSpc>
            </a:pPr>
            <a:r>
              <a:rPr lang="en-US" dirty="0"/>
              <a:t>Pay N Split can be used in a variety of occasions in our life. It can be specifically used between roommates to manage their daily collective expenses for the room.</a:t>
            </a:r>
          </a:p>
          <a:p>
            <a:endParaRPr lang="en-US" dirty="0"/>
          </a:p>
        </p:txBody>
      </p:sp>
    </p:spTree>
    <p:extLst>
      <p:ext uri="{BB962C8B-B14F-4D97-AF65-F5344CB8AC3E}">
        <p14:creationId xmlns:p14="http://schemas.microsoft.com/office/powerpoint/2010/main" val="246085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DE17-C6E7-4C2B-A1C8-AD328D946212}"/>
              </a:ext>
            </a:extLst>
          </p:cNvPr>
          <p:cNvSpPr>
            <a:spLocks noGrp="1"/>
          </p:cNvSpPr>
          <p:nvPr>
            <p:ph type="title"/>
          </p:nvPr>
        </p:nvSpPr>
        <p:spPr>
          <a:xfrm>
            <a:off x="838200" y="213564"/>
            <a:ext cx="10515600" cy="1325563"/>
          </a:xfrm>
        </p:spPr>
        <p:txBody>
          <a:bodyPr/>
          <a:lstStyle/>
          <a:p>
            <a:r>
              <a:rPr lang="en-US" b="1" dirty="0"/>
              <a:t>OBJECTIVES</a:t>
            </a:r>
            <a:endParaRPr lang="en-US" dirty="0"/>
          </a:p>
        </p:txBody>
      </p:sp>
      <p:sp>
        <p:nvSpPr>
          <p:cNvPr id="3" name="Content Placeholder 2">
            <a:extLst>
              <a:ext uri="{FF2B5EF4-FFF2-40B4-BE49-F238E27FC236}">
                <a16:creationId xmlns:a16="http://schemas.microsoft.com/office/drawing/2014/main" id="{84761E66-1DD9-4987-9838-0DC0DA41FD00}"/>
              </a:ext>
            </a:extLst>
          </p:cNvPr>
          <p:cNvSpPr>
            <a:spLocks noGrp="1"/>
          </p:cNvSpPr>
          <p:nvPr>
            <p:ph idx="1"/>
          </p:nvPr>
        </p:nvSpPr>
        <p:spPr>
          <a:xfrm>
            <a:off x="838200" y="1253331"/>
            <a:ext cx="10515600" cy="4351338"/>
          </a:xfrm>
        </p:spPr>
        <p:txBody>
          <a:bodyPr>
            <a:noAutofit/>
          </a:bodyPr>
          <a:lstStyle/>
          <a:p>
            <a:pPr marL="514350" lvl="0" indent="-514350">
              <a:lnSpc>
                <a:spcPct val="120000"/>
              </a:lnSpc>
              <a:buFont typeface="+mj-lt"/>
              <a:buAutoNum type="arabicPeriod"/>
            </a:pPr>
            <a:r>
              <a:rPr lang="en-US" sz="2200" dirty="0"/>
              <a:t>Provide a software application for bill splitting.</a:t>
            </a:r>
          </a:p>
          <a:p>
            <a:pPr marL="514350" lvl="0" indent="-514350">
              <a:lnSpc>
                <a:spcPct val="120000"/>
              </a:lnSpc>
              <a:buFont typeface="+mj-lt"/>
              <a:buAutoNum type="arabicPeriod"/>
            </a:pPr>
            <a:r>
              <a:rPr lang="en-US" sz="2200" dirty="0"/>
              <a:t>To bring in an easy user interface and interactive application which provides feasible options to users.</a:t>
            </a:r>
          </a:p>
          <a:p>
            <a:pPr marL="514350" lvl="0" indent="-514350">
              <a:lnSpc>
                <a:spcPct val="120000"/>
              </a:lnSpc>
              <a:buFont typeface="+mj-lt"/>
              <a:buAutoNum type="arabicPeriod"/>
            </a:pPr>
            <a:r>
              <a:rPr lang="en-US" sz="2200" dirty="0"/>
              <a:t>To manage the expenses of members in a group.</a:t>
            </a:r>
          </a:p>
          <a:p>
            <a:pPr marL="514350" lvl="0" indent="-514350">
              <a:lnSpc>
                <a:spcPct val="120000"/>
              </a:lnSpc>
              <a:buFont typeface="+mj-lt"/>
              <a:buAutoNum type="arabicPeriod"/>
            </a:pPr>
            <a:r>
              <a:rPr lang="en-US" sz="2200" dirty="0"/>
              <a:t>To easily collect money from a group.</a:t>
            </a:r>
          </a:p>
          <a:p>
            <a:pPr marL="514350" lvl="0" indent="-514350">
              <a:lnSpc>
                <a:spcPct val="120000"/>
              </a:lnSpc>
              <a:buFont typeface="+mj-lt"/>
              <a:buAutoNum type="arabicPeriod"/>
            </a:pPr>
            <a:r>
              <a:rPr lang="en-US" sz="2200" dirty="0"/>
              <a:t>Provide features to easily split expenses among friends.</a:t>
            </a:r>
          </a:p>
          <a:p>
            <a:pPr marL="514350" lvl="0" indent="-514350">
              <a:lnSpc>
                <a:spcPct val="120000"/>
              </a:lnSpc>
              <a:buFont typeface="+mj-lt"/>
              <a:buAutoNum type="arabicPeriod"/>
            </a:pPr>
            <a:r>
              <a:rPr lang="en-US" sz="2200" dirty="0"/>
              <a:t>To minimize time for processing of various tasks, thereby reducing the time consumption.</a:t>
            </a:r>
          </a:p>
          <a:p>
            <a:pPr marL="514350" lvl="0" indent="-514350">
              <a:lnSpc>
                <a:spcPct val="120000"/>
              </a:lnSpc>
              <a:buFont typeface="+mj-lt"/>
              <a:buAutoNum type="arabicPeriod"/>
            </a:pPr>
            <a:r>
              <a:rPr lang="en-US" sz="2200" dirty="0"/>
              <a:t>To reduce the manual work for members as the calculations are accomplished automatically with the help of application software.</a:t>
            </a:r>
          </a:p>
          <a:p>
            <a:pPr marL="514350" lvl="0" indent="-514350">
              <a:lnSpc>
                <a:spcPct val="120000"/>
              </a:lnSpc>
              <a:buFont typeface="+mj-lt"/>
              <a:buAutoNum type="arabicPeriod"/>
            </a:pPr>
            <a:r>
              <a:rPr lang="en-US" sz="2200" dirty="0"/>
              <a:t>This app aims to make shared living simple.</a:t>
            </a:r>
          </a:p>
          <a:p>
            <a:pPr marL="514350" indent="-514350">
              <a:lnSpc>
                <a:spcPct val="120000"/>
              </a:lnSpc>
              <a:buFont typeface="+mj-lt"/>
              <a:buAutoNum type="arabicPeriod"/>
            </a:pPr>
            <a:endParaRPr lang="en-US" sz="2200" dirty="0"/>
          </a:p>
        </p:txBody>
      </p:sp>
    </p:spTree>
    <p:extLst>
      <p:ext uri="{BB962C8B-B14F-4D97-AF65-F5344CB8AC3E}">
        <p14:creationId xmlns:p14="http://schemas.microsoft.com/office/powerpoint/2010/main" val="277802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22CB-A45A-4832-844E-24A40CDE86F2}"/>
              </a:ext>
            </a:extLst>
          </p:cNvPr>
          <p:cNvSpPr>
            <a:spLocks noGrp="1"/>
          </p:cNvSpPr>
          <p:nvPr>
            <p:ph type="title"/>
          </p:nvPr>
        </p:nvSpPr>
        <p:spPr>
          <a:xfrm>
            <a:off x="838200" y="368607"/>
            <a:ext cx="10515600" cy="1325563"/>
          </a:xfrm>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0EE4CA65-3411-4DDA-B36D-B1ECF45C6120}"/>
              </a:ext>
            </a:extLst>
          </p:cNvPr>
          <p:cNvSpPr>
            <a:spLocks noGrp="1"/>
          </p:cNvSpPr>
          <p:nvPr>
            <p:ph idx="1"/>
          </p:nvPr>
        </p:nvSpPr>
        <p:spPr>
          <a:xfrm>
            <a:off x="838200" y="1475273"/>
            <a:ext cx="10515600" cy="4351338"/>
          </a:xfrm>
        </p:spPr>
        <p:txBody>
          <a:bodyPr>
            <a:noAutofit/>
          </a:bodyPr>
          <a:lstStyle/>
          <a:p>
            <a:pPr>
              <a:lnSpc>
                <a:spcPct val="150000"/>
              </a:lnSpc>
            </a:pPr>
            <a:r>
              <a:rPr lang="en-US" dirty="0"/>
              <a:t>We have developed an application for people living in a group to split their bills amongst themselves. The bills can be splitted by the end of the month to ensure that every member of the group contributes his part and receive what he has payed extra. For a new user to use the app, he has to create an account. This can be done by clicking on the Sign-up button. He has to enter his credentials to login to an account which is already existing.</a:t>
            </a:r>
          </a:p>
          <a:p>
            <a:pPr>
              <a:lnSpc>
                <a:spcPct val="150000"/>
              </a:lnSpc>
            </a:pPr>
            <a:r>
              <a:rPr lang="en-US" dirty="0"/>
              <a:t>When the user is logged in, he has the option to either create a group or join a group. If the user chooses to create a group, he gets a unique group-id through which he can add members. Users can join a group by using the group-id created by the admin.</a:t>
            </a:r>
          </a:p>
          <a:p>
            <a:pPr marL="0" indent="0">
              <a:lnSpc>
                <a:spcPct val="150000"/>
              </a:lnSpc>
              <a:buNone/>
            </a:pPr>
            <a:endParaRPr lang="en-US" dirty="0"/>
          </a:p>
        </p:txBody>
      </p:sp>
    </p:spTree>
    <p:extLst>
      <p:ext uri="{BB962C8B-B14F-4D97-AF65-F5344CB8AC3E}">
        <p14:creationId xmlns:p14="http://schemas.microsoft.com/office/powerpoint/2010/main" val="174872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36C66-3A05-4458-AE91-595FD5B795B2}"/>
              </a:ext>
            </a:extLst>
          </p:cNvPr>
          <p:cNvSpPr>
            <a:spLocks noGrp="1"/>
          </p:cNvSpPr>
          <p:nvPr>
            <p:ph idx="1"/>
          </p:nvPr>
        </p:nvSpPr>
        <p:spPr>
          <a:xfrm>
            <a:off x="838200" y="1295035"/>
            <a:ext cx="10515600" cy="5763895"/>
          </a:xfrm>
        </p:spPr>
        <p:txBody>
          <a:bodyPr>
            <a:normAutofit/>
          </a:bodyPr>
          <a:lstStyle/>
          <a:p>
            <a:pPr>
              <a:lnSpc>
                <a:spcPct val="150000"/>
              </a:lnSpc>
            </a:pPr>
            <a:r>
              <a:rPr lang="en-US" dirty="0"/>
              <a:t>The homepage consists of all the groups in which the user is present. The groups can be navigated by using a list. Whenever the user opens a particular group, he is directed to an activity page. The activity page consists of multiple tabs like:</a:t>
            </a:r>
          </a:p>
          <a:p>
            <a:pPr marL="0" lvl="0" indent="0">
              <a:lnSpc>
                <a:spcPct val="150000"/>
              </a:lnSpc>
              <a:buNone/>
            </a:pPr>
            <a:r>
              <a:rPr lang="en-US" dirty="0"/>
              <a:t>1.	Pay</a:t>
            </a:r>
          </a:p>
          <a:p>
            <a:pPr marL="0" lvl="0" indent="0">
              <a:lnSpc>
                <a:spcPct val="150000"/>
              </a:lnSpc>
              <a:buNone/>
            </a:pPr>
            <a:r>
              <a:rPr lang="en-US" dirty="0"/>
              <a:t>2.   View Transactions</a:t>
            </a:r>
          </a:p>
          <a:p>
            <a:pPr marL="0" indent="0">
              <a:lnSpc>
                <a:spcPct val="150000"/>
              </a:lnSpc>
              <a:buNone/>
            </a:pPr>
            <a:r>
              <a:rPr lang="en-US" dirty="0"/>
              <a:t>3.   Add members</a:t>
            </a:r>
          </a:p>
        </p:txBody>
      </p:sp>
    </p:spTree>
    <p:extLst>
      <p:ext uri="{BB962C8B-B14F-4D97-AF65-F5344CB8AC3E}">
        <p14:creationId xmlns:p14="http://schemas.microsoft.com/office/powerpoint/2010/main" val="158996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DFAC-93F7-4BAF-BB99-5953E1F4F8CF}"/>
              </a:ext>
            </a:extLst>
          </p:cNvPr>
          <p:cNvSpPr>
            <a:spLocks noGrp="1"/>
          </p:cNvSpPr>
          <p:nvPr>
            <p:ph type="title"/>
          </p:nvPr>
        </p:nvSpPr>
        <p:spPr/>
        <p:txBody>
          <a:bodyPr/>
          <a:lstStyle/>
          <a:p>
            <a:r>
              <a:rPr lang="en-US" b="1" dirty="0"/>
              <a:t>ARCHITECTURE</a:t>
            </a:r>
            <a:endParaRPr lang="en-US" dirty="0"/>
          </a:p>
        </p:txBody>
      </p:sp>
      <p:grpSp>
        <p:nvGrpSpPr>
          <p:cNvPr id="22" name="Group 21">
            <a:extLst>
              <a:ext uri="{FF2B5EF4-FFF2-40B4-BE49-F238E27FC236}">
                <a16:creationId xmlns:a16="http://schemas.microsoft.com/office/drawing/2014/main" id="{70AE5AB9-53F3-4B90-B554-6007229C6F6B}"/>
              </a:ext>
            </a:extLst>
          </p:cNvPr>
          <p:cNvGrpSpPr/>
          <p:nvPr/>
        </p:nvGrpSpPr>
        <p:grpSpPr>
          <a:xfrm>
            <a:off x="3063240" y="1690688"/>
            <a:ext cx="6065520" cy="4613910"/>
            <a:chOff x="0" y="0"/>
            <a:chExt cx="5168900" cy="3771900"/>
          </a:xfrm>
        </p:grpSpPr>
        <p:cxnSp>
          <p:nvCxnSpPr>
            <p:cNvPr id="23" name="Straight Arrow Connector 22">
              <a:extLst>
                <a:ext uri="{FF2B5EF4-FFF2-40B4-BE49-F238E27FC236}">
                  <a16:creationId xmlns:a16="http://schemas.microsoft.com/office/drawing/2014/main" id="{D33E9ED5-B8AC-4C80-98B8-5E8811271B9C}"/>
                </a:ext>
              </a:extLst>
            </p:cNvPr>
            <p:cNvCxnSpPr/>
            <p:nvPr/>
          </p:nvCxnSpPr>
          <p:spPr>
            <a:xfrm>
              <a:off x="2514600" y="1143000"/>
              <a:ext cx="0" cy="460375"/>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1A608436-1BDF-480F-8EFF-5CA2E4B390D6}"/>
                </a:ext>
              </a:extLst>
            </p:cNvPr>
            <p:cNvGrpSpPr/>
            <p:nvPr/>
          </p:nvGrpSpPr>
          <p:grpSpPr>
            <a:xfrm>
              <a:off x="1661160" y="0"/>
              <a:ext cx="1767840" cy="1135380"/>
              <a:chOff x="0" y="0"/>
              <a:chExt cx="1767840" cy="1135380"/>
            </a:xfrm>
          </p:grpSpPr>
          <p:sp>
            <p:nvSpPr>
              <p:cNvPr id="38" name="Rectangle: Rounded Corners 37">
                <a:extLst>
                  <a:ext uri="{FF2B5EF4-FFF2-40B4-BE49-F238E27FC236}">
                    <a16:creationId xmlns:a16="http://schemas.microsoft.com/office/drawing/2014/main" id="{BF32EF30-9D48-4B2F-A490-26ABA2316262}"/>
                  </a:ext>
                </a:extLst>
              </p:cNvPr>
              <p:cNvSpPr/>
              <p:nvPr/>
            </p:nvSpPr>
            <p:spPr>
              <a:xfrm>
                <a:off x="0" y="0"/>
                <a:ext cx="1743710" cy="342900"/>
              </a:xfrm>
              <a:prstGeom prst="roundRect">
                <a:avLst/>
              </a:prstGeom>
              <a:ln>
                <a:solidFill>
                  <a:srgbClr val="2C53E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SimSun" panose="02010600030101010101" pitchFamily="2" charset="-122"/>
                    <a:cs typeface="Times New Roman" panose="02020603050405020304" pitchFamily="18" charset="0"/>
                  </a:rPr>
                  <a:t>USER</a:t>
                </a:r>
              </a:p>
            </p:txBody>
          </p:sp>
          <p:sp>
            <p:nvSpPr>
              <p:cNvPr id="39" name="Rectangle: Rounded Corners 38">
                <a:extLst>
                  <a:ext uri="{FF2B5EF4-FFF2-40B4-BE49-F238E27FC236}">
                    <a16:creationId xmlns:a16="http://schemas.microsoft.com/office/drawing/2014/main" id="{9C7331EF-DF92-45AE-9A98-2FF064F8818B}"/>
                  </a:ext>
                </a:extLst>
              </p:cNvPr>
              <p:cNvSpPr/>
              <p:nvPr/>
            </p:nvSpPr>
            <p:spPr>
              <a:xfrm>
                <a:off x="22860" y="792480"/>
                <a:ext cx="1744980" cy="342900"/>
              </a:xfrm>
              <a:prstGeom prst="roundRect">
                <a:avLst/>
              </a:prstGeom>
              <a:ln>
                <a:solidFill>
                  <a:srgbClr val="2C53E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SimSun" panose="02010600030101010101" pitchFamily="2" charset="-122"/>
                    <a:cs typeface="Times New Roman" panose="02020603050405020304" pitchFamily="18" charset="0"/>
                  </a:rPr>
                  <a:t>USER INTERFACE</a:t>
                </a:r>
              </a:p>
            </p:txBody>
          </p:sp>
          <p:cxnSp>
            <p:nvCxnSpPr>
              <p:cNvPr id="40" name="Straight Arrow Connector 39">
                <a:extLst>
                  <a:ext uri="{FF2B5EF4-FFF2-40B4-BE49-F238E27FC236}">
                    <a16:creationId xmlns:a16="http://schemas.microsoft.com/office/drawing/2014/main" id="{635082B0-A6BC-4C48-9DE4-9191E762117A}"/>
                  </a:ext>
                </a:extLst>
              </p:cNvPr>
              <p:cNvCxnSpPr/>
              <p:nvPr/>
            </p:nvCxnSpPr>
            <p:spPr>
              <a:xfrm>
                <a:off x="853440" y="342900"/>
                <a:ext cx="0" cy="454660"/>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grpSp>
        <p:grpSp>
          <p:nvGrpSpPr>
            <p:cNvPr id="25" name="Group 24">
              <a:extLst>
                <a:ext uri="{FF2B5EF4-FFF2-40B4-BE49-F238E27FC236}">
                  <a16:creationId xmlns:a16="http://schemas.microsoft.com/office/drawing/2014/main" id="{AD24F411-498F-41E9-9AD8-CE78E6FE8D8A}"/>
                </a:ext>
              </a:extLst>
            </p:cNvPr>
            <p:cNvGrpSpPr/>
            <p:nvPr/>
          </p:nvGrpSpPr>
          <p:grpSpPr>
            <a:xfrm>
              <a:off x="0" y="1371600"/>
              <a:ext cx="5168900" cy="2400300"/>
              <a:chOff x="0" y="0"/>
              <a:chExt cx="5168900" cy="2400300"/>
            </a:xfrm>
          </p:grpSpPr>
          <p:sp>
            <p:nvSpPr>
              <p:cNvPr id="26" name="Rectangle 25">
                <a:extLst>
                  <a:ext uri="{FF2B5EF4-FFF2-40B4-BE49-F238E27FC236}">
                    <a16:creationId xmlns:a16="http://schemas.microsoft.com/office/drawing/2014/main" id="{39D672F2-2310-4666-B202-126673693085}"/>
                  </a:ext>
                </a:extLst>
              </p:cNvPr>
              <p:cNvSpPr/>
              <p:nvPr/>
            </p:nvSpPr>
            <p:spPr>
              <a:xfrm>
                <a:off x="0" y="0"/>
                <a:ext cx="5168900" cy="2400300"/>
              </a:xfrm>
              <a:prstGeom prst="rect">
                <a:avLst/>
              </a:prstGeom>
              <a:ln>
                <a:solidFill>
                  <a:srgbClr val="778DA1"/>
                </a:solid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4565DDD7-AEBB-4462-8B8C-DE911E8EC898}"/>
                  </a:ext>
                </a:extLst>
              </p:cNvPr>
              <p:cNvGrpSpPr/>
              <p:nvPr/>
            </p:nvGrpSpPr>
            <p:grpSpPr>
              <a:xfrm>
                <a:off x="419100" y="220980"/>
                <a:ext cx="4196080" cy="1619192"/>
                <a:chOff x="0" y="0"/>
                <a:chExt cx="4196080" cy="1619192"/>
              </a:xfrm>
            </p:grpSpPr>
            <p:sp>
              <p:nvSpPr>
                <p:cNvPr id="28" name="Rectangle: Rounded Corners 27">
                  <a:extLst>
                    <a:ext uri="{FF2B5EF4-FFF2-40B4-BE49-F238E27FC236}">
                      <a16:creationId xmlns:a16="http://schemas.microsoft.com/office/drawing/2014/main" id="{D5A8F843-8089-4802-8A28-7A0F537D529F}"/>
                    </a:ext>
                  </a:extLst>
                </p:cNvPr>
                <p:cNvSpPr/>
                <p:nvPr/>
              </p:nvSpPr>
              <p:spPr>
                <a:xfrm>
                  <a:off x="1257300" y="0"/>
                  <a:ext cx="1746250" cy="346652"/>
                </a:xfrm>
                <a:prstGeom prst="roundRect">
                  <a:avLst/>
                </a:prstGeom>
                <a:ln>
                  <a:solidFill>
                    <a:srgbClr val="45E12B"/>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SimSun" panose="02010600030101010101" pitchFamily="2" charset="-122"/>
                      <a:cs typeface="Times New Roman" panose="02020603050405020304" pitchFamily="18" charset="0"/>
                    </a:rPr>
                    <a:t>SDK LIBRARY</a:t>
                  </a:r>
                </a:p>
              </p:txBody>
            </p:sp>
            <p:cxnSp>
              <p:nvCxnSpPr>
                <p:cNvPr id="29" name="Straight Arrow Connector 28">
                  <a:extLst>
                    <a:ext uri="{FF2B5EF4-FFF2-40B4-BE49-F238E27FC236}">
                      <a16:creationId xmlns:a16="http://schemas.microsoft.com/office/drawing/2014/main" id="{ADE3FB3E-FB1C-44AD-987F-8A51C108D7E4}"/>
                    </a:ext>
                  </a:extLst>
                </p:cNvPr>
                <p:cNvCxnSpPr/>
                <p:nvPr/>
              </p:nvCxnSpPr>
              <p:spPr>
                <a:xfrm flipH="1">
                  <a:off x="1958340" y="342900"/>
                  <a:ext cx="0" cy="917575"/>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A58DCDE-9FBC-40BE-A96B-2A48CE81F572}"/>
                    </a:ext>
                  </a:extLst>
                </p:cNvPr>
                <p:cNvCxnSpPr/>
                <p:nvPr/>
              </p:nvCxnSpPr>
              <p:spPr>
                <a:xfrm>
                  <a:off x="2514600" y="350520"/>
                  <a:ext cx="1117600" cy="901065"/>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90D50A7-E058-40F2-B397-D8A3B4639004}"/>
                    </a:ext>
                  </a:extLst>
                </p:cNvPr>
                <p:cNvCxnSpPr/>
                <p:nvPr/>
              </p:nvCxnSpPr>
              <p:spPr>
                <a:xfrm flipH="1">
                  <a:off x="563880" y="342900"/>
                  <a:ext cx="1117600" cy="916305"/>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324B9F8B-7402-47F6-9078-49819BE5ABC5}"/>
                    </a:ext>
                  </a:extLst>
                </p:cNvPr>
                <p:cNvSpPr/>
                <p:nvPr/>
              </p:nvSpPr>
              <p:spPr>
                <a:xfrm>
                  <a:off x="0" y="1272540"/>
                  <a:ext cx="1120140" cy="346652"/>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US" sz="1100" dirty="0">
                    <a:effectLst/>
                    <a:ea typeface="SimSun" panose="02010600030101010101" pitchFamily="2" charset="-122"/>
                    <a:cs typeface="Times New Roman" panose="02020603050405020304" pitchFamily="18" charset="0"/>
                  </a:endParaRPr>
                </a:p>
                <a:p>
                  <a:pPr algn="ctr">
                    <a:lnSpc>
                      <a:spcPct val="115000"/>
                    </a:lnSpc>
                    <a:spcAft>
                      <a:spcPts val="1000"/>
                    </a:spcAft>
                  </a:pPr>
                  <a:r>
                    <a:rPr lang="en-US" sz="1100" dirty="0">
                      <a:ea typeface="SimSun" panose="02010600030101010101" pitchFamily="2" charset="-122"/>
                      <a:cs typeface="Times New Roman" panose="02020603050405020304" pitchFamily="18" charset="0"/>
                    </a:rPr>
                    <a:t>PAYMENT API</a:t>
                  </a:r>
                  <a:endParaRPr lang="en-US" sz="1100" dirty="0">
                    <a:effectLst/>
                    <a:ea typeface="SimSun" panose="02010600030101010101" pitchFamily="2" charset="-122"/>
                    <a:cs typeface="Times New Roman" panose="02020603050405020304" pitchFamily="18" charset="0"/>
                  </a:endParaRPr>
                </a:p>
                <a:p>
                  <a:pPr marL="0" marR="0" algn="ctr">
                    <a:lnSpc>
                      <a:spcPct val="115000"/>
                    </a:lnSpc>
                    <a:spcBef>
                      <a:spcPts val="0"/>
                    </a:spcBef>
                    <a:spcAft>
                      <a:spcPts val="1000"/>
                    </a:spcAft>
                  </a:pPr>
                  <a:r>
                    <a:rPr lang="en-US" sz="1100" dirty="0">
                      <a:effectLst/>
                      <a:ea typeface="SimSun" panose="02010600030101010101" pitchFamily="2" charset="-122"/>
                      <a:cs typeface="Times New Roman" panose="02020603050405020304" pitchFamily="18" charset="0"/>
                    </a:rPr>
                    <a:t> </a:t>
                  </a:r>
                </a:p>
              </p:txBody>
            </p:sp>
            <p:sp>
              <p:nvSpPr>
                <p:cNvPr id="33" name="Rectangle: Rounded Corners 32">
                  <a:extLst>
                    <a:ext uri="{FF2B5EF4-FFF2-40B4-BE49-F238E27FC236}">
                      <a16:creationId xmlns:a16="http://schemas.microsoft.com/office/drawing/2014/main" id="{BA8A9BA5-C7E3-43EC-97F9-8CDE49919B70}"/>
                    </a:ext>
                  </a:extLst>
                </p:cNvPr>
                <p:cNvSpPr/>
                <p:nvPr/>
              </p:nvSpPr>
              <p:spPr>
                <a:xfrm>
                  <a:off x="1539240" y="1272540"/>
                  <a:ext cx="1115060" cy="346075"/>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SimSun" panose="02010600030101010101" pitchFamily="2" charset="-122"/>
                      <a:cs typeface="Times New Roman" panose="02020603050405020304" pitchFamily="18" charset="0"/>
                    </a:rPr>
                    <a:t>DATABASE</a:t>
                  </a:r>
                </a:p>
              </p:txBody>
            </p:sp>
            <p:sp>
              <p:nvSpPr>
                <p:cNvPr id="34" name="Rectangle: Rounded Corners 33">
                  <a:extLst>
                    <a:ext uri="{FF2B5EF4-FFF2-40B4-BE49-F238E27FC236}">
                      <a16:creationId xmlns:a16="http://schemas.microsoft.com/office/drawing/2014/main" id="{BE24FAD2-BF52-4531-92D5-453B084D2D79}"/>
                    </a:ext>
                  </a:extLst>
                </p:cNvPr>
                <p:cNvSpPr/>
                <p:nvPr/>
              </p:nvSpPr>
              <p:spPr>
                <a:xfrm>
                  <a:off x="3078480" y="1264920"/>
                  <a:ext cx="1117600" cy="346075"/>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SimSun" panose="02010600030101010101" pitchFamily="2" charset="-122"/>
                      <a:cs typeface="Times New Roman" panose="02020603050405020304" pitchFamily="18" charset="0"/>
                    </a:rPr>
                    <a:t>SERVICE</a:t>
                  </a:r>
                </a:p>
              </p:txBody>
            </p:sp>
            <p:cxnSp>
              <p:nvCxnSpPr>
                <p:cNvPr id="35" name="Straight Arrow Connector 34">
                  <a:extLst>
                    <a:ext uri="{FF2B5EF4-FFF2-40B4-BE49-F238E27FC236}">
                      <a16:creationId xmlns:a16="http://schemas.microsoft.com/office/drawing/2014/main" id="{2E38BE36-8DD3-482A-9EF8-B0C2DBDE9D29}"/>
                    </a:ext>
                  </a:extLst>
                </p:cNvPr>
                <p:cNvCxnSpPr/>
                <p:nvPr/>
              </p:nvCxnSpPr>
              <p:spPr>
                <a:xfrm flipV="1">
                  <a:off x="2240280" y="350520"/>
                  <a:ext cx="0" cy="903605"/>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EC2E031-33CF-4265-AC01-C51DA4B2EF6F}"/>
                    </a:ext>
                  </a:extLst>
                </p:cNvPr>
                <p:cNvCxnSpPr/>
                <p:nvPr/>
              </p:nvCxnSpPr>
              <p:spPr>
                <a:xfrm>
                  <a:off x="1120140" y="1447800"/>
                  <a:ext cx="416560" cy="0"/>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DC1A123-E9A6-4CB7-AA7E-9F1FB64D0E52}"/>
                    </a:ext>
                  </a:extLst>
                </p:cNvPr>
                <p:cNvCxnSpPr/>
                <p:nvPr/>
              </p:nvCxnSpPr>
              <p:spPr>
                <a:xfrm>
                  <a:off x="2659380" y="1447800"/>
                  <a:ext cx="416560" cy="0"/>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grpSp>
        </p:grpSp>
      </p:grpSp>
      <p:sp>
        <p:nvSpPr>
          <p:cNvPr id="60" name="TextBox 59">
            <a:extLst>
              <a:ext uri="{FF2B5EF4-FFF2-40B4-BE49-F238E27FC236}">
                <a16:creationId xmlns:a16="http://schemas.microsoft.com/office/drawing/2014/main" id="{C644E8D1-855A-4715-B165-DE55D595BFEA}"/>
              </a:ext>
            </a:extLst>
          </p:cNvPr>
          <p:cNvSpPr txBox="1"/>
          <p:nvPr/>
        </p:nvSpPr>
        <p:spPr>
          <a:xfrm>
            <a:off x="3489972" y="3423919"/>
            <a:ext cx="1270064" cy="276999"/>
          </a:xfrm>
          <a:prstGeom prst="rect">
            <a:avLst/>
          </a:prstGeom>
          <a:noFill/>
        </p:spPr>
        <p:txBody>
          <a:bodyPr wrap="square" rtlCol="0">
            <a:spAutoFit/>
          </a:bodyPr>
          <a:lstStyle/>
          <a:p>
            <a:r>
              <a:rPr lang="en-US" sz="1200" dirty="0"/>
              <a:t>Application</a:t>
            </a:r>
          </a:p>
        </p:txBody>
      </p:sp>
      <p:cxnSp>
        <p:nvCxnSpPr>
          <p:cNvPr id="64" name="Straight Arrow Connector 63">
            <a:extLst>
              <a:ext uri="{FF2B5EF4-FFF2-40B4-BE49-F238E27FC236}">
                <a16:creationId xmlns:a16="http://schemas.microsoft.com/office/drawing/2014/main" id="{A16E4FC6-63AF-4BC7-9172-07CD49B9E565}"/>
              </a:ext>
            </a:extLst>
          </p:cNvPr>
          <p:cNvCxnSpPr>
            <a:cxnSpLocks/>
          </p:cNvCxnSpPr>
          <p:nvPr/>
        </p:nvCxnSpPr>
        <p:spPr>
          <a:xfrm>
            <a:off x="6026150" y="3429000"/>
            <a:ext cx="0" cy="210503"/>
          </a:xfrm>
          <a:prstGeom prst="straightConnector1">
            <a:avLst/>
          </a:prstGeom>
          <a:ln w="19050">
            <a:solidFill>
              <a:srgbClr val="5F5F5F"/>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704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F38A-C9CF-4A7B-80BA-64979F569F0A}"/>
              </a:ext>
            </a:extLst>
          </p:cNvPr>
          <p:cNvSpPr>
            <a:spLocks noGrp="1"/>
          </p:cNvSpPr>
          <p:nvPr>
            <p:ph type="title"/>
          </p:nvPr>
        </p:nvSpPr>
        <p:spPr/>
        <p:txBody>
          <a:bodyPr/>
          <a:lstStyle/>
          <a:p>
            <a:r>
              <a:rPr lang="en-US" b="1" dirty="0"/>
              <a:t>IMPLEMENTATION DETAILS</a:t>
            </a:r>
            <a:endParaRPr lang="en-US" dirty="0"/>
          </a:p>
        </p:txBody>
      </p:sp>
      <p:sp>
        <p:nvSpPr>
          <p:cNvPr id="3" name="Content Placeholder 2">
            <a:extLst>
              <a:ext uri="{FF2B5EF4-FFF2-40B4-BE49-F238E27FC236}">
                <a16:creationId xmlns:a16="http://schemas.microsoft.com/office/drawing/2014/main" id="{EA7B5EB1-6308-46B2-9A82-618CB57AB4A9}"/>
              </a:ext>
            </a:extLst>
          </p:cNvPr>
          <p:cNvSpPr>
            <a:spLocks noGrp="1"/>
          </p:cNvSpPr>
          <p:nvPr>
            <p:ph idx="1"/>
          </p:nvPr>
        </p:nvSpPr>
        <p:spPr>
          <a:xfrm>
            <a:off x="838200" y="1825625"/>
            <a:ext cx="6253480" cy="4351338"/>
          </a:xfrm>
        </p:spPr>
        <p:txBody>
          <a:bodyPr>
            <a:normAutofit/>
          </a:bodyPr>
          <a:lstStyle/>
          <a:p>
            <a:pPr lvl="0">
              <a:lnSpc>
                <a:spcPct val="110000"/>
              </a:lnSpc>
            </a:pPr>
            <a:r>
              <a:rPr lang="en-US" sz="3900" b="1" dirty="0"/>
              <a:t>Login Screen:</a:t>
            </a:r>
            <a:endParaRPr lang="en-US" sz="3900" dirty="0"/>
          </a:p>
          <a:p>
            <a:pPr marL="0" indent="0">
              <a:lnSpc>
                <a:spcPct val="110000"/>
              </a:lnSpc>
              <a:buNone/>
            </a:pPr>
            <a:endParaRPr lang="en-US" dirty="0"/>
          </a:p>
          <a:p>
            <a:pPr>
              <a:lnSpc>
                <a:spcPct val="110000"/>
              </a:lnSpc>
            </a:pPr>
            <a:r>
              <a:rPr lang="en-US" dirty="0"/>
              <a:t>On this screen, we have provided two text boxes, one for Email ID and one for password to sign in.</a:t>
            </a:r>
          </a:p>
          <a:p>
            <a:pPr marL="0" indent="0">
              <a:lnSpc>
                <a:spcPct val="110000"/>
              </a:lnSpc>
              <a:buNone/>
            </a:pPr>
            <a:r>
              <a:rPr lang="en-US" dirty="0"/>
              <a:t>	</a:t>
            </a:r>
          </a:p>
          <a:p>
            <a:pPr>
              <a:lnSpc>
                <a:spcPct val="110000"/>
              </a:lnSpc>
            </a:pPr>
            <a:r>
              <a:rPr lang="en-US" dirty="0"/>
              <a:t>If you do not have an existing account, you have to click on the Sign-up button which will redirect you to the sign-up page.</a:t>
            </a:r>
          </a:p>
          <a:p>
            <a:pPr>
              <a:lnSpc>
                <a:spcPct val="110000"/>
              </a:lnSpc>
            </a:pPr>
            <a:endParaRPr lang="en-US" dirty="0"/>
          </a:p>
        </p:txBody>
      </p:sp>
      <p:pic>
        <p:nvPicPr>
          <p:cNvPr id="4" name="Picture 3">
            <a:extLst>
              <a:ext uri="{FF2B5EF4-FFF2-40B4-BE49-F238E27FC236}">
                <a16:creationId xmlns:a16="http://schemas.microsoft.com/office/drawing/2014/main" id="{5BF6E615-B51F-4FFD-8780-E6D4FD85492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457855" y="1450975"/>
            <a:ext cx="2611120" cy="47259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01961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105</TotalTime>
  <Words>1210</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Pay N Split</vt:lpstr>
      <vt:lpstr>ABSTRACT </vt:lpstr>
      <vt:lpstr>INTRODUCTION</vt:lpstr>
      <vt:lpstr>PowerPoint Presentation</vt:lpstr>
      <vt:lpstr>OBJECTIVES</vt:lpstr>
      <vt:lpstr>METHODOLOGY</vt:lpstr>
      <vt:lpstr>PowerPoint Presentation</vt:lpstr>
      <vt:lpstr>ARCHITECTURE</vt:lpstr>
      <vt:lpstr>IMPLEMENTATION DETAILS</vt:lpstr>
      <vt:lpstr>Sign Up/Create Account Screen</vt:lpstr>
      <vt:lpstr>Home screen</vt:lpstr>
      <vt:lpstr>Activity Screen</vt:lpstr>
      <vt:lpstr>Payment Activity</vt:lpstr>
      <vt:lpstr>View Transactions Activity</vt:lpstr>
      <vt:lpstr>Add Members Activity</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 N Split</dc:title>
  <dc:creator>Raj Shetty</dc:creator>
  <cp:lastModifiedBy>Raj Shetty</cp:lastModifiedBy>
  <cp:revision>8</cp:revision>
  <dcterms:created xsi:type="dcterms:W3CDTF">2019-10-18T07:23:53Z</dcterms:created>
  <dcterms:modified xsi:type="dcterms:W3CDTF">2019-10-18T09:10:36Z</dcterms:modified>
</cp:coreProperties>
</file>