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A3F"/>
    <a:srgbClr val="454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62A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8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5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C470-E9E1-DB4F-B17D-84AF4BCEE16A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A310-D3AB-454F-BE2E-08F01277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2" y="171080"/>
            <a:ext cx="8678335" cy="87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7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60"/>
          <a:stretch/>
        </p:blipFill>
        <p:spPr>
          <a:xfrm>
            <a:off x="289362" y="643467"/>
            <a:ext cx="8565275" cy="7996714"/>
          </a:xfrm>
        </p:spPr>
      </p:pic>
    </p:spTree>
    <p:extLst>
      <p:ext uri="{BB962C8B-B14F-4D97-AF65-F5344CB8AC3E}">
        <p14:creationId xmlns:p14="http://schemas.microsoft.com/office/powerpoint/2010/main" val="92988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2" y="1057968"/>
            <a:ext cx="8450596" cy="71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9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Jianyi Du</dc:creator>
  <cp:lastModifiedBy>Jianyi Du</cp:lastModifiedBy>
  <cp:revision>3</cp:revision>
  <dcterms:created xsi:type="dcterms:W3CDTF">2016-02-10T15:59:59Z</dcterms:created>
  <dcterms:modified xsi:type="dcterms:W3CDTF">2016-02-10T16:25:10Z</dcterms:modified>
</cp:coreProperties>
</file>