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565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7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OTT Streaming Platform User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842" y="4777380"/>
            <a:ext cx="6620968" cy="861420"/>
          </a:xfrm>
        </p:spPr>
        <p:txBody>
          <a:bodyPr>
            <a:normAutofit fontScale="85000" lnSpcReduction="20000"/>
          </a:bodyPr>
          <a:lstStyle/>
          <a:p>
            <a:r>
              <a:rPr b="1" dirty="0">
                <a:solidFill>
                  <a:schemeClr val="tx1"/>
                </a:solidFill>
              </a:rPr>
              <a:t>Data-Driven Insights to Improve User Engagement &amp; Retention</a:t>
            </a:r>
          </a:p>
          <a:p>
            <a:r>
              <a:rPr lang="en-US" b="1" dirty="0">
                <a:solidFill>
                  <a:schemeClr val="tx1"/>
                </a:solidFill>
              </a:rPr>
              <a:t>Vikrant Singh</a:t>
            </a:r>
            <a:r>
              <a:rPr b="1" dirty="0">
                <a:solidFill>
                  <a:schemeClr val="tx1"/>
                </a:solidFill>
              </a:rPr>
              <a:t> | CPDA B</a:t>
            </a:r>
            <a:r>
              <a:rPr lang="en-US" b="1" dirty="0">
                <a:solidFill>
                  <a:schemeClr val="tx1"/>
                </a:solidFill>
              </a:rPr>
              <a:t>3</a:t>
            </a:r>
            <a:r>
              <a:rPr b="1" dirty="0">
                <a:solidFill>
                  <a:schemeClr val="tx1"/>
                </a:solidFill>
              </a:rPr>
              <a:t> |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</a:t>
            </a:r>
            <a:r>
              <a:rPr lang="en-US" dirty="0"/>
              <a:t>Understand user behavior, preferences, and engagement to enhance user experience and support better business decisions.</a:t>
            </a:r>
            <a:endParaRPr dirty="0"/>
          </a:p>
          <a:p>
            <a:endParaRPr dirty="0"/>
          </a:p>
          <a:p>
            <a:r>
              <a:rPr dirty="0"/>
              <a:t>Identify user viewing patterns</a:t>
            </a:r>
          </a:p>
          <a:p>
            <a:r>
              <a:rPr dirty="0"/>
              <a:t>Analyze engagement and loyalty behavior</a:t>
            </a:r>
            <a:endParaRPr lang="en-US" dirty="0"/>
          </a:p>
          <a:p>
            <a:r>
              <a:rPr lang="en-IN" dirty="0"/>
              <a:t>Identify usage patterns and retention signals</a:t>
            </a:r>
            <a:endParaRPr dirty="0"/>
          </a:p>
          <a:p>
            <a:r>
              <a:rPr dirty="0"/>
              <a:t>Support better personalization and business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 Summary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Users: 1,000+</a:t>
            </a:r>
          </a:p>
          <a:p>
            <a:r>
              <a:rPr dirty="0"/>
              <a:t>Columns: 24 fields</a:t>
            </a:r>
          </a:p>
          <a:p>
            <a:r>
              <a:rPr dirty="0"/>
              <a:t>Time Frame: Based on </a:t>
            </a:r>
            <a:r>
              <a:rPr dirty="0" err="1"/>
              <a:t>Join_Date</a:t>
            </a:r>
            <a:r>
              <a:rPr dirty="0"/>
              <a:t> and </a:t>
            </a:r>
            <a:r>
              <a:rPr dirty="0" err="1"/>
              <a:t>Last_Login</a:t>
            </a:r>
            <a:endParaRPr dirty="0"/>
          </a:p>
          <a:p>
            <a:r>
              <a:rPr dirty="0"/>
              <a:t>Key Fields:</a:t>
            </a:r>
          </a:p>
          <a:p>
            <a:r>
              <a:rPr dirty="0"/>
              <a:t> User behavior (Watch Hours, Genres, Devices)</a:t>
            </a:r>
          </a:p>
          <a:p>
            <a:r>
              <a:rPr dirty="0"/>
              <a:t> Demographics (Country, Age Group)</a:t>
            </a:r>
          </a:p>
          <a:p>
            <a:r>
              <a:rPr dirty="0"/>
              <a:t> Engagement (Downloads, Ratings, Loyalty Points)</a:t>
            </a:r>
            <a:endParaRPr lang="en-US" dirty="0"/>
          </a:p>
          <a:p>
            <a:r>
              <a:rPr lang="en-IN" dirty="0"/>
              <a:t>Subscription (Payment, Active)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Formatted</a:t>
            </a:r>
            <a:r>
              <a:rPr dirty="0"/>
              <a:t> date columns to correct format</a:t>
            </a:r>
            <a:r>
              <a:rPr lang="en-US" dirty="0"/>
              <a:t> (Join date, Last Login.</a:t>
            </a:r>
            <a:endParaRPr dirty="0"/>
          </a:p>
          <a:p>
            <a:r>
              <a:rPr dirty="0"/>
              <a:t>C</a:t>
            </a:r>
            <a:r>
              <a:rPr lang="en-US" dirty="0"/>
              <a:t>alculated</a:t>
            </a:r>
            <a:r>
              <a:rPr dirty="0"/>
              <a:t> derived fields </a:t>
            </a:r>
            <a:r>
              <a:rPr lang="en-US" dirty="0"/>
              <a:t>like Total Watch Counts, Login frequency estimate, Log in activity, Revenue groups.</a:t>
            </a:r>
            <a:endParaRPr dirty="0"/>
          </a:p>
          <a:p>
            <a:r>
              <a:rPr dirty="0"/>
              <a:t>Handled </a:t>
            </a:r>
            <a:r>
              <a:rPr lang="en-US" dirty="0"/>
              <a:t>numbers decimal and formatting.</a:t>
            </a:r>
            <a:endParaRPr dirty="0"/>
          </a:p>
          <a:p>
            <a:r>
              <a:rPr dirty="0"/>
              <a:t>Labeled content preferences and login frequency</a:t>
            </a:r>
            <a:endParaRPr lang="en-US" dirty="0"/>
          </a:p>
          <a:p>
            <a:r>
              <a:rPr lang="en-IN" dirty="0"/>
              <a:t>Created logical labels: content preference (Movies – heavy, Series – heavy, Balanced)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Analysis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33832"/>
            <a:ext cx="6711654" cy="5102941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Dashboard 1: </a:t>
            </a:r>
            <a:r>
              <a:rPr lang="en-US" dirty="0"/>
              <a:t>OTT </a:t>
            </a:r>
            <a:r>
              <a:rPr dirty="0"/>
              <a:t>Engagement</a:t>
            </a:r>
          </a:p>
          <a:p>
            <a:r>
              <a:rPr dirty="0"/>
              <a:t>Movies vs Series comparison</a:t>
            </a:r>
          </a:p>
          <a:p>
            <a:r>
              <a:rPr dirty="0"/>
              <a:t>Recommended content impact</a:t>
            </a:r>
          </a:p>
          <a:p>
            <a:r>
              <a:rPr dirty="0"/>
              <a:t>Peak watch time trends</a:t>
            </a:r>
            <a:r>
              <a:rPr lang="en-US" dirty="0"/>
              <a:t> and Devices used</a:t>
            </a:r>
          </a:p>
          <a:p>
            <a:r>
              <a:rPr lang="en-US" dirty="0"/>
              <a:t>Age vs Genre and Age vs Watch Count</a:t>
            </a:r>
            <a:endParaRPr dirty="0"/>
          </a:p>
          <a:p>
            <a:endParaRPr dirty="0"/>
          </a:p>
          <a:p>
            <a:r>
              <a:rPr dirty="0"/>
              <a:t>Dashboard 2: Retention &amp; Loyalty</a:t>
            </a:r>
          </a:p>
          <a:p>
            <a:r>
              <a:rPr dirty="0"/>
              <a:t>Download behavior</a:t>
            </a:r>
            <a:r>
              <a:rPr lang="en-US" dirty="0"/>
              <a:t> and Login activity</a:t>
            </a:r>
            <a:endParaRPr dirty="0"/>
          </a:p>
          <a:p>
            <a:r>
              <a:rPr dirty="0"/>
              <a:t>Loyalty points </a:t>
            </a:r>
            <a:r>
              <a:rPr lang="en-US" dirty="0"/>
              <a:t>distribution age wise</a:t>
            </a:r>
            <a:endParaRPr dirty="0"/>
          </a:p>
          <a:p>
            <a:endParaRPr dirty="0"/>
          </a:p>
          <a:p>
            <a:r>
              <a:rPr dirty="0"/>
              <a:t>Dashboard 3: Regional &amp; Payment Trends</a:t>
            </a:r>
          </a:p>
          <a:p>
            <a:r>
              <a:rPr dirty="0"/>
              <a:t>Subscription by country</a:t>
            </a:r>
          </a:p>
          <a:p>
            <a:r>
              <a:rPr dirty="0"/>
              <a:t>Payment method patterns</a:t>
            </a:r>
          </a:p>
          <a:p>
            <a:r>
              <a:rPr dirty="0"/>
              <a:t>Language vs engagement</a:t>
            </a:r>
            <a:endParaRPr lang="en-US" dirty="0"/>
          </a:p>
          <a:p>
            <a:r>
              <a:rPr lang="en-IN" dirty="0"/>
              <a:t>New User Trends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Movie-heavy users are most common</a:t>
            </a:r>
          </a:p>
          <a:p>
            <a:r>
              <a:rPr dirty="0"/>
              <a:t>Evening is peak watch time for all age groups</a:t>
            </a:r>
          </a:p>
          <a:p>
            <a:r>
              <a:rPr dirty="0"/>
              <a:t>Recommendation engagement strongly predicts total watch time</a:t>
            </a:r>
          </a:p>
          <a:p>
            <a:r>
              <a:rPr dirty="0"/>
              <a:t>Loyalty points and downloads align with high login activity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Promote series more to high-engagement users</a:t>
            </a:r>
          </a:p>
          <a:p>
            <a:r>
              <a:rPr dirty="0"/>
              <a:t>Improve recommendation engine</a:t>
            </a:r>
          </a:p>
          <a:p>
            <a:r>
              <a:rPr dirty="0"/>
              <a:t>Tailor promotions to evening viewing behavior</a:t>
            </a:r>
          </a:p>
          <a:p>
            <a:r>
              <a:rPr dirty="0"/>
              <a:t>Incentivize content downloads</a:t>
            </a:r>
          </a:p>
          <a:p>
            <a:r>
              <a:rPr dirty="0"/>
              <a:t>Expand popular genres by age group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315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OTT Streaming Platform User Analysis</vt:lpstr>
      <vt:lpstr>Problem Statement</vt:lpstr>
      <vt:lpstr>Meta Summary of Data</vt:lpstr>
      <vt:lpstr>Data Cleaning Steps</vt:lpstr>
      <vt:lpstr>Analysis Performed</vt:lpstr>
      <vt:lpstr>Conclusion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3</cp:revision>
  <dcterms:created xsi:type="dcterms:W3CDTF">2013-01-27T09:14:16Z</dcterms:created>
  <dcterms:modified xsi:type="dcterms:W3CDTF">2025-05-18T16:51:34Z</dcterms:modified>
  <cp:category/>
</cp:coreProperties>
</file>