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1" r:id="rId1"/>
  </p:sldMasterIdLst>
  <p:notesMasterIdLst>
    <p:notesMasterId r:id="rId10"/>
  </p:notesMasterIdLst>
  <p:sldIdLst>
    <p:sldId id="256" r:id="rId2"/>
    <p:sldId id="257" r:id="rId3"/>
    <p:sldId id="260" r:id="rId4"/>
    <p:sldId id="259" r:id="rId5"/>
    <p:sldId id="263" r:id="rId6"/>
    <p:sldId id="265" r:id="rId7"/>
    <p:sldId id="309" r:id="rId8"/>
    <p:sldId id="310" r:id="rId9"/>
  </p:sldIdLst>
  <p:sldSz cx="9144000" cy="5143500" type="screen16x9"/>
  <p:notesSz cx="6858000" cy="9144000"/>
  <p:embeddedFontLst>
    <p:embeddedFont>
      <p:font typeface="Montserrat Medium" panose="020B0604020202020204" charset="0"/>
      <p:regular r:id="rId11"/>
      <p:bold r:id="rId12"/>
      <p:italic r:id="rId13"/>
      <p:boldItalic r:id="rId14"/>
    </p:embeddedFont>
    <p:embeddedFont>
      <p:font typeface="Red Hat Text" panose="020B0604020202020204" charset="0"/>
      <p:regular r:id="rId15"/>
      <p:bold r:id="rId16"/>
      <p:italic r:id="rId17"/>
      <p:boldItalic r:id="rId18"/>
    </p:embeddedFont>
    <p:embeddedFont>
      <p:font typeface="Bebas Neue" panose="020B0604020202020204" charset="0"/>
      <p:regular r:id="rId19"/>
    </p:embeddedFont>
    <p:embeddedFont>
      <p:font typeface="Montserrat" panose="020B0604020202020204"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1CDC354-23DE-436B-A21B-86E946B06473}">
  <a:tblStyle styleId="{91CDC354-23DE-436B-A21B-86E946B0647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3" d="100"/>
          <a:sy n="93" d="100"/>
        </p:scale>
        <p:origin x="72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font" Target="fonts/font8.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11.fntdata"/><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5.fntdata"/><Relationship Id="rId23" Type="http://schemas.openxmlformats.org/officeDocument/2006/relationships/font" Target="fonts/font13.fntdata"/><Relationship Id="rId10" Type="http://schemas.openxmlformats.org/officeDocument/2006/relationships/notesMaster" Target="notesMasters/notesMaster1.xml"/><Relationship Id="rId19"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2" Type="http://schemas.openxmlformats.org/officeDocument/2006/relationships/font" Target="fonts/font12.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405404680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
        <p:cNvGrpSpPr/>
        <p:nvPr/>
      </p:nvGrpSpPr>
      <p:grpSpPr>
        <a:xfrm>
          <a:off x="0" y="0"/>
          <a:ext cx="0" cy="0"/>
          <a:chOff x="0" y="0"/>
          <a:chExt cx="0" cy="0"/>
        </a:xfrm>
      </p:grpSpPr>
      <p:sp>
        <p:nvSpPr>
          <p:cNvPr id="466" name="Google Shape;466;g109fa1799df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7" name="Google Shape;467;g109fa1799df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839535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0"/>
        <p:cNvGrpSpPr/>
        <p:nvPr/>
      </p:nvGrpSpPr>
      <p:grpSpPr>
        <a:xfrm>
          <a:off x="0" y="0"/>
          <a:ext cx="0" cy="0"/>
          <a:chOff x="0" y="0"/>
          <a:chExt cx="0" cy="0"/>
        </a:xfrm>
      </p:grpSpPr>
      <p:sp>
        <p:nvSpPr>
          <p:cNvPr id="501" name="Google Shape;501;g109bbcfe8e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2" name="Google Shape;502;g109bbcfe8e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645025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5"/>
        <p:cNvGrpSpPr/>
        <p:nvPr/>
      </p:nvGrpSpPr>
      <p:grpSpPr>
        <a:xfrm>
          <a:off x="0" y="0"/>
          <a:ext cx="0" cy="0"/>
          <a:chOff x="0" y="0"/>
          <a:chExt cx="0" cy="0"/>
        </a:xfrm>
      </p:grpSpPr>
      <p:sp>
        <p:nvSpPr>
          <p:cNvPr id="536" name="Google Shape;536;g109bbcfe8e8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7" name="Google Shape;537;g109bbcfe8e8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144983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7"/>
        <p:cNvGrpSpPr/>
        <p:nvPr/>
      </p:nvGrpSpPr>
      <p:grpSpPr>
        <a:xfrm>
          <a:off x="0" y="0"/>
          <a:ext cx="0" cy="0"/>
          <a:chOff x="0" y="0"/>
          <a:chExt cx="0" cy="0"/>
        </a:xfrm>
      </p:grpSpPr>
      <p:sp>
        <p:nvSpPr>
          <p:cNvPr id="528" name="Google Shape;528;g109bbcfe8e8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9" name="Google Shape;529;g109bbcfe8e8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042674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5"/>
        <p:cNvGrpSpPr/>
        <p:nvPr/>
      </p:nvGrpSpPr>
      <p:grpSpPr>
        <a:xfrm>
          <a:off x="0" y="0"/>
          <a:ext cx="0" cy="0"/>
          <a:chOff x="0" y="0"/>
          <a:chExt cx="0" cy="0"/>
        </a:xfrm>
      </p:grpSpPr>
      <p:sp>
        <p:nvSpPr>
          <p:cNvPr id="566" name="Google Shape;566;g109fa179ba1_2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7" name="Google Shape;567;g109fa179ba1_2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009775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7"/>
        <p:cNvGrpSpPr/>
        <p:nvPr/>
      </p:nvGrpSpPr>
      <p:grpSpPr>
        <a:xfrm>
          <a:off x="0" y="0"/>
          <a:ext cx="0" cy="0"/>
          <a:chOff x="0" y="0"/>
          <a:chExt cx="0" cy="0"/>
        </a:xfrm>
      </p:grpSpPr>
      <p:sp>
        <p:nvSpPr>
          <p:cNvPr id="608" name="Google Shape;608;g109fa179ba1_2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9" name="Google Shape;609;g109fa179ba1_2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784086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7"/>
        <p:cNvGrpSpPr/>
        <p:nvPr/>
      </p:nvGrpSpPr>
      <p:grpSpPr>
        <a:xfrm>
          <a:off x="0" y="0"/>
          <a:ext cx="0" cy="0"/>
          <a:chOff x="0" y="0"/>
          <a:chExt cx="0" cy="0"/>
        </a:xfrm>
      </p:grpSpPr>
      <p:sp>
        <p:nvSpPr>
          <p:cNvPr id="608" name="Google Shape;608;g109fa179ba1_2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9" name="Google Shape;609;g109fa179ba1_2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246421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5819450" y="441000"/>
            <a:ext cx="4261500" cy="4261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txBox="1">
            <a:spLocks noGrp="1"/>
          </p:cNvSpPr>
          <p:nvPr>
            <p:ph type="ctrTitle"/>
          </p:nvPr>
        </p:nvSpPr>
        <p:spPr>
          <a:xfrm>
            <a:off x="3875688" y="1457212"/>
            <a:ext cx="4398600" cy="1696800"/>
          </a:xfrm>
          <a:prstGeom prst="rect">
            <a:avLst/>
          </a:prstGeom>
        </p:spPr>
        <p:txBody>
          <a:bodyPr spcFirstLastPara="1" wrap="square" lIns="91425" tIns="91425" rIns="91425" bIns="91425" anchor="ctr" anchorCtr="0">
            <a:noAutofit/>
          </a:bodyPr>
          <a:lstStyle>
            <a:lvl1pPr lvl="0">
              <a:lnSpc>
                <a:spcPct val="90000"/>
              </a:lnSpc>
              <a:spcBef>
                <a:spcPts val="0"/>
              </a:spcBef>
              <a:spcAft>
                <a:spcPts val="0"/>
              </a:spcAft>
              <a:buSzPts val="5200"/>
              <a:buNone/>
              <a:defRPr sz="6000" b="1">
                <a:latin typeface="Red Hat Text"/>
                <a:ea typeface="Red Hat Text"/>
                <a:cs typeface="Red Hat Text"/>
                <a:sym typeface="Red Hat Text"/>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875688" y="3154088"/>
            <a:ext cx="4398600" cy="532200"/>
          </a:xfrm>
          <a:prstGeom prst="rect">
            <a:avLst/>
          </a:prstGeom>
          <a:noFill/>
        </p:spPr>
        <p:txBody>
          <a:bodyPr spcFirstLastPara="1" wrap="square" lIns="91425" tIns="91425" rIns="91425" bIns="91425" anchor="ctr" anchorCtr="0">
            <a:noAutofit/>
          </a:bodyPr>
          <a:lstStyle>
            <a:lvl1pPr lvl="0">
              <a:lnSpc>
                <a:spcPct val="100000"/>
              </a:lnSpc>
              <a:spcBef>
                <a:spcPts val="0"/>
              </a:spcBef>
              <a:spcAft>
                <a:spcPts val="0"/>
              </a:spcAft>
              <a:buSzPts val="1400"/>
              <a:buNone/>
              <a:defRPr sz="1600">
                <a:latin typeface="Montserrat Medium"/>
                <a:ea typeface="Montserrat Medium"/>
                <a:cs typeface="Montserrat Medium"/>
                <a:sym typeface="Montserrat Medium"/>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cxnSp>
        <p:nvCxnSpPr>
          <p:cNvPr id="12" name="Google Shape;12;p2"/>
          <p:cNvCxnSpPr/>
          <p:nvPr/>
        </p:nvCxnSpPr>
        <p:spPr>
          <a:xfrm>
            <a:off x="8631888" y="1131300"/>
            <a:ext cx="0" cy="2563800"/>
          </a:xfrm>
          <a:prstGeom prst="straightConnector1">
            <a:avLst/>
          </a:prstGeom>
          <a:noFill/>
          <a:ln w="28575" cap="rnd" cmpd="sng">
            <a:solidFill>
              <a:schemeClr val="dk1"/>
            </a:solidFill>
            <a:prstDash val="solid"/>
            <a:round/>
            <a:headEnd type="none" w="med" len="med"/>
            <a:tailEnd type="none" w="med" len="med"/>
          </a:ln>
        </p:spPr>
      </p:cxnSp>
      <p:sp>
        <p:nvSpPr>
          <p:cNvPr id="13" name="Google Shape;13;p2"/>
          <p:cNvSpPr/>
          <p:nvPr/>
        </p:nvSpPr>
        <p:spPr>
          <a:xfrm>
            <a:off x="8424600" y="375750"/>
            <a:ext cx="414600" cy="414600"/>
          </a:xfrm>
          <a:prstGeom prst="roundRect">
            <a:avLst>
              <a:gd name="adj" fmla="val 50000"/>
            </a:avLst>
          </a:prstGeom>
          <a:solidFill>
            <a:srgbClr val="8456C9">
              <a:alpha val="36610"/>
            </a:srgbClr>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 name="Google Shape;14;p2"/>
          <p:cNvGrpSpPr/>
          <p:nvPr/>
        </p:nvGrpSpPr>
        <p:grpSpPr>
          <a:xfrm>
            <a:off x="8527338" y="502375"/>
            <a:ext cx="209100" cy="161350"/>
            <a:chOff x="8687613" y="296775"/>
            <a:chExt cx="209100" cy="161350"/>
          </a:xfrm>
        </p:grpSpPr>
        <p:cxnSp>
          <p:nvCxnSpPr>
            <p:cNvPr id="15" name="Google Shape;15;p2"/>
            <p:cNvCxnSpPr/>
            <p:nvPr/>
          </p:nvCxnSpPr>
          <p:spPr>
            <a:xfrm>
              <a:off x="8687613" y="296775"/>
              <a:ext cx="209100" cy="0"/>
            </a:xfrm>
            <a:prstGeom prst="straightConnector1">
              <a:avLst/>
            </a:prstGeom>
            <a:noFill/>
            <a:ln w="28575" cap="rnd" cmpd="sng">
              <a:solidFill>
                <a:schemeClr val="dk1"/>
              </a:solidFill>
              <a:prstDash val="solid"/>
              <a:round/>
              <a:headEnd type="none" w="med" len="med"/>
              <a:tailEnd type="none" w="med" len="med"/>
            </a:ln>
          </p:spPr>
        </p:cxnSp>
        <p:cxnSp>
          <p:nvCxnSpPr>
            <p:cNvPr id="16" name="Google Shape;16;p2"/>
            <p:cNvCxnSpPr/>
            <p:nvPr/>
          </p:nvCxnSpPr>
          <p:spPr>
            <a:xfrm>
              <a:off x="8687613" y="377450"/>
              <a:ext cx="209100" cy="0"/>
            </a:xfrm>
            <a:prstGeom prst="straightConnector1">
              <a:avLst/>
            </a:prstGeom>
            <a:noFill/>
            <a:ln w="28575" cap="rnd" cmpd="sng">
              <a:solidFill>
                <a:schemeClr val="dk1"/>
              </a:solidFill>
              <a:prstDash val="solid"/>
              <a:round/>
              <a:headEnd type="none" w="med" len="med"/>
              <a:tailEnd type="none" w="med" len="med"/>
            </a:ln>
          </p:spPr>
        </p:cxnSp>
        <p:cxnSp>
          <p:nvCxnSpPr>
            <p:cNvPr id="17" name="Google Shape;17;p2"/>
            <p:cNvCxnSpPr/>
            <p:nvPr/>
          </p:nvCxnSpPr>
          <p:spPr>
            <a:xfrm>
              <a:off x="8687613" y="458125"/>
              <a:ext cx="209100" cy="0"/>
            </a:xfrm>
            <a:prstGeom prst="straightConnector1">
              <a:avLst/>
            </a:prstGeom>
            <a:noFill/>
            <a:ln w="28575" cap="rnd" cmpd="sng">
              <a:solidFill>
                <a:schemeClr val="dk1"/>
              </a:solidFill>
              <a:prstDash val="solid"/>
              <a:round/>
              <a:headEnd type="none" w="med" len="med"/>
              <a:tailEnd type="none" w="med" len="med"/>
            </a:ln>
          </p:spPr>
        </p:cxnSp>
      </p:grpSp>
      <p:sp>
        <p:nvSpPr>
          <p:cNvPr id="18" name="Google Shape;18;p2"/>
          <p:cNvSpPr/>
          <p:nvPr/>
        </p:nvSpPr>
        <p:spPr>
          <a:xfrm>
            <a:off x="8424600" y="4036050"/>
            <a:ext cx="414600" cy="731700"/>
          </a:xfrm>
          <a:prstGeom prst="roundRect">
            <a:avLst>
              <a:gd name="adj" fmla="val 50000"/>
            </a:avLst>
          </a:prstGeom>
          <a:solidFill>
            <a:srgbClr val="8456C9">
              <a:alpha val="36610"/>
            </a:srgbClr>
          </a:solidFill>
          <a:ln w="9525" cap="flat" cmpd="sng">
            <a:solidFill>
              <a:srgbClr val="00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rot="5400000">
            <a:off x="8583600" y="4478175"/>
            <a:ext cx="96600" cy="209400"/>
          </a:xfrm>
          <a:prstGeom prst="chevron">
            <a:avLst>
              <a:gd name="adj" fmla="val 100000"/>
            </a:avLst>
          </a:prstGeom>
          <a:noFill/>
          <a:ln w="285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rot="-5400000">
            <a:off x="8583600" y="4116225"/>
            <a:ext cx="96600" cy="209400"/>
          </a:xfrm>
          <a:prstGeom prst="chevron">
            <a:avLst>
              <a:gd name="adj" fmla="val 100000"/>
            </a:avLst>
          </a:prstGeom>
          <a:noFill/>
          <a:ln w="285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6"/>
        <p:cNvGrpSpPr/>
        <p:nvPr/>
      </p:nvGrpSpPr>
      <p:grpSpPr>
        <a:xfrm>
          <a:off x="0" y="0"/>
          <a:ext cx="0" cy="0"/>
          <a:chOff x="0" y="0"/>
          <a:chExt cx="0" cy="0"/>
        </a:xfrm>
      </p:grpSpPr>
      <p:sp>
        <p:nvSpPr>
          <p:cNvPr id="37" name="Google Shape;37;p4"/>
          <p:cNvSpPr/>
          <p:nvPr/>
        </p:nvSpPr>
        <p:spPr>
          <a:xfrm>
            <a:off x="-3541500" y="1345525"/>
            <a:ext cx="4261500" cy="4261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4"/>
          <p:cNvSpPr/>
          <p:nvPr/>
        </p:nvSpPr>
        <p:spPr>
          <a:xfrm>
            <a:off x="6562400" y="-2921675"/>
            <a:ext cx="4261500" cy="4261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4"/>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b="1">
                <a:latin typeface="Red Hat Text"/>
                <a:ea typeface="Red Hat Text"/>
                <a:cs typeface="Red Hat Text"/>
                <a:sym typeface="Red Hat Text"/>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0" name="Google Shape;40;p4"/>
          <p:cNvSpPr txBox="1">
            <a:spLocks noGrp="1"/>
          </p:cNvSpPr>
          <p:nvPr>
            <p:ph type="body" idx="1"/>
          </p:nvPr>
        </p:nvSpPr>
        <p:spPr>
          <a:xfrm>
            <a:off x="720000" y="1212575"/>
            <a:ext cx="7158600" cy="3396000"/>
          </a:xfrm>
          <a:prstGeom prst="rect">
            <a:avLst/>
          </a:prstGeom>
        </p:spPr>
        <p:txBody>
          <a:bodyPr spcFirstLastPara="1" wrap="square" lIns="91425" tIns="91425" rIns="91425" bIns="91425" anchor="ctr" anchorCtr="0">
            <a:noAutofit/>
          </a:bodyPr>
          <a:lstStyle>
            <a:lvl1pPr marL="457200" lvl="0" indent="-304800" rtl="0">
              <a:lnSpc>
                <a:spcPct val="100000"/>
              </a:lnSpc>
              <a:spcBef>
                <a:spcPts val="0"/>
              </a:spcBef>
              <a:spcAft>
                <a:spcPts val="0"/>
              </a:spcAft>
              <a:buSzPts val="1200"/>
              <a:buFont typeface="Montserrat"/>
              <a:buAutoNum type="arabicPeriod"/>
              <a:defRPr sz="1100"/>
            </a:lvl1pPr>
            <a:lvl2pPr marL="914400" lvl="1" indent="-304800" rtl="0">
              <a:lnSpc>
                <a:spcPct val="115000"/>
              </a:lnSpc>
              <a:spcBef>
                <a:spcPts val="0"/>
              </a:spcBef>
              <a:spcAft>
                <a:spcPts val="0"/>
              </a:spcAft>
              <a:buSzPts val="1200"/>
              <a:buFont typeface="Roboto Condensed Light"/>
              <a:buAutoNum type="alphaLcPeriod"/>
              <a:defRPr/>
            </a:lvl2pPr>
            <a:lvl3pPr marL="1371600" lvl="2" indent="-304800" rtl="0">
              <a:lnSpc>
                <a:spcPct val="115000"/>
              </a:lnSpc>
              <a:spcBef>
                <a:spcPts val="0"/>
              </a:spcBef>
              <a:spcAft>
                <a:spcPts val="0"/>
              </a:spcAft>
              <a:buSzPts val="1200"/>
              <a:buFont typeface="Roboto Condensed Light"/>
              <a:buAutoNum type="romanLcPeriod"/>
              <a:defRPr/>
            </a:lvl3pPr>
            <a:lvl4pPr marL="1828800" lvl="3" indent="-304800" rtl="0">
              <a:lnSpc>
                <a:spcPct val="115000"/>
              </a:lnSpc>
              <a:spcBef>
                <a:spcPts val="0"/>
              </a:spcBef>
              <a:spcAft>
                <a:spcPts val="0"/>
              </a:spcAft>
              <a:buSzPts val="1200"/>
              <a:buFont typeface="Roboto Condensed Light"/>
              <a:buAutoNum type="arabicPeriod"/>
              <a:defRPr/>
            </a:lvl4pPr>
            <a:lvl5pPr marL="2286000" lvl="4" indent="-304800" rtl="0">
              <a:lnSpc>
                <a:spcPct val="115000"/>
              </a:lnSpc>
              <a:spcBef>
                <a:spcPts val="0"/>
              </a:spcBef>
              <a:spcAft>
                <a:spcPts val="0"/>
              </a:spcAft>
              <a:buSzPts val="1200"/>
              <a:buFont typeface="Roboto Condensed Light"/>
              <a:buAutoNum type="alphaLcPeriod"/>
              <a:defRPr/>
            </a:lvl5pPr>
            <a:lvl6pPr marL="2743200" lvl="5" indent="-304800" rtl="0">
              <a:lnSpc>
                <a:spcPct val="115000"/>
              </a:lnSpc>
              <a:spcBef>
                <a:spcPts val="0"/>
              </a:spcBef>
              <a:spcAft>
                <a:spcPts val="0"/>
              </a:spcAft>
              <a:buSzPts val="1200"/>
              <a:buFont typeface="Roboto Condensed Light"/>
              <a:buAutoNum type="romanLcPeriod"/>
              <a:defRPr/>
            </a:lvl6pPr>
            <a:lvl7pPr marL="3200400" lvl="6" indent="-304800" rtl="0">
              <a:lnSpc>
                <a:spcPct val="115000"/>
              </a:lnSpc>
              <a:spcBef>
                <a:spcPts val="0"/>
              </a:spcBef>
              <a:spcAft>
                <a:spcPts val="0"/>
              </a:spcAft>
              <a:buSzPts val="1200"/>
              <a:buFont typeface="Roboto Condensed Light"/>
              <a:buAutoNum type="arabicPeriod"/>
              <a:defRPr/>
            </a:lvl7pPr>
            <a:lvl8pPr marL="3657600" lvl="7" indent="-304800" rtl="0">
              <a:lnSpc>
                <a:spcPct val="115000"/>
              </a:lnSpc>
              <a:spcBef>
                <a:spcPts val="0"/>
              </a:spcBef>
              <a:spcAft>
                <a:spcPts val="0"/>
              </a:spcAft>
              <a:buSzPts val="1200"/>
              <a:buFont typeface="Roboto Condensed Light"/>
              <a:buAutoNum type="alphaLcPeriod"/>
              <a:defRPr/>
            </a:lvl8pPr>
            <a:lvl9pPr marL="4114800" lvl="8" indent="-304800" rtl="0">
              <a:lnSpc>
                <a:spcPct val="115000"/>
              </a:lnSpc>
              <a:spcBef>
                <a:spcPts val="0"/>
              </a:spcBef>
              <a:spcAft>
                <a:spcPts val="0"/>
              </a:spcAft>
              <a:buSzPts val="1200"/>
              <a:buFont typeface="Roboto Condensed Light"/>
              <a:buAutoNum type="romanLcPeriod"/>
              <a:defRPr/>
            </a:lvl9pPr>
          </a:lstStyle>
          <a:p>
            <a:endParaRPr/>
          </a:p>
        </p:txBody>
      </p:sp>
      <p:cxnSp>
        <p:nvCxnSpPr>
          <p:cNvPr id="41" name="Google Shape;41;p4"/>
          <p:cNvCxnSpPr/>
          <p:nvPr/>
        </p:nvCxnSpPr>
        <p:spPr>
          <a:xfrm>
            <a:off x="8631888" y="1131300"/>
            <a:ext cx="0" cy="2563800"/>
          </a:xfrm>
          <a:prstGeom prst="straightConnector1">
            <a:avLst/>
          </a:prstGeom>
          <a:noFill/>
          <a:ln w="28575" cap="rnd" cmpd="sng">
            <a:solidFill>
              <a:schemeClr val="dk1"/>
            </a:solidFill>
            <a:prstDash val="solid"/>
            <a:round/>
            <a:headEnd type="none" w="med" len="med"/>
            <a:tailEnd type="none" w="med" len="med"/>
          </a:ln>
        </p:spPr>
      </p:cxnSp>
      <p:sp>
        <p:nvSpPr>
          <p:cNvPr id="42" name="Google Shape;42;p4"/>
          <p:cNvSpPr/>
          <p:nvPr/>
        </p:nvSpPr>
        <p:spPr>
          <a:xfrm>
            <a:off x="8424600" y="375750"/>
            <a:ext cx="414600" cy="414600"/>
          </a:xfrm>
          <a:prstGeom prst="roundRect">
            <a:avLst>
              <a:gd name="adj" fmla="val 50000"/>
            </a:avLst>
          </a:prstGeom>
          <a:solidFill>
            <a:srgbClr val="8456C9">
              <a:alpha val="36610"/>
            </a:srgbClr>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 name="Google Shape;43;p4"/>
          <p:cNvGrpSpPr/>
          <p:nvPr/>
        </p:nvGrpSpPr>
        <p:grpSpPr>
          <a:xfrm>
            <a:off x="8527338" y="502375"/>
            <a:ext cx="209100" cy="161350"/>
            <a:chOff x="8687613" y="296775"/>
            <a:chExt cx="209100" cy="161350"/>
          </a:xfrm>
        </p:grpSpPr>
        <p:cxnSp>
          <p:nvCxnSpPr>
            <p:cNvPr id="44" name="Google Shape;44;p4"/>
            <p:cNvCxnSpPr/>
            <p:nvPr/>
          </p:nvCxnSpPr>
          <p:spPr>
            <a:xfrm>
              <a:off x="8687613" y="296775"/>
              <a:ext cx="209100" cy="0"/>
            </a:xfrm>
            <a:prstGeom prst="straightConnector1">
              <a:avLst/>
            </a:prstGeom>
            <a:noFill/>
            <a:ln w="28575" cap="rnd" cmpd="sng">
              <a:solidFill>
                <a:schemeClr val="dk1"/>
              </a:solidFill>
              <a:prstDash val="solid"/>
              <a:round/>
              <a:headEnd type="none" w="med" len="med"/>
              <a:tailEnd type="none" w="med" len="med"/>
            </a:ln>
          </p:spPr>
        </p:cxnSp>
        <p:cxnSp>
          <p:nvCxnSpPr>
            <p:cNvPr id="45" name="Google Shape;45;p4"/>
            <p:cNvCxnSpPr/>
            <p:nvPr/>
          </p:nvCxnSpPr>
          <p:spPr>
            <a:xfrm>
              <a:off x="8687613" y="377450"/>
              <a:ext cx="209100" cy="0"/>
            </a:xfrm>
            <a:prstGeom prst="straightConnector1">
              <a:avLst/>
            </a:prstGeom>
            <a:noFill/>
            <a:ln w="28575" cap="rnd" cmpd="sng">
              <a:solidFill>
                <a:schemeClr val="dk1"/>
              </a:solidFill>
              <a:prstDash val="solid"/>
              <a:round/>
              <a:headEnd type="none" w="med" len="med"/>
              <a:tailEnd type="none" w="med" len="med"/>
            </a:ln>
          </p:spPr>
        </p:cxnSp>
        <p:cxnSp>
          <p:nvCxnSpPr>
            <p:cNvPr id="46" name="Google Shape;46;p4"/>
            <p:cNvCxnSpPr/>
            <p:nvPr/>
          </p:nvCxnSpPr>
          <p:spPr>
            <a:xfrm>
              <a:off x="8687613" y="458125"/>
              <a:ext cx="209100" cy="0"/>
            </a:xfrm>
            <a:prstGeom prst="straightConnector1">
              <a:avLst/>
            </a:prstGeom>
            <a:noFill/>
            <a:ln w="28575" cap="rnd" cmpd="sng">
              <a:solidFill>
                <a:schemeClr val="dk1"/>
              </a:solidFill>
              <a:prstDash val="solid"/>
              <a:round/>
              <a:headEnd type="none" w="med" len="med"/>
              <a:tailEnd type="none" w="med" len="med"/>
            </a:ln>
          </p:spPr>
        </p:cxnSp>
      </p:grpSp>
      <p:sp>
        <p:nvSpPr>
          <p:cNvPr id="47" name="Google Shape;47;p4"/>
          <p:cNvSpPr/>
          <p:nvPr/>
        </p:nvSpPr>
        <p:spPr>
          <a:xfrm>
            <a:off x="8424600" y="4036050"/>
            <a:ext cx="414600" cy="731700"/>
          </a:xfrm>
          <a:prstGeom prst="roundRect">
            <a:avLst>
              <a:gd name="adj" fmla="val 50000"/>
            </a:avLst>
          </a:prstGeom>
          <a:solidFill>
            <a:srgbClr val="8456C9">
              <a:alpha val="36610"/>
            </a:srgbClr>
          </a:solidFill>
          <a:ln w="9525" cap="flat" cmpd="sng">
            <a:solidFill>
              <a:srgbClr val="00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4"/>
          <p:cNvSpPr/>
          <p:nvPr/>
        </p:nvSpPr>
        <p:spPr>
          <a:xfrm rot="5400000">
            <a:off x="8583600" y="4478175"/>
            <a:ext cx="96600" cy="209400"/>
          </a:xfrm>
          <a:prstGeom prst="chevron">
            <a:avLst>
              <a:gd name="adj" fmla="val 100000"/>
            </a:avLst>
          </a:prstGeom>
          <a:noFill/>
          <a:ln w="285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4"/>
          <p:cNvSpPr/>
          <p:nvPr/>
        </p:nvSpPr>
        <p:spPr>
          <a:xfrm rot="-5400000">
            <a:off x="8583600" y="4116225"/>
            <a:ext cx="96600" cy="209400"/>
          </a:xfrm>
          <a:prstGeom prst="chevron">
            <a:avLst>
              <a:gd name="adj" fmla="val 100000"/>
            </a:avLst>
          </a:prstGeom>
          <a:noFill/>
          <a:ln w="285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80"/>
        <p:cNvGrpSpPr/>
        <p:nvPr/>
      </p:nvGrpSpPr>
      <p:grpSpPr>
        <a:xfrm>
          <a:off x="0" y="0"/>
          <a:ext cx="0" cy="0"/>
          <a:chOff x="0" y="0"/>
          <a:chExt cx="0" cy="0"/>
        </a:xfrm>
      </p:grpSpPr>
      <p:sp>
        <p:nvSpPr>
          <p:cNvPr id="81" name="Google Shape;81;p7"/>
          <p:cNvSpPr/>
          <p:nvPr/>
        </p:nvSpPr>
        <p:spPr>
          <a:xfrm>
            <a:off x="5750350" y="-2308750"/>
            <a:ext cx="4261500" cy="4261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7"/>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b="1">
                <a:latin typeface="Red Hat Text"/>
                <a:ea typeface="Red Hat Text"/>
                <a:cs typeface="Red Hat Text"/>
                <a:sym typeface="Red Hat Text"/>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83" name="Google Shape;83;p7"/>
          <p:cNvSpPr txBox="1">
            <a:spLocks noGrp="1"/>
          </p:cNvSpPr>
          <p:nvPr>
            <p:ph type="body" idx="1"/>
          </p:nvPr>
        </p:nvSpPr>
        <p:spPr>
          <a:xfrm>
            <a:off x="715100" y="1465725"/>
            <a:ext cx="3841800" cy="2949900"/>
          </a:xfrm>
          <a:prstGeom prst="rect">
            <a:avLst/>
          </a:prstGeom>
        </p:spPr>
        <p:txBody>
          <a:bodyPr spcFirstLastPara="1" wrap="square" lIns="91425" tIns="91425" rIns="91425" bIns="91425" anchor="ctr" anchorCtr="0">
            <a:noAutofit/>
          </a:bodyPr>
          <a:lstStyle>
            <a:lvl1pPr marL="457200" lvl="0" indent="-292100" rtl="0">
              <a:lnSpc>
                <a:spcPct val="100000"/>
              </a:lnSpc>
              <a:spcBef>
                <a:spcPts val="0"/>
              </a:spcBef>
              <a:spcAft>
                <a:spcPts val="0"/>
              </a:spcAft>
              <a:buSzPts val="1000"/>
              <a:buChar char="●"/>
              <a:defRPr sz="1400"/>
            </a:lvl1pPr>
            <a:lvl2pPr marL="914400" lvl="1" indent="-317500" rtl="0">
              <a:lnSpc>
                <a:spcPct val="115000"/>
              </a:lnSpc>
              <a:spcBef>
                <a:spcPts val="0"/>
              </a:spcBef>
              <a:spcAft>
                <a:spcPts val="0"/>
              </a:spcAft>
              <a:buSzPts val="1400"/>
              <a:buChar char="○"/>
              <a:defRPr/>
            </a:lvl2pPr>
            <a:lvl3pPr marL="1371600" lvl="2" indent="-317500" rtl="0">
              <a:lnSpc>
                <a:spcPct val="115000"/>
              </a:lnSpc>
              <a:spcBef>
                <a:spcPts val="0"/>
              </a:spcBef>
              <a:spcAft>
                <a:spcPts val="0"/>
              </a:spcAft>
              <a:buSzPts val="1400"/>
              <a:buChar char="■"/>
              <a:defRPr/>
            </a:lvl3pPr>
            <a:lvl4pPr marL="1828800" lvl="3" indent="-317500" rtl="0">
              <a:lnSpc>
                <a:spcPct val="115000"/>
              </a:lnSpc>
              <a:spcBef>
                <a:spcPts val="0"/>
              </a:spcBef>
              <a:spcAft>
                <a:spcPts val="0"/>
              </a:spcAft>
              <a:buSzPts val="1400"/>
              <a:buChar char="●"/>
              <a:defRPr/>
            </a:lvl4pPr>
            <a:lvl5pPr marL="2286000" lvl="4" indent="-317500" rtl="0">
              <a:lnSpc>
                <a:spcPct val="115000"/>
              </a:lnSpc>
              <a:spcBef>
                <a:spcPts val="0"/>
              </a:spcBef>
              <a:spcAft>
                <a:spcPts val="0"/>
              </a:spcAft>
              <a:buSzPts val="1400"/>
              <a:buChar char="○"/>
              <a:defRPr/>
            </a:lvl5pPr>
            <a:lvl6pPr marL="2743200" lvl="5" indent="-317500" rtl="0">
              <a:lnSpc>
                <a:spcPct val="115000"/>
              </a:lnSpc>
              <a:spcBef>
                <a:spcPts val="0"/>
              </a:spcBef>
              <a:spcAft>
                <a:spcPts val="0"/>
              </a:spcAft>
              <a:buSzPts val="1400"/>
              <a:buChar char="■"/>
              <a:defRPr/>
            </a:lvl6pPr>
            <a:lvl7pPr marL="3200400" lvl="6" indent="-317500" rtl="0">
              <a:lnSpc>
                <a:spcPct val="115000"/>
              </a:lnSpc>
              <a:spcBef>
                <a:spcPts val="0"/>
              </a:spcBef>
              <a:spcAft>
                <a:spcPts val="0"/>
              </a:spcAft>
              <a:buSzPts val="1400"/>
              <a:buChar char="●"/>
              <a:defRPr/>
            </a:lvl7pPr>
            <a:lvl8pPr marL="3657600" lvl="7" indent="-317500" rtl="0">
              <a:lnSpc>
                <a:spcPct val="115000"/>
              </a:lnSpc>
              <a:spcBef>
                <a:spcPts val="0"/>
              </a:spcBef>
              <a:spcAft>
                <a:spcPts val="0"/>
              </a:spcAft>
              <a:buSzPts val="1400"/>
              <a:buChar char="○"/>
              <a:defRPr/>
            </a:lvl8pPr>
            <a:lvl9pPr marL="4114800" lvl="8" indent="-317500" rtl="0">
              <a:lnSpc>
                <a:spcPct val="115000"/>
              </a:lnSpc>
              <a:spcBef>
                <a:spcPts val="0"/>
              </a:spcBef>
              <a:spcAft>
                <a:spcPts val="0"/>
              </a:spcAft>
              <a:buSzPts val="1400"/>
              <a:buChar char="■"/>
              <a:defRPr/>
            </a:lvl9pPr>
          </a:lstStyle>
          <a:p>
            <a:endParaRPr/>
          </a:p>
        </p:txBody>
      </p:sp>
      <p:cxnSp>
        <p:nvCxnSpPr>
          <p:cNvPr id="84" name="Google Shape;84;p7"/>
          <p:cNvCxnSpPr/>
          <p:nvPr/>
        </p:nvCxnSpPr>
        <p:spPr>
          <a:xfrm>
            <a:off x="8631888" y="1131300"/>
            <a:ext cx="0" cy="2563800"/>
          </a:xfrm>
          <a:prstGeom prst="straightConnector1">
            <a:avLst/>
          </a:prstGeom>
          <a:noFill/>
          <a:ln w="28575" cap="rnd" cmpd="sng">
            <a:solidFill>
              <a:schemeClr val="dk1"/>
            </a:solidFill>
            <a:prstDash val="solid"/>
            <a:round/>
            <a:headEnd type="none" w="med" len="med"/>
            <a:tailEnd type="none" w="med" len="med"/>
          </a:ln>
        </p:spPr>
      </p:cxnSp>
      <p:sp>
        <p:nvSpPr>
          <p:cNvPr id="85" name="Google Shape;85;p7"/>
          <p:cNvSpPr/>
          <p:nvPr/>
        </p:nvSpPr>
        <p:spPr>
          <a:xfrm>
            <a:off x="8424600" y="375750"/>
            <a:ext cx="414600" cy="414600"/>
          </a:xfrm>
          <a:prstGeom prst="roundRect">
            <a:avLst>
              <a:gd name="adj" fmla="val 50000"/>
            </a:avLst>
          </a:prstGeom>
          <a:solidFill>
            <a:srgbClr val="8456C9">
              <a:alpha val="36610"/>
            </a:srgbClr>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6" name="Google Shape;86;p7"/>
          <p:cNvGrpSpPr/>
          <p:nvPr/>
        </p:nvGrpSpPr>
        <p:grpSpPr>
          <a:xfrm>
            <a:off x="8527338" y="502375"/>
            <a:ext cx="209100" cy="161350"/>
            <a:chOff x="8687613" y="296775"/>
            <a:chExt cx="209100" cy="161350"/>
          </a:xfrm>
        </p:grpSpPr>
        <p:cxnSp>
          <p:nvCxnSpPr>
            <p:cNvPr id="87" name="Google Shape;87;p7"/>
            <p:cNvCxnSpPr/>
            <p:nvPr/>
          </p:nvCxnSpPr>
          <p:spPr>
            <a:xfrm>
              <a:off x="8687613" y="296775"/>
              <a:ext cx="209100" cy="0"/>
            </a:xfrm>
            <a:prstGeom prst="straightConnector1">
              <a:avLst/>
            </a:prstGeom>
            <a:noFill/>
            <a:ln w="28575" cap="rnd" cmpd="sng">
              <a:solidFill>
                <a:schemeClr val="dk1"/>
              </a:solidFill>
              <a:prstDash val="solid"/>
              <a:round/>
              <a:headEnd type="none" w="med" len="med"/>
              <a:tailEnd type="none" w="med" len="med"/>
            </a:ln>
          </p:spPr>
        </p:cxnSp>
        <p:cxnSp>
          <p:nvCxnSpPr>
            <p:cNvPr id="88" name="Google Shape;88;p7"/>
            <p:cNvCxnSpPr/>
            <p:nvPr/>
          </p:nvCxnSpPr>
          <p:spPr>
            <a:xfrm>
              <a:off x="8687613" y="377450"/>
              <a:ext cx="209100" cy="0"/>
            </a:xfrm>
            <a:prstGeom prst="straightConnector1">
              <a:avLst/>
            </a:prstGeom>
            <a:noFill/>
            <a:ln w="28575" cap="rnd" cmpd="sng">
              <a:solidFill>
                <a:schemeClr val="dk1"/>
              </a:solidFill>
              <a:prstDash val="solid"/>
              <a:round/>
              <a:headEnd type="none" w="med" len="med"/>
              <a:tailEnd type="none" w="med" len="med"/>
            </a:ln>
          </p:spPr>
        </p:cxnSp>
        <p:cxnSp>
          <p:nvCxnSpPr>
            <p:cNvPr id="89" name="Google Shape;89;p7"/>
            <p:cNvCxnSpPr/>
            <p:nvPr/>
          </p:nvCxnSpPr>
          <p:spPr>
            <a:xfrm>
              <a:off x="8687613" y="458125"/>
              <a:ext cx="209100" cy="0"/>
            </a:xfrm>
            <a:prstGeom prst="straightConnector1">
              <a:avLst/>
            </a:prstGeom>
            <a:noFill/>
            <a:ln w="28575" cap="rnd" cmpd="sng">
              <a:solidFill>
                <a:schemeClr val="dk1"/>
              </a:solidFill>
              <a:prstDash val="solid"/>
              <a:round/>
              <a:headEnd type="none" w="med" len="med"/>
              <a:tailEnd type="none" w="med" len="med"/>
            </a:ln>
          </p:spPr>
        </p:cxnSp>
      </p:grpSp>
      <p:sp>
        <p:nvSpPr>
          <p:cNvPr id="90" name="Google Shape;90;p7"/>
          <p:cNvSpPr/>
          <p:nvPr/>
        </p:nvSpPr>
        <p:spPr>
          <a:xfrm>
            <a:off x="8424600" y="4036050"/>
            <a:ext cx="414600" cy="731700"/>
          </a:xfrm>
          <a:prstGeom prst="roundRect">
            <a:avLst>
              <a:gd name="adj" fmla="val 50000"/>
            </a:avLst>
          </a:prstGeom>
          <a:solidFill>
            <a:srgbClr val="8456C9">
              <a:alpha val="36610"/>
            </a:srgbClr>
          </a:solidFill>
          <a:ln w="9525" cap="flat" cmpd="sng">
            <a:solidFill>
              <a:srgbClr val="00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7"/>
          <p:cNvSpPr/>
          <p:nvPr/>
        </p:nvSpPr>
        <p:spPr>
          <a:xfrm rot="5400000">
            <a:off x="8583600" y="4478175"/>
            <a:ext cx="96600" cy="209400"/>
          </a:xfrm>
          <a:prstGeom prst="chevron">
            <a:avLst>
              <a:gd name="adj" fmla="val 100000"/>
            </a:avLst>
          </a:prstGeom>
          <a:noFill/>
          <a:ln w="285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7"/>
          <p:cNvSpPr/>
          <p:nvPr/>
        </p:nvSpPr>
        <p:spPr>
          <a:xfrm rot="-5400000">
            <a:off x="8583600" y="4116225"/>
            <a:ext cx="96600" cy="209400"/>
          </a:xfrm>
          <a:prstGeom prst="chevron">
            <a:avLst>
              <a:gd name="adj" fmla="val 100000"/>
            </a:avLst>
          </a:prstGeom>
          <a:noFill/>
          <a:ln w="285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06"/>
        <p:cNvGrpSpPr/>
        <p:nvPr/>
      </p:nvGrpSpPr>
      <p:grpSpPr>
        <a:xfrm>
          <a:off x="0" y="0"/>
          <a:ext cx="0" cy="0"/>
          <a:chOff x="0" y="0"/>
          <a:chExt cx="0" cy="0"/>
        </a:xfrm>
      </p:grpSpPr>
      <p:sp>
        <p:nvSpPr>
          <p:cNvPr id="107" name="Google Shape;107;p9"/>
          <p:cNvSpPr/>
          <p:nvPr/>
        </p:nvSpPr>
        <p:spPr>
          <a:xfrm>
            <a:off x="6871100" y="2366400"/>
            <a:ext cx="4261500" cy="4261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9"/>
          <p:cNvSpPr txBox="1">
            <a:spLocks noGrp="1"/>
          </p:cNvSpPr>
          <p:nvPr>
            <p:ph type="title"/>
          </p:nvPr>
        </p:nvSpPr>
        <p:spPr>
          <a:xfrm>
            <a:off x="715100" y="2582300"/>
            <a:ext cx="4014300" cy="6537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4500" b="1">
                <a:latin typeface="Red Hat Text"/>
                <a:ea typeface="Red Hat Text"/>
                <a:cs typeface="Red Hat Text"/>
                <a:sym typeface="Red Hat Text"/>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09" name="Google Shape;109;p9"/>
          <p:cNvSpPr txBox="1">
            <a:spLocks noGrp="1"/>
          </p:cNvSpPr>
          <p:nvPr>
            <p:ph type="subTitle" idx="1"/>
          </p:nvPr>
        </p:nvSpPr>
        <p:spPr>
          <a:xfrm>
            <a:off x="715100" y="3378150"/>
            <a:ext cx="5801400" cy="1209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cxnSp>
        <p:nvCxnSpPr>
          <p:cNvPr id="110" name="Google Shape;110;p9"/>
          <p:cNvCxnSpPr/>
          <p:nvPr/>
        </p:nvCxnSpPr>
        <p:spPr>
          <a:xfrm>
            <a:off x="8631888" y="1131300"/>
            <a:ext cx="0" cy="2563800"/>
          </a:xfrm>
          <a:prstGeom prst="straightConnector1">
            <a:avLst/>
          </a:prstGeom>
          <a:noFill/>
          <a:ln w="28575" cap="rnd" cmpd="sng">
            <a:solidFill>
              <a:schemeClr val="dk1"/>
            </a:solidFill>
            <a:prstDash val="solid"/>
            <a:round/>
            <a:headEnd type="none" w="med" len="med"/>
            <a:tailEnd type="none" w="med" len="med"/>
          </a:ln>
        </p:spPr>
      </p:cxnSp>
      <p:sp>
        <p:nvSpPr>
          <p:cNvPr id="111" name="Google Shape;111;p9"/>
          <p:cNvSpPr/>
          <p:nvPr/>
        </p:nvSpPr>
        <p:spPr>
          <a:xfrm>
            <a:off x="8424600" y="375750"/>
            <a:ext cx="414600" cy="414600"/>
          </a:xfrm>
          <a:prstGeom prst="roundRect">
            <a:avLst>
              <a:gd name="adj" fmla="val 50000"/>
            </a:avLst>
          </a:prstGeom>
          <a:solidFill>
            <a:srgbClr val="8456C9">
              <a:alpha val="36610"/>
            </a:srgbClr>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2" name="Google Shape;112;p9"/>
          <p:cNvGrpSpPr/>
          <p:nvPr/>
        </p:nvGrpSpPr>
        <p:grpSpPr>
          <a:xfrm>
            <a:off x="8527338" y="502375"/>
            <a:ext cx="209100" cy="161350"/>
            <a:chOff x="8687613" y="296775"/>
            <a:chExt cx="209100" cy="161350"/>
          </a:xfrm>
        </p:grpSpPr>
        <p:cxnSp>
          <p:nvCxnSpPr>
            <p:cNvPr id="113" name="Google Shape;113;p9"/>
            <p:cNvCxnSpPr/>
            <p:nvPr/>
          </p:nvCxnSpPr>
          <p:spPr>
            <a:xfrm>
              <a:off x="8687613" y="296775"/>
              <a:ext cx="209100" cy="0"/>
            </a:xfrm>
            <a:prstGeom prst="straightConnector1">
              <a:avLst/>
            </a:prstGeom>
            <a:noFill/>
            <a:ln w="28575" cap="rnd" cmpd="sng">
              <a:solidFill>
                <a:schemeClr val="dk1"/>
              </a:solidFill>
              <a:prstDash val="solid"/>
              <a:round/>
              <a:headEnd type="none" w="med" len="med"/>
              <a:tailEnd type="none" w="med" len="med"/>
            </a:ln>
          </p:spPr>
        </p:cxnSp>
        <p:cxnSp>
          <p:nvCxnSpPr>
            <p:cNvPr id="114" name="Google Shape;114;p9"/>
            <p:cNvCxnSpPr/>
            <p:nvPr/>
          </p:nvCxnSpPr>
          <p:spPr>
            <a:xfrm>
              <a:off x="8687613" y="377450"/>
              <a:ext cx="209100" cy="0"/>
            </a:xfrm>
            <a:prstGeom prst="straightConnector1">
              <a:avLst/>
            </a:prstGeom>
            <a:noFill/>
            <a:ln w="28575" cap="rnd" cmpd="sng">
              <a:solidFill>
                <a:schemeClr val="dk1"/>
              </a:solidFill>
              <a:prstDash val="solid"/>
              <a:round/>
              <a:headEnd type="none" w="med" len="med"/>
              <a:tailEnd type="none" w="med" len="med"/>
            </a:ln>
          </p:spPr>
        </p:cxnSp>
        <p:cxnSp>
          <p:nvCxnSpPr>
            <p:cNvPr id="115" name="Google Shape;115;p9"/>
            <p:cNvCxnSpPr/>
            <p:nvPr/>
          </p:nvCxnSpPr>
          <p:spPr>
            <a:xfrm>
              <a:off x="8687613" y="458125"/>
              <a:ext cx="209100" cy="0"/>
            </a:xfrm>
            <a:prstGeom prst="straightConnector1">
              <a:avLst/>
            </a:prstGeom>
            <a:noFill/>
            <a:ln w="28575" cap="rnd" cmpd="sng">
              <a:solidFill>
                <a:schemeClr val="dk1"/>
              </a:solidFill>
              <a:prstDash val="solid"/>
              <a:round/>
              <a:headEnd type="none" w="med" len="med"/>
              <a:tailEnd type="none" w="med" len="med"/>
            </a:ln>
          </p:spPr>
        </p:cxnSp>
      </p:grpSp>
      <p:sp>
        <p:nvSpPr>
          <p:cNvPr id="116" name="Google Shape;116;p9"/>
          <p:cNvSpPr/>
          <p:nvPr/>
        </p:nvSpPr>
        <p:spPr>
          <a:xfrm>
            <a:off x="8424600" y="4036050"/>
            <a:ext cx="414600" cy="731700"/>
          </a:xfrm>
          <a:prstGeom prst="roundRect">
            <a:avLst>
              <a:gd name="adj" fmla="val 50000"/>
            </a:avLst>
          </a:prstGeom>
          <a:solidFill>
            <a:srgbClr val="8456C9">
              <a:alpha val="36610"/>
            </a:srgbClr>
          </a:solidFill>
          <a:ln w="9525" cap="flat" cmpd="sng">
            <a:solidFill>
              <a:srgbClr val="00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9"/>
          <p:cNvSpPr/>
          <p:nvPr/>
        </p:nvSpPr>
        <p:spPr>
          <a:xfrm rot="5400000">
            <a:off x="8583600" y="4478175"/>
            <a:ext cx="96600" cy="209400"/>
          </a:xfrm>
          <a:prstGeom prst="chevron">
            <a:avLst>
              <a:gd name="adj" fmla="val 100000"/>
            </a:avLst>
          </a:prstGeom>
          <a:noFill/>
          <a:ln w="285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9"/>
          <p:cNvSpPr/>
          <p:nvPr/>
        </p:nvSpPr>
        <p:spPr>
          <a:xfrm rot="-5400000">
            <a:off x="8583600" y="4116225"/>
            <a:ext cx="96600" cy="209400"/>
          </a:xfrm>
          <a:prstGeom prst="chevron">
            <a:avLst>
              <a:gd name="adj" fmla="val 100000"/>
            </a:avLst>
          </a:prstGeom>
          <a:noFill/>
          <a:ln w="285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dk2"/>
        </a:solidFill>
        <a:effectLst/>
      </p:bgPr>
    </p:bg>
    <p:spTree>
      <p:nvGrpSpPr>
        <p:cNvPr id="1" name="Shape 135"/>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ext">
  <p:cSld name="CUSTOM">
    <p:bg>
      <p:bgPr>
        <a:solidFill>
          <a:srgbClr val="341C58"/>
        </a:solidFill>
        <a:effectLst/>
      </p:bgPr>
    </p:bg>
    <p:spTree>
      <p:nvGrpSpPr>
        <p:cNvPr id="1" name="Shape 175"/>
        <p:cNvGrpSpPr/>
        <p:nvPr/>
      </p:nvGrpSpPr>
      <p:grpSpPr>
        <a:xfrm>
          <a:off x="0" y="0"/>
          <a:ext cx="0" cy="0"/>
          <a:chOff x="0" y="0"/>
          <a:chExt cx="0" cy="0"/>
        </a:xfrm>
      </p:grpSpPr>
      <p:sp>
        <p:nvSpPr>
          <p:cNvPr id="176" name="Google Shape;176;p15"/>
          <p:cNvSpPr txBox="1">
            <a:spLocks noGrp="1"/>
          </p:cNvSpPr>
          <p:nvPr>
            <p:ph type="subTitle" idx="1"/>
          </p:nvPr>
        </p:nvSpPr>
        <p:spPr>
          <a:xfrm>
            <a:off x="715100" y="3040400"/>
            <a:ext cx="3536100" cy="1568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7" name="Google Shape;177;p15"/>
          <p:cNvSpPr txBox="1">
            <a:spLocks noGrp="1"/>
          </p:cNvSpPr>
          <p:nvPr>
            <p:ph type="title"/>
          </p:nvPr>
        </p:nvSpPr>
        <p:spPr>
          <a:xfrm>
            <a:off x="715100" y="2429900"/>
            <a:ext cx="3536100" cy="6105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b="1">
                <a:latin typeface="Red Hat Text"/>
                <a:ea typeface="Red Hat Text"/>
                <a:cs typeface="Red Hat Text"/>
                <a:sym typeface="Red Hat Text"/>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cxnSp>
        <p:nvCxnSpPr>
          <p:cNvPr id="178" name="Google Shape;178;p15"/>
          <p:cNvCxnSpPr/>
          <p:nvPr/>
        </p:nvCxnSpPr>
        <p:spPr>
          <a:xfrm>
            <a:off x="8631888" y="1131300"/>
            <a:ext cx="0" cy="2563800"/>
          </a:xfrm>
          <a:prstGeom prst="straightConnector1">
            <a:avLst/>
          </a:prstGeom>
          <a:noFill/>
          <a:ln w="28575" cap="rnd" cmpd="sng">
            <a:solidFill>
              <a:schemeClr val="dk1"/>
            </a:solidFill>
            <a:prstDash val="solid"/>
            <a:round/>
            <a:headEnd type="none" w="med" len="med"/>
            <a:tailEnd type="none" w="med" len="med"/>
          </a:ln>
        </p:spPr>
      </p:cxnSp>
      <p:sp>
        <p:nvSpPr>
          <p:cNvPr id="179" name="Google Shape;179;p15"/>
          <p:cNvSpPr/>
          <p:nvPr/>
        </p:nvSpPr>
        <p:spPr>
          <a:xfrm>
            <a:off x="8424600" y="375750"/>
            <a:ext cx="414600" cy="414600"/>
          </a:xfrm>
          <a:prstGeom prst="roundRect">
            <a:avLst>
              <a:gd name="adj" fmla="val 50000"/>
            </a:avLst>
          </a:prstGeom>
          <a:solidFill>
            <a:srgbClr val="8456C9">
              <a:alpha val="36610"/>
            </a:srgbClr>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0" name="Google Shape;180;p15"/>
          <p:cNvGrpSpPr/>
          <p:nvPr/>
        </p:nvGrpSpPr>
        <p:grpSpPr>
          <a:xfrm>
            <a:off x="8527338" y="502375"/>
            <a:ext cx="209100" cy="161350"/>
            <a:chOff x="8687613" y="296775"/>
            <a:chExt cx="209100" cy="161350"/>
          </a:xfrm>
        </p:grpSpPr>
        <p:cxnSp>
          <p:nvCxnSpPr>
            <p:cNvPr id="181" name="Google Shape;181;p15"/>
            <p:cNvCxnSpPr/>
            <p:nvPr/>
          </p:nvCxnSpPr>
          <p:spPr>
            <a:xfrm>
              <a:off x="8687613" y="296775"/>
              <a:ext cx="209100" cy="0"/>
            </a:xfrm>
            <a:prstGeom prst="straightConnector1">
              <a:avLst/>
            </a:prstGeom>
            <a:noFill/>
            <a:ln w="28575" cap="rnd" cmpd="sng">
              <a:solidFill>
                <a:schemeClr val="dk1"/>
              </a:solidFill>
              <a:prstDash val="solid"/>
              <a:round/>
              <a:headEnd type="none" w="med" len="med"/>
              <a:tailEnd type="none" w="med" len="med"/>
            </a:ln>
          </p:spPr>
        </p:cxnSp>
        <p:cxnSp>
          <p:nvCxnSpPr>
            <p:cNvPr id="182" name="Google Shape;182;p15"/>
            <p:cNvCxnSpPr/>
            <p:nvPr/>
          </p:nvCxnSpPr>
          <p:spPr>
            <a:xfrm>
              <a:off x="8687613" y="377450"/>
              <a:ext cx="209100" cy="0"/>
            </a:xfrm>
            <a:prstGeom prst="straightConnector1">
              <a:avLst/>
            </a:prstGeom>
            <a:noFill/>
            <a:ln w="28575" cap="rnd" cmpd="sng">
              <a:solidFill>
                <a:schemeClr val="dk1"/>
              </a:solidFill>
              <a:prstDash val="solid"/>
              <a:round/>
              <a:headEnd type="none" w="med" len="med"/>
              <a:tailEnd type="none" w="med" len="med"/>
            </a:ln>
          </p:spPr>
        </p:cxnSp>
        <p:cxnSp>
          <p:nvCxnSpPr>
            <p:cNvPr id="183" name="Google Shape;183;p15"/>
            <p:cNvCxnSpPr/>
            <p:nvPr/>
          </p:nvCxnSpPr>
          <p:spPr>
            <a:xfrm>
              <a:off x="8687613" y="458125"/>
              <a:ext cx="209100" cy="0"/>
            </a:xfrm>
            <a:prstGeom prst="straightConnector1">
              <a:avLst/>
            </a:prstGeom>
            <a:noFill/>
            <a:ln w="28575" cap="rnd" cmpd="sng">
              <a:solidFill>
                <a:schemeClr val="dk1"/>
              </a:solidFill>
              <a:prstDash val="solid"/>
              <a:round/>
              <a:headEnd type="none" w="med" len="med"/>
              <a:tailEnd type="none" w="med" len="med"/>
            </a:ln>
          </p:spPr>
        </p:cxnSp>
      </p:grpSp>
      <p:sp>
        <p:nvSpPr>
          <p:cNvPr id="184" name="Google Shape;184;p15"/>
          <p:cNvSpPr/>
          <p:nvPr/>
        </p:nvSpPr>
        <p:spPr>
          <a:xfrm>
            <a:off x="8424600" y="4036050"/>
            <a:ext cx="414600" cy="731700"/>
          </a:xfrm>
          <a:prstGeom prst="roundRect">
            <a:avLst>
              <a:gd name="adj" fmla="val 50000"/>
            </a:avLst>
          </a:prstGeom>
          <a:solidFill>
            <a:srgbClr val="8456C9">
              <a:alpha val="36610"/>
            </a:srgbClr>
          </a:solidFill>
          <a:ln w="9525" cap="flat" cmpd="sng">
            <a:solidFill>
              <a:srgbClr val="00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5"/>
          <p:cNvSpPr/>
          <p:nvPr/>
        </p:nvSpPr>
        <p:spPr>
          <a:xfrm rot="5400000">
            <a:off x="8583600" y="4478175"/>
            <a:ext cx="96600" cy="209400"/>
          </a:xfrm>
          <a:prstGeom prst="chevron">
            <a:avLst>
              <a:gd name="adj" fmla="val 100000"/>
            </a:avLst>
          </a:prstGeom>
          <a:noFill/>
          <a:ln w="285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5"/>
          <p:cNvSpPr/>
          <p:nvPr/>
        </p:nvSpPr>
        <p:spPr>
          <a:xfrm rot="-5400000">
            <a:off x="8583600" y="4116225"/>
            <a:ext cx="96600" cy="209400"/>
          </a:xfrm>
          <a:prstGeom prst="chevron">
            <a:avLst>
              <a:gd name="adj" fmla="val 100000"/>
            </a:avLst>
          </a:prstGeom>
          <a:noFill/>
          <a:ln w="285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5"/>
          <p:cNvSpPr/>
          <p:nvPr/>
        </p:nvSpPr>
        <p:spPr>
          <a:xfrm>
            <a:off x="-713000" y="-2547325"/>
            <a:ext cx="4261500" cy="4261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ext 1">
  <p:cSld name="CUSTOM_1">
    <p:bg>
      <p:bgPr>
        <a:solidFill>
          <a:srgbClr val="341C58"/>
        </a:solidFill>
        <a:effectLst/>
      </p:bgPr>
    </p:bg>
    <p:spTree>
      <p:nvGrpSpPr>
        <p:cNvPr id="1" name="Shape 188"/>
        <p:cNvGrpSpPr/>
        <p:nvPr/>
      </p:nvGrpSpPr>
      <p:grpSpPr>
        <a:xfrm>
          <a:off x="0" y="0"/>
          <a:ext cx="0" cy="0"/>
          <a:chOff x="0" y="0"/>
          <a:chExt cx="0" cy="0"/>
        </a:xfrm>
      </p:grpSpPr>
      <p:sp>
        <p:nvSpPr>
          <p:cNvPr id="189" name="Google Shape;189;p16"/>
          <p:cNvSpPr txBox="1">
            <a:spLocks noGrp="1"/>
          </p:cNvSpPr>
          <p:nvPr>
            <p:ph type="subTitle" idx="1"/>
          </p:nvPr>
        </p:nvSpPr>
        <p:spPr>
          <a:xfrm>
            <a:off x="4835650" y="2507000"/>
            <a:ext cx="3333900" cy="1722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90" name="Google Shape;190;p16"/>
          <p:cNvSpPr txBox="1">
            <a:spLocks noGrp="1"/>
          </p:cNvSpPr>
          <p:nvPr>
            <p:ph type="title"/>
          </p:nvPr>
        </p:nvSpPr>
        <p:spPr>
          <a:xfrm>
            <a:off x="4835650" y="1896500"/>
            <a:ext cx="3333900" cy="6105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b="1">
                <a:latin typeface="Red Hat Text"/>
                <a:ea typeface="Red Hat Text"/>
                <a:cs typeface="Red Hat Text"/>
                <a:sym typeface="Red Hat Text"/>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cxnSp>
        <p:nvCxnSpPr>
          <p:cNvPr id="191" name="Google Shape;191;p16"/>
          <p:cNvCxnSpPr/>
          <p:nvPr/>
        </p:nvCxnSpPr>
        <p:spPr>
          <a:xfrm>
            <a:off x="8631888" y="1131300"/>
            <a:ext cx="0" cy="2563800"/>
          </a:xfrm>
          <a:prstGeom prst="straightConnector1">
            <a:avLst/>
          </a:prstGeom>
          <a:noFill/>
          <a:ln w="28575" cap="rnd" cmpd="sng">
            <a:solidFill>
              <a:schemeClr val="dk1"/>
            </a:solidFill>
            <a:prstDash val="solid"/>
            <a:round/>
            <a:headEnd type="none" w="med" len="med"/>
            <a:tailEnd type="none" w="med" len="med"/>
          </a:ln>
        </p:spPr>
      </p:cxnSp>
      <p:sp>
        <p:nvSpPr>
          <p:cNvPr id="192" name="Google Shape;192;p16"/>
          <p:cNvSpPr/>
          <p:nvPr/>
        </p:nvSpPr>
        <p:spPr>
          <a:xfrm>
            <a:off x="8424600" y="375750"/>
            <a:ext cx="414600" cy="414600"/>
          </a:xfrm>
          <a:prstGeom prst="roundRect">
            <a:avLst>
              <a:gd name="adj" fmla="val 50000"/>
            </a:avLst>
          </a:prstGeom>
          <a:solidFill>
            <a:srgbClr val="8456C9">
              <a:alpha val="36610"/>
            </a:srgbClr>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3" name="Google Shape;193;p16"/>
          <p:cNvGrpSpPr/>
          <p:nvPr/>
        </p:nvGrpSpPr>
        <p:grpSpPr>
          <a:xfrm>
            <a:off x="8527338" y="502375"/>
            <a:ext cx="209100" cy="161350"/>
            <a:chOff x="8687613" y="296775"/>
            <a:chExt cx="209100" cy="161350"/>
          </a:xfrm>
        </p:grpSpPr>
        <p:cxnSp>
          <p:nvCxnSpPr>
            <p:cNvPr id="194" name="Google Shape;194;p16"/>
            <p:cNvCxnSpPr/>
            <p:nvPr/>
          </p:nvCxnSpPr>
          <p:spPr>
            <a:xfrm>
              <a:off x="8687613" y="296775"/>
              <a:ext cx="209100" cy="0"/>
            </a:xfrm>
            <a:prstGeom prst="straightConnector1">
              <a:avLst/>
            </a:prstGeom>
            <a:noFill/>
            <a:ln w="28575" cap="rnd" cmpd="sng">
              <a:solidFill>
                <a:schemeClr val="dk1"/>
              </a:solidFill>
              <a:prstDash val="solid"/>
              <a:round/>
              <a:headEnd type="none" w="med" len="med"/>
              <a:tailEnd type="none" w="med" len="med"/>
            </a:ln>
          </p:spPr>
        </p:cxnSp>
        <p:cxnSp>
          <p:nvCxnSpPr>
            <p:cNvPr id="195" name="Google Shape;195;p16"/>
            <p:cNvCxnSpPr/>
            <p:nvPr/>
          </p:nvCxnSpPr>
          <p:spPr>
            <a:xfrm>
              <a:off x="8687613" y="377450"/>
              <a:ext cx="209100" cy="0"/>
            </a:xfrm>
            <a:prstGeom prst="straightConnector1">
              <a:avLst/>
            </a:prstGeom>
            <a:noFill/>
            <a:ln w="28575" cap="rnd" cmpd="sng">
              <a:solidFill>
                <a:schemeClr val="dk1"/>
              </a:solidFill>
              <a:prstDash val="solid"/>
              <a:round/>
              <a:headEnd type="none" w="med" len="med"/>
              <a:tailEnd type="none" w="med" len="med"/>
            </a:ln>
          </p:spPr>
        </p:cxnSp>
        <p:cxnSp>
          <p:nvCxnSpPr>
            <p:cNvPr id="196" name="Google Shape;196;p16"/>
            <p:cNvCxnSpPr/>
            <p:nvPr/>
          </p:nvCxnSpPr>
          <p:spPr>
            <a:xfrm>
              <a:off x="8687613" y="458125"/>
              <a:ext cx="209100" cy="0"/>
            </a:xfrm>
            <a:prstGeom prst="straightConnector1">
              <a:avLst/>
            </a:prstGeom>
            <a:noFill/>
            <a:ln w="28575" cap="rnd" cmpd="sng">
              <a:solidFill>
                <a:schemeClr val="dk1"/>
              </a:solidFill>
              <a:prstDash val="solid"/>
              <a:round/>
              <a:headEnd type="none" w="med" len="med"/>
              <a:tailEnd type="none" w="med" len="med"/>
            </a:ln>
          </p:spPr>
        </p:cxnSp>
      </p:grpSp>
      <p:sp>
        <p:nvSpPr>
          <p:cNvPr id="197" name="Google Shape;197;p16"/>
          <p:cNvSpPr/>
          <p:nvPr/>
        </p:nvSpPr>
        <p:spPr>
          <a:xfrm>
            <a:off x="8424600" y="4036050"/>
            <a:ext cx="414600" cy="731700"/>
          </a:xfrm>
          <a:prstGeom prst="roundRect">
            <a:avLst>
              <a:gd name="adj" fmla="val 50000"/>
            </a:avLst>
          </a:prstGeom>
          <a:solidFill>
            <a:srgbClr val="8456C9">
              <a:alpha val="36610"/>
            </a:srgbClr>
          </a:solidFill>
          <a:ln w="9525" cap="flat" cmpd="sng">
            <a:solidFill>
              <a:srgbClr val="00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6"/>
          <p:cNvSpPr/>
          <p:nvPr/>
        </p:nvSpPr>
        <p:spPr>
          <a:xfrm rot="5400000">
            <a:off x="8583600" y="4478175"/>
            <a:ext cx="96600" cy="209400"/>
          </a:xfrm>
          <a:prstGeom prst="chevron">
            <a:avLst>
              <a:gd name="adj" fmla="val 100000"/>
            </a:avLst>
          </a:prstGeom>
          <a:noFill/>
          <a:ln w="285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6"/>
          <p:cNvSpPr/>
          <p:nvPr/>
        </p:nvSpPr>
        <p:spPr>
          <a:xfrm rot="-5400000">
            <a:off x="8583600" y="4116225"/>
            <a:ext cx="96600" cy="209400"/>
          </a:xfrm>
          <a:prstGeom prst="chevron">
            <a:avLst>
              <a:gd name="adj" fmla="val 100000"/>
            </a:avLst>
          </a:prstGeom>
          <a:noFill/>
          <a:ln w="285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6"/>
          <p:cNvSpPr/>
          <p:nvPr/>
        </p:nvSpPr>
        <p:spPr>
          <a:xfrm>
            <a:off x="-993550" y="3558650"/>
            <a:ext cx="4261500" cy="4261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435"/>
        <p:cNvGrpSpPr/>
        <p:nvPr/>
      </p:nvGrpSpPr>
      <p:grpSpPr>
        <a:xfrm>
          <a:off x="0" y="0"/>
          <a:ext cx="0" cy="0"/>
          <a:chOff x="0" y="0"/>
          <a:chExt cx="0" cy="0"/>
        </a:xfrm>
      </p:grpSpPr>
      <p:sp>
        <p:nvSpPr>
          <p:cNvPr id="436" name="Google Shape;436;p31"/>
          <p:cNvSpPr/>
          <p:nvPr/>
        </p:nvSpPr>
        <p:spPr>
          <a:xfrm>
            <a:off x="4577700" y="-2555000"/>
            <a:ext cx="4261500" cy="4261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37" name="Google Shape;437;p31"/>
          <p:cNvCxnSpPr/>
          <p:nvPr/>
        </p:nvCxnSpPr>
        <p:spPr>
          <a:xfrm>
            <a:off x="8631888" y="1131300"/>
            <a:ext cx="0" cy="2563800"/>
          </a:xfrm>
          <a:prstGeom prst="straightConnector1">
            <a:avLst/>
          </a:prstGeom>
          <a:noFill/>
          <a:ln w="28575" cap="rnd" cmpd="sng">
            <a:solidFill>
              <a:schemeClr val="dk1"/>
            </a:solidFill>
            <a:prstDash val="solid"/>
            <a:round/>
            <a:headEnd type="none" w="med" len="med"/>
            <a:tailEnd type="none" w="med" len="med"/>
          </a:ln>
        </p:spPr>
      </p:cxnSp>
      <p:sp>
        <p:nvSpPr>
          <p:cNvPr id="438" name="Google Shape;438;p31"/>
          <p:cNvSpPr/>
          <p:nvPr/>
        </p:nvSpPr>
        <p:spPr>
          <a:xfrm>
            <a:off x="8424600" y="375750"/>
            <a:ext cx="414600" cy="414600"/>
          </a:xfrm>
          <a:prstGeom prst="roundRect">
            <a:avLst>
              <a:gd name="adj" fmla="val 50000"/>
            </a:avLst>
          </a:prstGeom>
          <a:solidFill>
            <a:srgbClr val="8456C9">
              <a:alpha val="36610"/>
            </a:srgbClr>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9" name="Google Shape;439;p31"/>
          <p:cNvGrpSpPr/>
          <p:nvPr/>
        </p:nvGrpSpPr>
        <p:grpSpPr>
          <a:xfrm>
            <a:off x="8527338" y="502375"/>
            <a:ext cx="209100" cy="161350"/>
            <a:chOff x="8687613" y="296775"/>
            <a:chExt cx="209100" cy="161350"/>
          </a:xfrm>
        </p:grpSpPr>
        <p:cxnSp>
          <p:nvCxnSpPr>
            <p:cNvPr id="440" name="Google Shape;440;p31"/>
            <p:cNvCxnSpPr/>
            <p:nvPr/>
          </p:nvCxnSpPr>
          <p:spPr>
            <a:xfrm>
              <a:off x="8687613" y="296775"/>
              <a:ext cx="209100" cy="0"/>
            </a:xfrm>
            <a:prstGeom prst="straightConnector1">
              <a:avLst/>
            </a:prstGeom>
            <a:noFill/>
            <a:ln w="28575" cap="rnd" cmpd="sng">
              <a:solidFill>
                <a:schemeClr val="dk1"/>
              </a:solidFill>
              <a:prstDash val="solid"/>
              <a:round/>
              <a:headEnd type="none" w="med" len="med"/>
              <a:tailEnd type="none" w="med" len="med"/>
            </a:ln>
          </p:spPr>
        </p:cxnSp>
        <p:cxnSp>
          <p:nvCxnSpPr>
            <p:cNvPr id="441" name="Google Shape;441;p31"/>
            <p:cNvCxnSpPr/>
            <p:nvPr/>
          </p:nvCxnSpPr>
          <p:spPr>
            <a:xfrm>
              <a:off x="8687613" y="377450"/>
              <a:ext cx="209100" cy="0"/>
            </a:xfrm>
            <a:prstGeom prst="straightConnector1">
              <a:avLst/>
            </a:prstGeom>
            <a:noFill/>
            <a:ln w="28575" cap="rnd" cmpd="sng">
              <a:solidFill>
                <a:schemeClr val="dk1"/>
              </a:solidFill>
              <a:prstDash val="solid"/>
              <a:round/>
              <a:headEnd type="none" w="med" len="med"/>
              <a:tailEnd type="none" w="med" len="med"/>
            </a:ln>
          </p:spPr>
        </p:cxnSp>
        <p:cxnSp>
          <p:nvCxnSpPr>
            <p:cNvPr id="442" name="Google Shape;442;p31"/>
            <p:cNvCxnSpPr/>
            <p:nvPr/>
          </p:nvCxnSpPr>
          <p:spPr>
            <a:xfrm>
              <a:off x="8687613" y="458125"/>
              <a:ext cx="209100" cy="0"/>
            </a:xfrm>
            <a:prstGeom prst="straightConnector1">
              <a:avLst/>
            </a:prstGeom>
            <a:noFill/>
            <a:ln w="28575" cap="rnd" cmpd="sng">
              <a:solidFill>
                <a:schemeClr val="dk1"/>
              </a:solidFill>
              <a:prstDash val="solid"/>
              <a:round/>
              <a:headEnd type="none" w="med" len="med"/>
              <a:tailEnd type="none" w="med" len="med"/>
            </a:ln>
          </p:spPr>
        </p:cxnSp>
      </p:grpSp>
      <p:sp>
        <p:nvSpPr>
          <p:cNvPr id="443" name="Google Shape;443;p31"/>
          <p:cNvSpPr/>
          <p:nvPr/>
        </p:nvSpPr>
        <p:spPr>
          <a:xfrm>
            <a:off x="8424600" y="4036050"/>
            <a:ext cx="414600" cy="731700"/>
          </a:xfrm>
          <a:prstGeom prst="roundRect">
            <a:avLst>
              <a:gd name="adj" fmla="val 50000"/>
            </a:avLst>
          </a:prstGeom>
          <a:solidFill>
            <a:srgbClr val="8456C9">
              <a:alpha val="36610"/>
            </a:srgbClr>
          </a:solidFill>
          <a:ln w="9525" cap="flat" cmpd="sng">
            <a:solidFill>
              <a:srgbClr val="00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1"/>
          <p:cNvSpPr/>
          <p:nvPr/>
        </p:nvSpPr>
        <p:spPr>
          <a:xfrm rot="5400000">
            <a:off x="8583600" y="4478175"/>
            <a:ext cx="96600" cy="209400"/>
          </a:xfrm>
          <a:prstGeom prst="chevron">
            <a:avLst>
              <a:gd name="adj" fmla="val 100000"/>
            </a:avLst>
          </a:prstGeom>
          <a:noFill/>
          <a:ln w="285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1"/>
          <p:cNvSpPr/>
          <p:nvPr/>
        </p:nvSpPr>
        <p:spPr>
          <a:xfrm rot="-5400000">
            <a:off x="8583600" y="4116225"/>
            <a:ext cx="96600" cy="209400"/>
          </a:xfrm>
          <a:prstGeom prst="chevron">
            <a:avLst>
              <a:gd name="adj" fmla="val 100000"/>
            </a:avLst>
          </a:prstGeom>
          <a:noFill/>
          <a:ln w="285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1"/>
          <p:cNvSpPr/>
          <p:nvPr/>
        </p:nvSpPr>
        <p:spPr>
          <a:xfrm>
            <a:off x="-742673" y="2282475"/>
            <a:ext cx="3876000" cy="38769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447"/>
        <p:cNvGrpSpPr/>
        <p:nvPr/>
      </p:nvGrpSpPr>
      <p:grpSpPr>
        <a:xfrm>
          <a:off x="0" y="0"/>
          <a:ext cx="0" cy="0"/>
          <a:chOff x="0" y="0"/>
          <a:chExt cx="0" cy="0"/>
        </a:xfrm>
      </p:grpSpPr>
      <p:sp>
        <p:nvSpPr>
          <p:cNvPr id="448" name="Google Shape;448;p32"/>
          <p:cNvSpPr/>
          <p:nvPr/>
        </p:nvSpPr>
        <p:spPr>
          <a:xfrm>
            <a:off x="6593100" y="2607550"/>
            <a:ext cx="4261500" cy="4261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32"/>
          <p:cNvSpPr/>
          <p:nvPr/>
        </p:nvSpPr>
        <p:spPr>
          <a:xfrm>
            <a:off x="-1255500" y="-2154950"/>
            <a:ext cx="4261500" cy="4261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50" name="Google Shape;450;p32"/>
          <p:cNvCxnSpPr/>
          <p:nvPr/>
        </p:nvCxnSpPr>
        <p:spPr>
          <a:xfrm>
            <a:off x="507788" y="1131300"/>
            <a:ext cx="0" cy="2563800"/>
          </a:xfrm>
          <a:prstGeom prst="straightConnector1">
            <a:avLst/>
          </a:prstGeom>
          <a:noFill/>
          <a:ln w="28575" cap="rnd" cmpd="sng">
            <a:solidFill>
              <a:schemeClr val="dk1"/>
            </a:solidFill>
            <a:prstDash val="solid"/>
            <a:round/>
            <a:headEnd type="none" w="med" len="med"/>
            <a:tailEnd type="none" w="med" len="med"/>
          </a:ln>
        </p:spPr>
      </p:cxnSp>
      <p:sp>
        <p:nvSpPr>
          <p:cNvPr id="451" name="Google Shape;451;p32"/>
          <p:cNvSpPr/>
          <p:nvPr/>
        </p:nvSpPr>
        <p:spPr>
          <a:xfrm>
            <a:off x="300500" y="375750"/>
            <a:ext cx="414600" cy="414600"/>
          </a:xfrm>
          <a:prstGeom prst="roundRect">
            <a:avLst>
              <a:gd name="adj" fmla="val 50000"/>
            </a:avLst>
          </a:prstGeom>
          <a:solidFill>
            <a:srgbClr val="8456C9">
              <a:alpha val="36610"/>
            </a:srgbClr>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2" name="Google Shape;452;p32"/>
          <p:cNvGrpSpPr/>
          <p:nvPr/>
        </p:nvGrpSpPr>
        <p:grpSpPr>
          <a:xfrm>
            <a:off x="403238" y="502375"/>
            <a:ext cx="209100" cy="161350"/>
            <a:chOff x="8687613" y="296775"/>
            <a:chExt cx="209100" cy="161350"/>
          </a:xfrm>
        </p:grpSpPr>
        <p:cxnSp>
          <p:nvCxnSpPr>
            <p:cNvPr id="453" name="Google Shape;453;p32"/>
            <p:cNvCxnSpPr/>
            <p:nvPr/>
          </p:nvCxnSpPr>
          <p:spPr>
            <a:xfrm>
              <a:off x="8687613" y="296775"/>
              <a:ext cx="209100" cy="0"/>
            </a:xfrm>
            <a:prstGeom prst="straightConnector1">
              <a:avLst/>
            </a:prstGeom>
            <a:noFill/>
            <a:ln w="28575" cap="rnd" cmpd="sng">
              <a:solidFill>
                <a:schemeClr val="dk1"/>
              </a:solidFill>
              <a:prstDash val="solid"/>
              <a:round/>
              <a:headEnd type="none" w="med" len="med"/>
              <a:tailEnd type="none" w="med" len="med"/>
            </a:ln>
          </p:spPr>
        </p:cxnSp>
        <p:cxnSp>
          <p:nvCxnSpPr>
            <p:cNvPr id="454" name="Google Shape;454;p32"/>
            <p:cNvCxnSpPr/>
            <p:nvPr/>
          </p:nvCxnSpPr>
          <p:spPr>
            <a:xfrm>
              <a:off x="8687613" y="377450"/>
              <a:ext cx="209100" cy="0"/>
            </a:xfrm>
            <a:prstGeom prst="straightConnector1">
              <a:avLst/>
            </a:prstGeom>
            <a:noFill/>
            <a:ln w="28575" cap="rnd" cmpd="sng">
              <a:solidFill>
                <a:schemeClr val="dk1"/>
              </a:solidFill>
              <a:prstDash val="solid"/>
              <a:round/>
              <a:headEnd type="none" w="med" len="med"/>
              <a:tailEnd type="none" w="med" len="med"/>
            </a:ln>
          </p:spPr>
        </p:cxnSp>
        <p:cxnSp>
          <p:nvCxnSpPr>
            <p:cNvPr id="455" name="Google Shape;455;p32"/>
            <p:cNvCxnSpPr/>
            <p:nvPr/>
          </p:nvCxnSpPr>
          <p:spPr>
            <a:xfrm>
              <a:off x="8687613" y="458125"/>
              <a:ext cx="209100" cy="0"/>
            </a:xfrm>
            <a:prstGeom prst="straightConnector1">
              <a:avLst/>
            </a:prstGeom>
            <a:noFill/>
            <a:ln w="28575" cap="rnd" cmpd="sng">
              <a:solidFill>
                <a:schemeClr val="dk1"/>
              </a:solidFill>
              <a:prstDash val="solid"/>
              <a:round/>
              <a:headEnd type="none" w="med" len="med"/>
              <a:tailEnd type="none" w="med" len="med"/>
            </a:ln>
          </p:spPr>
        </p:cxnSp>
      </p:grpSp>
      <p:sp>
        <p:nvSpPr>
          <p:cNvPr id="456" name="Google Shape;456;p32"/>
          <p:cNvSpPr/>
          <p:nvPr/>
        </p:nvSpPr>
        <p:spPr>
          <a:xfrm>
            <a:off x="300500" y="4036050"/>
            <a:ext cx="414600" cy="731700"/>
          </a:xfrm>
          <a:prstGeom prst="roundRect">
            <a:avLst>
              <a:gd name="adj" fmla="val 50000"/>
            </a:avLst>
          </a:prstGeom>
          <a:solidFill>
            <a:srgbClr val="8456C9">
              <a:alpha val="36610"/>
            </a:srgbClr>
          </a:solidFill>
          <a:ln w="9525" cap="flat" cmpd="sng">
            <a:solidFill>
              <a:srgbClr val="00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2"/>
          <p:cNvSpPr/>
          <p:nvPr/>
        </p:nvSpPr>
        <p:spPr>
          <a:xfrm rot="5400000">
            <a:off x="459500" y="4478175"/>
            <a:ext cx="96600" cy="209400"/>
          </a:xfrm>
          <a:prstGeom prst="chevron">
            <a:avLst>
              <a:gd name="adj" fmla="val 100000"/>
            </a:avLst>
          </a:prstGeom>
          <a:noFill/>
          <a:ln w="285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2"/>
          <p:cNvSpPr/>
          <p:nvPr/>
        </p:nvSpPr>
        <p:spPr>
          <a:xfrm rot="-5400000">
            <a:off x="459500" y="4116225"/>
            <a:ext cx="96600" cy="209400"/>
          </a:xfrm>
          <a:prstGeom prst="chevron">
            <a:avLst>
              <a:gd name="adj" fmla="val 100000"/>
            </a:avLst>
          </a:prstGeom>
          <a:noFill/>
          <a:ln w="285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Red Hat Text"/>
              <a:buNone/>
              <a:defRPr sz="3500" b="1">
                <a:solidFill>
                  <a:schemeClr val="dk1"/>
                </a:solidFill>
                <a:latin typeface="Red Hat Text"/>
                <a:ea typeface="Red Hat Text"/>
                <a:cs typeface="Red Hat Text"/>
                <a:sym typeface="Red Hat Text"/>
              </a:defRPr>
            </a:lvl1pPr>
            <a:lvl2pPr lvl="1"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2"/>
              </a:buClr>
              <a:buSzPts val="1400"/>
              <a:buFont typeface="Montserrat Medium"/>
              <a:buChar char="●"/>
              <a:defRPr>
                <a:solidFill>
                  <a:schemeClr val="dk2"/>
                </a:solidFill>
                <a:latin typeface="Montserrat Medium"/>
                <a:ea typeface="Montserrat Medium"/>
                <a:cs typeface="Montserrat Medium"/>
                <a:sym typeface="Montserrat Medium"/>
              </a:defRPr>
            </a:lvl1pPr>
            <a:lvl2pPr marL="914400" lvl="1" indent="-317500">
              <a:lnSpc>
                <a:spcPct val="115000"/>
              </a:lnSpc>
              <a:spcBef>
                <a:spcPts val="1600"/>
              </a:spcBef>
              <a:spcAft>
                <a:spcPts val="0"/>
              </a:spcAft>
              <a:buClr>
                <a:schemeClr val="dk2"/>
              </a:buClr>
              <a:buSzPts val="1400"/>
              <a:buFont typeface="Montserrat Medium"/>
              <a:buChar char="○"/>
              <a:defRPr>
                <a:solidFill>
                  <a:schemeClr val="dk2"/>
                </a:solidFill>
                <a:latin typeface="Montserrat Medium"/>
                <a:ea typeface="Montserrat Medium"/>
                <a:cs typeface="Montserrat Medium"/>
                <a:sym typeface="Montserrat Medium"/>
              </a:defRPr>
            </a:lvl2pPr>
            <a:lvl3pPr marL="1371600" lvl="2" indent="-317500">
              <a:lnSpc>
                <a:spcPct val="115000"/>
              </a:lnSpc>
              <a:spcBef>
                <a:spcPts val="1600"/>
              </a:spcBef>
              <a:spcAft>
                <a:spcPts val="0"/>
              </a:spcAft>
              <a:buClr>
                <a:schemeClr val="dk2"/>
              </a:buClr>
              <a:buSzPts val="1400"/>
              <a:buFont typeface="Montserrat Medium"/>
              <a:buChar char="■"/>
              <a:defRPr>
                <a:solidFill>
                  <a:schemeClr val="dk2"/>
                </a:solidFill>
                <a:latin typeface="Montserrat Medium"/>
                <a:ea typeface="Montserrat Medium"/>
                <a:cs typeface="Montserrat Medium"/>
                <a:sym typeface="Montserrat Medium"/>
              </a:defRPr>
            </a:lvl3pPr>
            <a:lvl4pPr marL="1828800" lvl="3" indent="-317500">
              <a:lnSpc>
                <a:spcPct val="115000"/>
              </a:lnSpc>
              <a:spcBef>
                <a:spcPts val="1600"/>
              </a:spcBef>
              <a:spcAft>
                <a:spcPts val="0"/>
              </a:spcAft>
              <a:buClr>
                <a:schemeClr val="dk2"/>
              </a:buClr>
              <a:buSzPts val="1400"/>
              <a:buFont typeface="Montserrat Medium"/>
              <a:buChar char="●"/>
              <a:defRPr>
                <a:solidFill>
                  <a:schemeClr val="dk2"/>
                </a:solidFill>
                <a:latin typeface="Montserrat Medium"/>
                <a:ea typeface="Montserrat Medium"/>
                <a:cs typeface="Montserrat Medium"/>
                <a:sym typeface="Montserrat Medium"/>
              </a:defRPr>
            </a:lvl4pPr>
            <a:lvl5pPr marL="2286000" lvl="4" indent="-317500">
              <a:lnSpc>
                <a:spcPct val="115000"/>
              </a:lnSpc>
              <a:spcBef>
                <a:spcPts val="1600"/>
              </a:spcBef>
              <a:spcAft>
                <a:spcPts val="0"/>
              </a:spcAft>
              <a:buClr>
                <a:schemeClr val="dk2"/>
              </a:buClr>
              <a:buSzPts val="1400"/>
              <a:buFont typeface="Montserrat Medium"/>
              <a:buChar char="○"/>
              <a:defRPr>
                <a:solidFill>
                  <a:schemeClr val="dk2"/>
                </a:solidFill>
                <a:latin typeface="Montserrat Medium"/>
                <a:ea typeface="Montserrat Medium"/>
                <a:cs typeface="Montserrat Medium"/>
                <a:sym typeface="Montserrat Medium"/>
              </a:defRPr>
            </a:lvl5pPr>
            <a:lvl6pPr marL="2743200" lvl="5" indent="-317500">
              <a:lnSpc>
                <a:spcPct val="115000"/>
              </a:lnSpc>
              <a:spcBef>
                <a:spcPts val="1600"/>
              </a:spcBef>
              <a:spcAft>
                <a:spcPts val="0"/>
              </a:spcAft>
              <a:buClr>
                <a:schemeClr val="dk2"/>
              </a:buClr>
              <a:buSzPts val="1400"/>
              <a:buFont typeface="Montserrat Medium"/>
              <a:buChar char="■"/>
              <a:defRPr>
                <a:solidFill>
                  <a:schemeClr val="dk2"/>
                </a:solidFill>
                <a:latin typeface="Montserrat Medium"/>
                <a:ea typeface="Montserrat Medium"/>
                <a:cs typeface="Montserrat Medium"/>
                <a:sym typeface="Montserrat Medium"/>
              </a:defRPr>
            </a:lvl6pPr>
            <a:lvl7pPr marL="3200400" lvl="6" indent="-317500">
              <a:lnSpc>
                <a:spcPct val="115000"/>
              </a:lnSpc>
              <a:spcBef>
                <a:spcPts val="1600"/>
              </a:spcBef>
              <a:spcAft>
                <a:spcPts val="0"/>
              </a:spcAft>
              <a:buClr>
                <a:schemeClr val="dk2"/>
              </a:buClr>
              <a:buSzPts val="1400"/>
              <a:buFont typeface="Montserrat Medium"/>
              <a:buChar char="●"/>
              <a:defRPr>
                <a:solidFill>
                  <a:schemeClr val="dk2"/>
                </a:solidFill>
                <a:latin typeface="Montserrat Medium"/>
                <a:ea typeface="Montserrat Medium"/>
                <a:cs typeface="Montserrat Medium"/>
                <a:sym typeface="Montserrat Medium"/>
              </a:defRPr>
            </a:lvl7pPr>
            <a:lvl8pPr marL="3657600" lvl="7" indent="-317500">
              <a:lnSpc>
                <a:spcPct val="115000"/>
              </a:lnSpc>
              <a:spcBef>
                <a:spcPts val="1600"/>
              </a:spcBef>
              <a:spcAft>
                <a:spcPts val="0"/>
              </a:spcAft>
              <a:buClr>
                <a:schemeClr val="dk2"/>
              </a:buClr>
              <a:buSzPts val="1400"/>
              <a:buFont typeface="Montserrat Medium"/>
              <a:buChar char="○"/>
              <a:defRPr>
                <a:solidFill>
                  <a:schemeClr val="dk2"/>
                </a:solidFill>
                <a:latin typeface="Montserrat Medium"/>
                <a:ea typeface="Montserrat Medium"/>
                <a:cs typeface="Montserrat Medium"/>
                <a:sym typeface="Montserrat Medium"/>
              </a:defRPr>
            </a:lvl8pPr>
            <a:lvl9pPr marL="4114800" lvl="8" indent="-317500">
              <a:lnSpc>
                <a:spcPct val="115000"/>
              </a:lnSpc>
              <a:spcBef>
                <a:spcPts val="1600"/>
              </a:spcBef>
              <a:spcAft>
                <a:spcPts val="1600"/>
              </a:spcAft>
              <a:buClr>
                <a:schemeClr val="dk2"/>
              </a:buClr>
              <a:buSzPts val="1400"/>
              <a:buFont typeface="Montserrat Medium"/>
              <a:buChar char="■"/>
              <a:defRPr>
                <a:solidFill>
                  <a:schemeClr val="dk2"/>
                </a:solidFill>
                <a:latin typeface="Montserrat Medium"/>
                <a:ea typeface="Montserrat Medium"/>
                <a:cs typeface="Montserrat Medium"/>
                <a:sym typeface="Montserrat Medium"/>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3" r:id="rId3"/>
    <p:sldLayoutId id="2147483655" r:id="rId4"/>
    <p:sldLayoutId id="2147483658" r:id="rId5"/>
    <p:sldLayoutId id="2147483661" r:id="rId6"/>
    <p:sldLayoutId id="2147483662" r:id="rId7"/>
    <p:sldLayoutId id="2147483677" r:id="rId8"/>
    <p:sldLayoutId id="2147483678" r:id="rId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41C58"/>
        </a:solidFill>
        <a:effectLst/>
      </p:bgPr>
    </p:bg>
    <p:spTree>
      <p:nvGrpSpPr>
        <p:cNvPr id="1" name="Shape 468"/>
        <p:cNvGrpSpPr/>
        <p:nvPr/>
      </p:nvGrpSpPr>
      <p:grpSpPr>
        <a:xfrm>
          <a:off x="0" y="0"/>
          <a:ext cx="0" cy="0"/>
          <a:chOff x="0" y="0"/>
          <a:chExt cx="0" cy="0"/>
        </a:xfrm>
      </p:grpSpPr>
      <p:sp>
        <p:nvSpPr>
          <p:cNvPr id="469" name="Google Shape;469;p36"/>
          <p:cNvSpPr/>
          <p:nvPr/>
        </p:nvSpPr>
        <p:spPr>
          <a:xfrm>
            <a:off x="757075" y="535000"/>
            <a:ext cx="2547900" cy="4073400"/>
          </a:xfrm>
          <a:prstGeom prst="roundRect">
            <a:avLst>
              <a:gd name="adj" fmla="val 4826"/>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70" name="Google Shape;470;p36"/>
          <p:cNvPicPr preferRelativeResize="0"/>
          <p:nvPr/>
        </p:nvPicPr>
        <p:blipFill rotWithShape="1">
          <a:blip r:embed="rId3">
            <a:alphaModFix amt="61000"/>
          </a:blip>
          <a:srcRect l="23930" r="40940"/>
          <a:stretch/>
        </p:blipFill>
        <p:spPr>
          <a:xfrm>
            <a:off x="880675" y="712450"/>
            <a:ext cx="2300700" cy="3718500"/>
          </a:xfrm>
          <a:prstGeom prst="roundRect">
            <a:avLst>
              <a:gd name="adj" fmla="val 3251"/>
            </a:avLst>
          </a:prstGeom>
          <a:noFill/>
          <a:ln w="9525" cap="flat" cmpd="sng">
            <a:solidFill>
              <a:schemeClr val="dk1"/>
            </a:solidFill>
            <a:prstDash val="solid"/>
            <a:round/>
            <a:headEnd type="none" w="sm" len="sm"/>
            <a:tailEnd type="none" w="sm" len="sm"/>
          </a:ln>
        </p:spPr>
      </p:pic>
      <p:sp>
        <p:nvSpPr>
          <p:cNvPr id="471" name="Google Shape;471;p36"/>
          <p:cNvSpPr/>
          <p:nvPr/>
        </p:nvSpPr>
        <p:spPr>
          <a:xfrm>
            <a:off x="1561475" y="2706224"/>
            <a:ext cx="939000" cy="939000"/>
          </a:xfrm>
          <a:prstGeom prst="ellipse">
            <a:avLst/>
          </a:prstGeom>
          <a:solidFill>
            <a:srgbClr val="341C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6"/>
          <p:cNvSpPr txBox="1">
            <a:spLocks noGrp="1"/>
          </p:cNvSpPr>
          <p:nvPr>
            <p:ph type="ctrTitle"/>
          </p:nvPr>
        </p:nvSpPr>
        <p:spPr>
          <a:xfrm>
            <a:off x="3862175" y="1203020"/>
            <a:ext cx="4398600" cy="1696800"/>
          </a:xfrm>
          <a:prstGeom prst="rect">
            <a:avLst/>
          </a:prstGeom>
        </p:spPr>
        <p:txBody>
          <a:bodyPr spcFirstLastPara="1" wrap="square" lIns="91425" tIns="91425" rIns="91425" bIns="91425" anchor="ctr" anchorCtr="0">
            <a:noAutofit/>
          </a:bodyPr>
          <a:lstStyle/>
          <a:p>
            <a:pPr lvl="0"/>
            <a:r>
              <a:rPr lang="en-US" sz="4000" dirty="0"/>
              <a:t>Air </a:t>
            </a:r>
            <a:r>
              <a:rPr lang="en-US" sz="4000" dirty="0" smtClean="0"/>
              <a:t>Quality</a:t>
            </a:r>
            <a:br>
              <a:rPr lang="en-US" sz="4000" dirty="0" smtClean="0"/>
            </a:br>
            <a:r>
              <a:rPr lang="en-US" sz="4000" dirty="0" smtClean="0"/>
              <a:t>Assessment Tamil Nadu</a:t>
            </a:r>
            <a:endParaRPr sz="5600" dirty="0">
              <a:solidFill>
                <a:schemeClr val="dk1"/>
              </a:solidFill>
            </a:endParaRPr>
          </a:p>
        </p:txBody>
      </p:sp>
      <p:sp>
        <p:nvSpPr>
          <p:cNvPr id="473" name="Google Shape;473;p36"/>
          <p:cNvSpPr txBox="1">
            <a:spLocks noGrp="1"/>
          </p:cNvSpPr>
          <p:nvPr>
            <p:ph type="subTitle" idx="1"/>
          </p:nvPr>
        </p:nvSpPr>
        <p:spPr>
          <a:xfrm>
            <a:off x="3927775" y="3017297"/>
            <a:ext cx="4398600" cy="1989412"/>
          </a:xfrm>
          <a:prstGeom prst="rect">
            <a:avLst/>
          </a:prstGeom>
        </p:spPr>
        <p:txBody>
          <a:bodyPr spcFirstLastPara="1" wrap="square" lIns="91425" tIns="91425" rIns="91425" bIns="91425" anchor="ctr" anchorCtr="0">
            <a:noAutofit/>
          </a:bodyPr>
          <a:lstStyle/>
          <a:p>
            <a:pPr algn="r"/>
            <a:r>
              <a:rPr lang="en-US" dirty="0"/>
              <a:t>Team Members</a:t>
            </a:r>
          </a:p>
          <a:p>
            <a:pPr algn="r"/>
            <a:r>
              <a:rPr lang="en-US" dirty="0" err="1"/>
              <a:t>Sharini</a:t>
            </a:r>
            <a:r>
              <a:rPr lang="en-US" dirty="0"/>
              <a:t> U</a:t>
            </a:r>
          </a:p>
          <a:p>
            <a:pPr algn="r"/>
            <a:r>
              <a:rPr lang="en-US" dirty="0" err="1"/>
              <a:t>Soniya</a:t>
            </a:r>
            <a:r>
              <a:rPr lang="en-US" dirty="0"/>
              <a:t> </a:t>
            </a:r>
            <a:r>
              <a:rPr lang="en-US" dirty="0" smtClean="0"/>
              <a:t>M</a:t>
            </a:r>
            <a:endParaRPr lang="en-US" dirty="0"/>
          </a:p>
          <a:p>
            <a:pPr algn="r"/>
            <a:r>
              <a:rPr lang="en-US" dirty="0" err="1" smtClean="0"/>
              <a:t>Sudheesana</a:t>
            </a:r>
            <a:r>
              <a:rPr lang="en-US" dirty="0" smtClean="0"/>
              <a:t> M P</a:t>
            </a:r>
            <a:endParaRPr lang="en-US" dirty="0"/>
          </a:p>
          <a:p>
            <a:pPr algn="r"/>
            <a:r>
              <a:rPr lang="en-US" dirty="0"/>
              <a:t>Vikrant </a:t>
            </a:r>
            <a:r>
              <a:rPr lang="en-US" dirty="0" err="1"/>
              <a:t>Vikaasa</a:t>
            </a:r>
            <a:r>
              <a:rPr lang="en-US" dirty="0"/>
              <a:t> V</a:t>
            </a:r>
          </a:p>
          <a:p>
            <a:pPr algn="r"/>
            <a:r>
              <a:rPr lang="en-US" dirty="0" err="1"/>
              <a:t>Kishor</a:t>
            </a:r>
            <a:r>
              <a:rPr lang="en-US" dirty="0"/>
              <a:t> B</a:t>
            </a:r>
          </a:p>
          <a:p>
            <a:pPr marL="0" lvl="0" indent="0" algn="r" rtl="0">
              <a:spcBef>
                <a:spcPts val="0"/>
              </a:spcBef>
              <a:spcAft>
                <a:spcPts val="0"/>
              </a:spcAft>
              <a:buNone/>
            </a:pPr>
            <a:endParaRPr dirty="0"/>
          </a:p>
        </p:txBody>
      </p:sp>
      <p:sp>
        <p:nvSpPr>
          <p:cNvPr id="474" name="Google Shape;474;p36"/>
          <p:cNvSpPr/>
          <p:nvPr/>
        </p:nvSpPr>
        <p:spPr>
          <a:xfrm>
            <a:off x="1503475" y="4211625"/>
            <a:ext cx="1054800" cy="57600"/>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75" name="Google Shape;475;p36"/>
          <p:cNvGrpSpPr/>
          <p:nvPr/>
        </p:nvGrpSpPr>
        <p:grpSpPr>
          <a:xfrm>
            <a:off x="1007975" y="847275"/>
            <a:ext cx="2046100" cy="209100"/>
            <a:chOff x="1007825" y="847275"/>
            <a:chExt cx="2046100" cy="209100"/>
          </a:xfrm>
        </p:grpSpPr>
        <p:grpSp>
          <p:nvGrpSpPr>
            <p:cNvPr id="476" name="Google Shape;476;p36"/>
            <p:cNvGrpSpPr/>
            <p:nvPr/>
          </p:nvGrpSpPr>
          <p:grpSpPr>
            <a:xfrm>
              <a:off x="1007825" y="847275"/>
              <a:ext cx="209100" cy="209100"/>
              <a:chOff x="1018300" y="847275"/>
              <a:chExt cx="209100" cy="209100"/>
            </a:xfrm>
          </p:grpSpPr>
          <p:sp>
            <p:nvSpPr>
              <p:cNvPr id="477" name="Google Shape;477;p36"/>
              <p:cNvSpPr/>
              <p:nvPr/>
            </p:nvSpPr>
            <p:spPr>
              <a:xfrm>
                <a:off x="1018300" y="847275"/>
                <a:ext cx="209100" cy="209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78" name="Google Shape;478;p36"/>
              <p:cNvGrpSpPr/>
              <p:nvPr/>
            </p:nvGrpSpPr>
            <p:grpSpPr>
              <a:xfrm>
                <a:off x="1077970" y="911719"/>
                <a:ext cx="89766" cy="80217"/>
                <a:chOff x="1488008" y="1465619"/>
                <a:chExt cx="89766" cy="80217"/>
              </a:xfrm>
            </p:grpSpPr>
            <p:cxnSp>
              <p:nvCxnSpPr>
                <p:cNvPr id="479" name="Google Shape;479;p36"/>
                <p:cNvCxnSpPr/>
                <p:nvPr/>
              </p:nvCxnSpPr>
              <p:spPr>
                <a:xfrm>
                  <a:off x="1488008" y="1465619"/>
                  <a:ext cx="89766" cy="80217"/>
                </a:xfrm>
                <a:prstGeom prst="straightConnector1">
                  <a:avLst/>
                </a:prstGeom>
                <a:noFill/>
                <a:ln w="9525" cap="flat" cmpd="sng">
                  <a:solidFill>
                    <a:schemeClr val="dk2"/>
                  </a:solidFill>
                  <a:prstDash val="solid"/>
                  <a:round/>
                  <a:headEnd type="none" w="med" len="med"/>
                  <a:tailEnd type="none" w="med" len="med"/>
                </a:ln>
              </p:spPr>
            </p:cxnSp>
            <p:cxnSp>
              <p:nvCxnSpPr>
                <p:cNvPr id="480" name="Google Shape;480;p36"/>
                <p:cNvCxnSpPr/>
                <p:nvPr/>
              </p:nvCxnSpPr>
              <p:spPr>
                <a:xfrm flipH="1">
                  <a:off x="1488045" y="1465669"/>
                  <a:ext cx="89700" cy="80100"/>
                </a:xfrm>
                <a:prstGeom prst="straightConnector1">
                  <a:avLst/>
                </a:prstGeom>
                <a:noFill/>
                <a:ln w="9525" cap="flat" cmpd="sng">
                  <a:solidFill>
                    <a:schemeClr val="dk2"/>
                  </a:solidFill>
                  <a:prstDash val="solid"/>
                  <a:round/>
                  <a:headEnd type="none" w="med" len="med"/>
                  <a:tailEnd type="none" w="med" len="med"/>
                </a:ln>
              </p:spPr>
            </p:cxnSp>
          </p:grpSp>
        </p:grpSp>
        <p:grpSp>
          <p:nvGrpSpPr>
            <p:cNvPr id="481" name="Google Shape;481;p36"/>
            <p:cNvGrpSpPr/>
            <p:nvPr/>
          </p:nvGrpSpPr>
          <p:grpSpPr>
            <a:xfrm>
              <a:off x="2844825" y="847275"/>
              <a:ext cx="209100" cy="209100"/>
              <a:chOff x="2855300" y="847275"/>
              <a:chExt cx="209100" cy="209100"/>
            </a:xfrm>
          </p:grpSpPr>
          <p:sp>
            <p:nvSpPr>
              <p:cNvPr id="482" name="Google Shape;482;p36"/>
              <p:cNvSpPr/>
              <p:nvPr/>
            </p:nvSpPr>
            <p:spPr>
              <a:xfrm>
                <a:off x="2855300" y="847275"/>
                <a:ext cx="209100" cy="209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3" name="Google Shape;483;p36"/>
              <p:cNvGrpSpPr/>
              <p:nvPr/>
            </p:nvGrpSpPr>
            <p:grpSpPr>
              <a:xfrm>
                <a:off x="2953100" y="890613"/>
                <a:ext cx="13500" cy="122425"/>
                <a:chOff x="2953225" y="898600"/>
                <a:chExt cx="13500" cy="122425"/>
              </a:xfrm>
            </p:grpSpPr>
            <p:cxnSp>
              <p:nvCxnSpPr>
                <p:cNvPr id="484" name="Google Shape;484;p36"/>
                <p:cNvCxnSpPr/>
                <p:nvPr/>
              </p:nvCxnSpPr>
              <p:spPr>
                <a:xfrm>
                  <a:off x="2959850" y="937025"/>
                  <a:ext cx="0" cy="84000"/>
                </a:xfrm>
                <a:prstGeom prst="straightConnector1">
                  <a:avLst/>
                </a:prstGeom>
                <a:noFill/>
                <a:ln w="9525" cap="flat" cmpd="sng">
                  <a:solidFill>
                    <a:schemeClr val="dk2"/>
                  </a:solidFill>
                  <a:prstDash val="solid"/>
                  <a:round/>
                  <a:headEnd type="none" w="med" len="med"/>
                  <a:tailEnd type="none" w="med" len="med"/>
                </a:ln>
              </p:spPr>
            </p:cxnSp>
            <p:sp>
              <p:nvSpPr>
                <p:cNvPr id="485" name="Google Shape;485;p36"/>
                <p:cNvSpPr/>
                <p:nvPr/>
              </p:nvSpPr>
              <p:spPr>
                <a:xfrm>
                  <a:off x="2953225" y="898600"/>
                  <a:ext cx="13500" cy="13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486" name="Google Shape;486;p36"/>
          <p:cNvSpPr/>
          <p:nvPr/>
        </p:nvSpPr>
        <p:spPr>
          <a:xfrm>
            <a:off x="1701125" y="3352851"/>
            <a:ext cx="659700" cy="63000"/>
          </a:xfrm>
          <a:prstGeom prst="roundRect">
            <a:avLst>
              <a:gd name="adj" fmla="val 50000"/>
            </a:avLst>
          </a:prstGeom>
          <a:gradFill>
            <a:gsLst>
              <a:gs pos="0">
                <a:schemeClr val="dk1">
                  <a:alpha val="36610"/>
                </a:schemeClr>
              </a:gs>
              <a:gs pos="100000">
                <a:schemeClr val="lt2">
                  <a:alpha val="36610"/>
                </a:scheme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6"/>
          <p:cNvSpPr/>
          <p:nvPr/>
        </p:nvSpPr>
        <p:spPr>
          <a:xfrm>
            <a:off x="2083260" y="3336045"/>
            <a:ext cx="96600" cy="966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6"/>
          <p:cNvSpPr txBox="1"/>
          <p:nvPr/>
        </p:nvSpPr>
        <p:spPr>
          <a:xfrm>
            <a:off x="1770436" y="2918802"/>
            <a:ext cx="521100" cy="332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chemeClr val="dk1"/>
                </a:solidFill>
                <a:latin typeface="Red Hat Text"/>
                <a:ea typeface="Red Hat Text"/>
                <a:cs typeface="Red Hat Text"/>
                <a:sym typeface="Red Hat Text"/>
              </a:rPr>
              <a:t>23º</a:t>
            </a:r>
            <a:endParaRPr b="1">
              <a:solidFill>
                <a:schemeClr val="dk1"/>
              </a:solidFill>
              <a:latin typeface="Red Hat Text"/>
              <a:ea typeface="Red Hat Text"/>
              <a:cs typeface="Red Hat Text"/>
              <a:sym typeface="Red Hat Text"/>
            </a:endParaRPr>
          </a:p>
        </p:txBody>
      </p:sp>
      <p:sp>
        <p:nvSpPr>
          <p:cNvPr id="489" name="Google Shape;489;p36"/>
          <p:cNvSpPr txBox="1"/>
          <p:nvPr/>
        </p:nvSpPr>
        <p:spPr>
          <a:xfrm>
            <a:off x="1398625" y="871125"/>
            <a:ext cx="1264500" cy="161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Montserrat"/>
                <a:ea typeface="Montserrat"/>
                <a:cs typeface="Montserrat"/>
                <a:sym typeface="Montserrat"/>
              </a:rPr>
              <a:t>Air Quality</a:t>
            </a:r>
            <a:endParaRPr sz="900">
              <a:solidFill>
                <a:schemeClr val="dk2"/>
              </a:solidFill>
              <a:latin typeface="Montserrat"/>
              <a:ea typeface="Montserrat"/>
              <a:cs typeface="Montserrat"/>
              <a:sym typeface="Montserrat"/>
            </a:endParaRPr>
          </a:p>
        </p:txBody>
      </p:sp>
      <p:sp>
        <p:nvSpPr>
          <p:cNvPr id="490" name="Google Shape;490;p36"/>
          <p:cNvSpPr txBox="1"/>
          <p:nvPr/>
        </p:nvSpPr>
        <p:spPr>
          <a:xfrm>
            <a:off x="1109125" y="1281100"/>
            <a:ext cx="1843800" cy="276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dirty="0">
                <a:solidFill>
                  <a:schemeClr val="dk2"/>
                </a:solidFill>
                <a:latin typeface="Montserrat"/>
                <a:ea typeface="Montserrat"/>
                <a:cs typeface="Montserrat"/>
                <a:sym typeface="Montserrat"/>
              </a:rPr>
              <a:t>Air Quality </a:t>
            </a:r>
            <a:r>
              <a:rPr lang="en" sz="1200" dirty="0" smtClean="0">
                <a:solidFill>
                  <a:schemeClr val="dk2"/>
                </a:solidFill>
                <a:latin typeface="Montserrat"/>
                <a:ea typeface="Montserrat"/>
                <a:cs typeface="Montserrat"/>
                <a:sym typeface="Montserrat"/>
              </a:rPr>
              <a:t>Check</a:t>
            </a:r>
            <a:endParaRPr sz="1200" dirty="0">
              <a:solidFill>
                <a:schemeClr val="dk2"/>
              </a:solidFill>
              <a:latin typeface="Montserrat"/>
              <a:ea typeface="Montserrat"/>
              <a:cs typeface="Montserrat"/>
              <a:sym typeface="Montserrat"/>
            </a:endParaRPr>
          </a:p>
        </p:txBody>
      </p:sp>
      <p:sp>
        <p:nvSpPr>
          <p:cNvPr id="491" name="Google Shape;491;p36"/>
          <p:cNvSpPr txBox="1"/>
          <p:nvPr/>
        </p:nvSpPr>
        <p:spPr>
          <a:xfrm>
            <a:off x="1109125" y="1637663"/>
            <a:ext cx="1843800" cy="276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900" b="1" dirty="0">
                <a:solidFill>
                  <a:schemeClr val="dk2"/>
                </a:solidFill>
                <a:latin typeface="Red Hat Text"/>
                <a:ea typeface="Red Hat Text"/>
                <a:cs typeface="Red Hat Text"/>
                <a:sym typeface="Red Hat Text"/>
              </a:rPr>
              <a:t>GOOD</a:t>
            </a:r>
            <a:endParaRPr sz="1900" b="1" dirty="0">
              <a:solidFill>
                <a:schemeClr val="dk2"/>
              </a:solidFill>
              <a:latin typeface="Red Hat Text"/>
              <a:ea typeface="Red Hat Text"/>
              <a:cs typeface="Red Hat Text"/>
              <a:sym typeface="Red Hat Text"/>
            </a:endParaRPr>
          </a:p>
        </p:txBody>
      </p:sp>
      <p:sp>
        <p:nvSpPr>
          <p:cNvPr id="492" name="Google Shape;492;p36"/>
          <p:cNvSpPr/>
          <p:nvPr/>
        </p:nvSpPr>
        <p:spPr>
          <a:xfrm>
            <a:off x="1195200" y="2083413"/>
            <a:ext cx="741000" cy="70800"/>
          </a:xfrm>
          <a:prstGeom prst="roundRect">
            <a:avLst>
              <a:gd name="adj" fmla="val 50000"/>
            </a:avLst>
          </a:prstGeom>
          <a:solidFill>
            <a:srgbClr val="FFFFFF">
              <a:alpha val="24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6"/>
          <p:cNvSpPr/>
          <p:nvPr/>
        </p:nvSpPr>
        <p:spPr>
          <a:xfrm>
            <a:off x="1195200" y="2268700"/>
            <a:ext cx="741000" cy="70800"/>
          </a:xfrm>
          <a:prstGeom prst="roundRect">
            <a:avLst>
              <a:gd name="adj" fmla="val 50000"/>
            </a:avLst>
          </a:prstGeom>
          <a:solidFill>
            <a:srgbClr val="FFFFFF">
              <a:alpha val="24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36"/>
          <p:cNvSpPr/>
          <p:nvPr/>
        </p:nvSpPr>
        <p:spPr>
          <a:xfrm>
            <a:off x="1195200" y="2453988"/>
            <a:ext cx="741000" cy="70800"/>
          </a:xfrm>
          <a:prstGeom prst="roundRect">
            <a:avLst>
              <a:gd name="adj" fmla="val 50000"/>
            </a:avLst>
          </a:prstGeom>
          <a:solidFill>
            <a:srgbClr val="FFFFFF">
              <a:alpha val="24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6"/>
          <p:cNvSpPr/>
          <p:nvPr/>
        </p:nvSpPr>
        <p:spPr>
          <a:xfrm>
            <a:off x="2125550" y="2083413"/>
            <a:ext cx="741000" cy="70800"/>
          </a:xfrm>
          <a:prstGeom prst="roundRect">
            <a:avLst>
              <a:gd name="adj" fmla="val 50000"/>
            </a:avLst>
          </a:prstGeom>
          <a:solidFill>
            <a:srgbClr val="FFFFFF">
              <a:alpha val="24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6"/>
          <p:cNvSpPr/>
          <p:nvPr/>
        </p:nvSpPr>
        <p:spPr>
          <a:xfrm>
            <a:off x="2125550" y="2268700"/>
            <a:ext cx="741000" cy="70800"/>
          </a:xfrm>
          <a:prstGeom prst="roundRect">
            <a:avLst>
              <a:gd name="adj" fmla="val 50000"/>
            </a:avLst>
          </a:prstGeom>
          <a:solidFill>
            <a:srgbClr val="FFFFFF">
              <a:alpha val="24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6"/>
          <p:cNvSpPr/>
          <p:nvPr/>
        </p:nvSpPr>
        <p:spPr>
          <a:xfrm>
            <a:off x="2125550" y="2453988"/>
            <a:ext cx="741000" cy="70800"/>
          </a:xfrm>
          <a:prstGeom prst="roundRect">
            <a:avLst>
              <a:gd name="adj" fmla="val 50000"/>
            </a:avLst>
          </a:prstGeom>
          <a:solidFill>
            <a:srgbClr val="FFFFFF">
              <a:alpha val="24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36"/>
          <p:cNvSpPr/>
          <p:nvPr/>
        </p:nvSpPr>
        <p:spPr>
          <a:xfrm>
            <a:off x="1195200" y="3826725"/>
            <a:ext cx="1671300" cy="70800"/>
          </a:xfrm>
          <a:prstGeom prst="roundRect">
            <a:avLst>
              <a:gd name="adj" fmla="val 50000"/>
            </a:avLst>
          </a:prstGeom>
          <a:solidFill>
            <a:srgbClr val="FFFFFF">
              <a:alpha val="24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36"/>
          <p:cNvSpPr/>
          <p:nvPr/>
        </p:nvSpPr>
        <p:spPr>
          <a:xfrm>
            <a:off x="1195200" y="4012003"/>
            <a:ext cx="1671300" cy="70800"/>
          </a:xfrm>
          <a:prstGeom prst="roundRect">
            <a:avLst>
              <a:gd name="adj" fmla="val 50000"/>
            </a:avLst>
          </a:prstGeom>
          <a:solidFill>
            <a:srgbClr val="FFFFFF">
              <a:alpha val="24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03"/>
        <p:cNvGrpSpPr/>
        <p:nvPr/>
      </p:nvGrpSpPr>
      <p:grpSpPr>
        <a:xfrm>
          <a:off x="0" y="0"/>
          <a:ext cx="0" cy="0"/>
          <a:chOff x="0" y="0"/>
          <a:chExt cx="0" cy="0"/>
        </a:xfrm>
      </p:grpSpPr>
      <p:sp>
        <p:nvSpPr>
          <p:cNvPr id="504" name="Google Shape;504;p37"/>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lvl="0"/>
            <a:r>
              <a:rPr lang="en-US" dirty="0"/>
              <a:t>Problem </a:t>
            </a:r>
            <a:r>
              <a:rPr lang="en-US" dirty="0" smtClean="0"/>
              <a:t>Statement</a:t>
            </a:r>
            <a:endParaRPr dirty="0"/>
          </a:p>
        </p:txBody>
      </p:sp>
      <p:sp>
        <p:nvSpPr>
          <p:cNvPr id="505" name="Google Shape;505;p37"/>
          <p:cNvSpPr txBox="1">
            <a:spLocks noGrp="1"/>
          </p:cNvSpPr>
          <p:nvPr>
            <p:ph type="body" idx="1"/>
          </p:nvPr>
        </p:nvSpPr>
        <p:spPr>
          <a:xfrm>
            <a:off x="720000" y="1212575"/>
            <a:ext cx="7158600" cy="3396000"/>
          </a:xfrm>
          <a:prstGeom prst="rect">
            <a:avLst/>
          </a:prstGeom>
        </p:spPr>
        <p:txBody>
          <a:bodyPr spcFirstLastPara="1" wrap="square" lIns="91425" tIns="91425" rIns="91425" bIns="91425" anchor="t" anchorCtr="0">
            <a:noAutofit/>
          </a:bodyPr>
          <a:lstStyle/>
          <a:p>
            <a:pPr marL="0" indent="0">
              <a:buNone/>
            </a:pPr>
            <a:r>
              <a:rPr lang="en-US" sz="1800" dirty="0"/>
              <a:t>The objective of this project is to analyze and visualize air quality data from various monitoring stations in Tamil Nadu. The dataset contains measurements of Sulfur Dioxide (SO2), Nitrogen Dioxide (NO2), and </a:t>
            </a:r>
            <a:r>
              <a:rPr lang="en-US" sz="1800" dirty="0" err="1"/>
              <a:t>Respirable</a:t>
            </a:r>
            <a:r>
              <a:rPr lang="en-US" sz="1800" dirty="0"/>
              <a:t> Suspended Particulate Matter/Particulate Matter 10 (RSPM/PM10) levels in different cities, towns, villages, and areas. The project aims to gain insights into the air pollution trends, identify areas with high pollution levels, and create a predictive model to estimate RSPM/PM10 levels based on SO2 and NO2 levels.</a:t>
            </a:r>
          </a:p>
          <a:p>
            <a:pPr marL="0" lvl="0" indent="0" algn="l" rtl="0">
              <a:spcBef>
                <a:spcPts val="0"/>
              </a:spcBef>
              <a:spcAft>
                <a:spcPts val="0"/>
              </a:spcAft>
              <a:buNone/>
            </a:pPr>
            <a:endParaRPr sz="1800" dirty="0">
              <a:solidFill>
                <a:schemeClr val="dk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38"/>
        <p:cNvGrpSpPr/>
        <p:nvPr/>
      </p:nvGrpSpPr>
      <p:grpSpPr>
        <a:xfrm>
          <a:off x="0" y="0"/>
          <a:ext cx="0" cy="0"/>
          <a:chOff x="0" y="0"/>
          <a:chExt cx="0" cy="0"/>
        </a:xfrm>
      </p:grpSpPr>
      <p:sp>
        <p:nvSpPr>
          <p:cNvPr id="540" name="Google Shape;540;p40"/>
          <p:cNvSpPr txBox="1">
            <a:spLocks noGrp="1"/>
          </p:cNvSpPr>
          <p:nvPr>
            <p:ph type="title"/>
          </p:nvPr>
        </p:nvSpPr>
        <p:spPr>
          <a:xfrm>
            <a:off x="715100" y="284494"/>
            <a:ext cx="5490491" cy="610500"/>
          </a:xfrm>
          <a:prstGeom prst="rect">
            <a:avLst/>
          </a:prstGeom>
        </p:spPr>
        <p:txBody>
          <a:bodyPr spcFirstLastPara="1" wrap="square" lIns="91425" tIns="91425" rIns="91425" bIns="91425" anchor="ctr" anchorCtr="0">
            <a:noAutofit/>
          </a:bodyPr>
          <a:lstStyle/>
          <a:p>
            <a:pPr lvl="0"/>
            <a:r>
              <a:rPr lang="en-US" dirty="0"/>
              <a:t>Introduction:</a:t>
            </a:r>
            <a:r>
              <a:rPr lang="en-US" dirty="0"/>
              <a:t> </a:t>
            </a:r>
            <a:endParaRPr dirty="0"/>
          </a:p>
        </p:txBody>
      </p:sp>
      <p:sp>
        <p:nvSpPr>
          <p:cNvPr id="541" name="Google Shape;541;p40"/>
          <p:cNvSpPr txBox="1">
            <a:spLocks noGrp="1"/>
          </p:cNvSpPr>
          <p:nvPr>
            <p:ph type="subTitle" idx="1"/>
          </p:nvPr>
        </p:nvSpPr>
        <p:spPr>
          <a:xfrm>
            <a:off x="715100" y="1131300"/>
            <a:ext cx="7452855" cy="3512619"/>
          </a:xfrm>
          <a:prstGeom prst="rect">
            <a:avLst/>
          </a:prstGeom>
        </p:spPr>
        <p:txBody>
          <a:bodyPr spcFirstLastPara="1" wrap="square" lIns="91425" tIns="91425" rIns="91425" bIns="91425" anchor="t" anchorCtr="0">
            <a:noAutofit/>
          </a:bodyPr>
          <a:lstStyle/>
          <a:p>
            <a:pPr>
              <a:buFont typeface="Wingdings" panose="05000000000000000000" pitchFamily="2" charset="2"/>
              <a:buChar char="v"/>
            </a:pPr>
            <a:r>
              <a:rPr lang="en-US" sz="1600" dirty="0"/>
              <a:t>Air quality is a major environmental concern in India, and Tamil Nadu is no exception. Air pollution can cause a variety of health problems, including respiratory infections, heart disease, and cancer. Children, the elderly, and people with chronic illnesses are particularly vulnerable to the effects of air pollution</a:t>
            </a:r>
            <a:r>
              <a:rPr lang="en-US" sz="1600" dirty="0" smtClean="0"/>
              <a:t>.</a:t>
            </a:r>
          </a:p>
          <a:p>
            <a:pPr marL="139700" indent="0"/>
            <a:endParaRPr lang="en-US" sz="1600" dirty="0"/>
          </a:p>
          <a:p>
            <a:pPr>
              <a:buFont typeface="Wingdings" panose="05000000000000000000" pitchFamily="2" charset="2"/>
              <a:buChar char="v"/>
            </a:pPr>
            <a:r>
              <a:rPr lang="en-US" sz="1600" dirty="0"/>
              <a:t>In recent years, the Tamil Nadu government has taken steps to improve air quality, such as promoting clean energy and public transportation. However, more needs to be done to address the problem. This project will help to better understand the air quality situation in Tamil Nadu and identify areas where further action is needed.</a:t>
            </a:r>
          </a:p>
        </p:txBody>
      </p:sp>
      <p:cxnSp>
        <p:nvCxnSpPr>
          <p:cNvPr id="542" name="Google Shape;542;p40"/>
          <p:cNvCxnSpPr/>
          <p:nvPr/>
        </p:nvCxnSpPr>
        <p:spPr>
          <a:xfrm>
            <a:off x="8631888" y="1131300"/>
            <a:ext cx="0" cy="2563800"/>
          </a:xfrm>
          <a:prstGeom prst="straightConnector1">
            <a:avLst/>
          </a:prstGeom>
          <a:noFill/>
          <a:ln w="28575" cap="rnd" cmpd="sng">
            <a:solidFill>
              <a:schemeClr val="dk1"/>
            </a:solidFill>
            <a:prstDash val="solid"/>
            <a:round/>
            <a:headEnd type="none" w="med" len="med"/>
            <a:tailEnd type="none" w="med" len="med"/>
          </a:ln>
        </p:spPr>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30"/>
        <p:cNvGrpSpPr/>
        <p:nvPr/>
      </p:nvGrpSpPr>
      <p:grpSpPr>
        <a:xfrm>
          <a:off x="0" y="0"/>
          <a:ext cx="0" cy="0"/>
          <a:chOff x="0" y="0"/>
          <a:chExt cx="0" cy="0"/>
        </a:xfrm>
      </p:grpSpPr>
      <p:sp>
        <p:nvSpPr>
          <p:cNvPr id="532" name="Google Shape;532;p39"/>
          <p:cNvSpPr txBox="1">
            <a:spLocks noGrp="1"/>
          </p:cNvSpPr>
          <p:nvPr>
            <p:ph type="title"/>
          </p:nvPr>
        </p:nvSpPr>
        <p:spPr>
          <a:xfrm>
            <a:off x="715100" y="167873"/>
            <a:ext cx="6743938" cy="787624"/>
          </a:xfrm>
          <a:prstGeom prst="rect">
            <a:avLst/>
          </a:prstGeom>
        </p:spPr>
        <p:txBody>
          <a:bodyPr spcFirstLastPara="1" wrap="square" lIns="91425" tIns="91425" rIns="91425" bIns="91425" anchor="ctr" anchorCtr="0">
            <a:noAutofit/>
          </a:bodyPr>
          <a:lstStyle/>
          <a:p>
            <a:pPr lvl="0"/>
            <a:r>
              <a:rPr lang="en-US" sz="3500" dirty="0"/>
              <a:t>Problem </a:t>
            </a:r>
            <a:r>
              <a:rPr lang="en-US" sz="3500" dirty="0" smtClean="0"/>
              <a:t>Definition</a:t>
            </a:r>
            <a:endParaRPr sz="3500" dirty="0"/>
          </a:p>
        </p:txBody>
      </p:sp>
      <p:sp>
        <p:nvSpPr>
          <p:cNvPr id="533" name="Google Shape;533;p39"/>
          <p:cNvSpPr txBox="1">
            <a:spLocks noGrp="1"/>
          </p:cNvSpPr>
          <p:nvPr>
            <p:ph type="subTitle" idx="1"/>
          </p:nvPr>
        </p:nvSpPr>
        <p:spPr>
          <a:xfrm>
            <a:off x="715100" y="955497"/>
            <a:ext cx="7514500" cy="3801437"/>
          </a:xfrm>
          <a:prstGeom prst="rect">
            <a:avLst/>
          </a:prstGeom>
        </p:spPr>
        <p:txBody>
          <a:bodyPr spcFirstLastPara="1" wrap="square" lIns="91425" tIns="91425" rIns="91425" bIns="91425" anchor="t" anchorCtr="0">
            <a:noAutofit/>
          </a:bodyPr>
          <a:lstStyle/>
          <a:p>
            <a:pPr>
              <a:buFont typeface="Wingdings" panose="05000000000000000000" pitchFamily="2" charset="2"/>
              <a:buChar char="v"/>
            </a:pPr>
            <a:r>
              <a:rPr lang="en-US" sz="1200" dirty="0"/>
              <a:t>The problem at hand involves the analysis and visualization of air quality data from various monitoring stations in Tamil Nadu</a:t>
            </a:r>
            <a:r>
              <a:rPr lang="en-US" sz="1200" dirty="0" smtClean="0"/>
              <a:t>.</a:t>
            </a:r>
          </a:p>
          <a:p>
            <a:pPr marL="139700" indent="0"/>
            <a:endParaRPr lang="en-US" sz="1200" dirty="0" smtClean="0"/>
          </a:p>
          <a:p>
            <a:pPr>
              <a:buFont typeface="Wingdings" panose="05000000000000000000" pitchFamily="2" charset="2"/>
              <a:buChar char="v"/>
            </a:pPr>
            <a:r>
              <a:rPr lang="en-US" sz="1200" dirty="0" smtClean="0"/>
              <a:t>The </a:t>
            </a:r>
            <a:r>
              <a:rPr lang="en-US" sz="1200" dirty="0"/>
              <a:t>dataset contains measurements of Sulfur Dioxide (SO2), Nitrogen Dioxide (NO2), and </a:t>
            </a:r>
            <a:r>
              <a:rPr lang="en-US" sz="1200" dirty="0" err="1"/>
              <a:t>Respirable</a:t>
            </a:r>
            <a:r>
              <a:rPr lang="en-US" sz="1200" dirty="0"/>
              <a:t> Suspended Particulate Matter/Particulate Matter 10 (RSPM/PM10) levels in different cities, towns, villages, and areas within Tamil Nadu. </a:t>
            </a:r>
            <a:endParaRPr lang="en-US" sz="1200" dirty="0" smtClean="0"/>
          </a:p>
          <a:p>
            <a:pPr marL="139700" indent="0"/>
            <a:endParaRPr lang="en-US" sz="1200" dirty="0"/>
          </a:p>
          <a:p>
            <a:pPr marL="0" indent="0"/>
            <a:r>
              <a:rPr lang="en-US" sz="1200" dirty="0"/>
              <a:t>The primary issues to be addressed include</a:t>
            </a:r>
            <a:r>
              <a:rPr lang="en-US" sz="1200" dirty="0" smtClean="0"/>
              <a:t>:</a:t>
            </a:r>
          </a:p>
          <a:p>
            <a:pPr marL="0" indent="0"/>
            <a:endParaRPr lang="en-US" sz="1200" dirty="0"/>
          </a:p>
          <a:p>
            <a:pPr>
              <a:buFont typeface="Wingdings" panose="05000000000000000000" pitchFamily="2" charset="2"/>
              <a:buChar char="v"/>
            </a:pPr>
            <a:r>
              <a:rPr lang="en-US" sz="1200" dirty="0"/>
              <a:t>Analyzing the air quality data to understand the levels of SO2, NO2, and RSPM/PM10 in different locations within Tamil Nadu</a:t>
            </a:r>
            <a:r>
              <a:rPr lang="en-US" sz="1200" dirty="0" smtClean="0"/>
              <a:t>.</a:t>
            </a:r>
          </a:p>
          <a:p>
            <a:pPr marL="139700" indent="0"/>
            <a:endParaRPr lang="en-US" sz="1200" dirty="0"/>
          </a:p>
          <a:p>
            <a:pPr>
              <a:buFont typeface="Wingdings" panose="05000000000000000000" pitchFamily="2" charset="2"/>
              <a:buChar char="v"/>
            </a:pPr>
            <a:r>
              <a:rPr lang="en-US" sz="1200" dirty="0"/>
              <a:t>Identifying trends and patterns in air pollution levels over time and across different areas to gain insights into pollution sources and variations</a:t>
            </a:r>
            <a:r>
              <a:rPr lang="en-US" sz="1200" dirty="0" smtClean="0"/>
              <a:t>.</a:t>
            </a:r>
          </a:p>
          <a:p>
            <a:pPr marL="139700" indent="0"/>
            <a:endParaRPr lang="en-US" sz="1200" dirty="0"/>
          </a:p>
          <a:p>
            <a:pPr>
              <a:buFont typeface="Wingdings" panose="05000000000000000000" pitchFamily="2" charset="2"/>
              <a:buChar char="v"/>
            </a:pPr>
            <a:r>
              <a:rPr lang="en-US" sz="1200" dirty="0"/>
              <a:t>Determining areas with consistently high levels of air pollutants to prioritize pollution control measures</a:t>
            </a:r>
            <a:r>
              <a:rPr lang="en-US" sz="1200" dirty="0" smtClean="0"/>
              <a:t>.</a:t>
            </a:r>
          </a:p>
          <a:p>
            <a:pPr marL="139700" indent="0"/>
            <a:endParaRPr lang="en-US" sz="1200" dirty="0"/>
          </a:p>
          <a:p>
            <a:pPr>
              <a:buFont typeface="Wingdings" panose="05000000000000000000" pitchFamily="2" charset="2"/>
              <a:buChar char="v"/>
            </a:pPr>
            <a:r>
              <a:rPr lang="en-US" sz="1200" dirty="0"/>
              <a:t>Developing a predictive model to estimate RSPM/PM10 levels based on SO2 and NO2 levels, which can help in forecasting air quality.</a:t>
            </a:r>
          </a:p>
          <a:p>
            <a:pPr marL="0" lvl="0" indent="0" algn="l" rtl="0">
              <a:spcBef>
                <a:spcPts val="0"/>
              </a:spcBef>
              <a:spcAft>
                <a:spcPts val="0"/>
              </a:spcAft>
              <a:buNone/>
            </a:pPr>
            <a:endParaRPr sz="12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68"/>
        <p:cNvGrpSpPr/>
        <p:nvPr/>
      </p:nvGrpSpPr>
      <p:grpSpPr>
        <a:xfrm>
          <a:off x="0" y="0"/>
          <a:ext cx="0" cy="0"/>
          <a:chOff x="0" y="0"/>
          <a:chExt cx="0" cy="0"/>
        </a:xfrm>
      </p:grpSpPr>
      <p:sp>
        <p:nvSpPr>
          <p:cNvPr id="569" name="Google Shape;569;p43"/>
          <p:cNvSpPr txBox="1">
            <a:spLocks noGrp="1"/>
          </p:cNvSpPr>
          <p:nvPr>
            <p:ph type="title"/>
          </p:nvPr>
        </p:nvSpPr>
        <p:spPr>
          <a:xfrm>
            <a:off x="720000" y="342283"/>
            <a:ext cx="7704000" cy="572700"/>
          </a:xfrm>
          <a:prstGeom prst="rect">
            <a:avLst/>
          </a:prstGeom>
        </p:spPr>
        <p:txBody>
          <a:bodyPr spcFirstLastPara="1" wrap="square" lIns="91425" tIns="91425" rIns="91425" bIns="91425" anchor="ctr" anchorCtr="0">
            <a:noAutofit/>
          </a:bodyPr>
          <a:lstStyle/>
          <a:p>
            <a:pPr lvl="0"/>
            <a:r>
              <a:rPr lang="en-US" dirty="0"/>
              <a:t>Project </a:t>
            </a:r>
            <a:r>
              <a:rPr lang="en-US" dirty="0" smtClean="0"/>
              <a:t>Objectives</a:t>
            </a:r>
            <a:endParaRPr dirty="0"/>
          </a:p>
        </p:txBody>
      </p:sp>
      <p:sp>
        <p:nvSpPr>
          <p:cNvPr id="570" name="Google Shape;570;p43"/>
          <p:cNvSpPr txBox="1">
            <a:spLocks noGrp="1"/>
          </p:cNvSpPr>
          <p:nvPr>
            <p:ph type="body" idx="1"/>
          </p:nvPr>
        </p:nvSpPr>
        <p:spPr>
          <a:xfrm>
            <a:off x="720000" y="1037691"/>
            <a:ext cx="7443389" cy="3708970"/>
          </a:xfrm>
          <a:prstGeom prst="rect">
            <a:avLst/>
          </a:prstGeom>
        </p:spPr>
        <p:txBody>
          <a:bodyPr spcFirstLastPara="1" wrap="square" lIns="91425" tIns="91425" rIns="91425" bIns="91425" anchor="t" anchorCtr="0">
            <a:noAutofit/>
          </a:bodyPr>
          <a:lstStyle/>
          <a:p>
            <a:pPr>
              <a:buFont typeface="Wingdings" panose="05000000000000000000" pitchFamily="2" charset="2"/>
              <a:buChar char="v"/>
            </a:pPr>
            <a:r>
              <a:rPr lang="en-US" sz="1300" b="1" dirty="0"/>
              <a:t>Data Collection:</a:t>
            </a:r>
            <a:r>
              <a:rPr lang="en-US" sz="1300" dirty="0"/>
              <a:t> Gather and preprocess air quality data from various monitoring stations in Tamil Nadu, ensuring data accuracy and consistency</a:t>
            </a:r>
            <a:r>
              <a:rPr lang="en-US" sz="1300" dirty="0" smtClean="0"/>
              <a:t>.</a:t>
            </a:r>
          </a:p>
          <a:p>
            <a:pPr marL="165100" indent="0">
              <a:buNone/>
            </a:pPr>
            <a:endParaRPr lang="en-US" sz="1300" dirty="0"/>
          </a:p>
          <a:p>
            <a:pPr>
              <a:buFont typeface="Wingdings" panose="05000000000000000000" pitchFamily="2" charset="2"/>
              <a:buChar char="v"/>
            </a:pPr>
            <a:r>
              <a:rPr lang="en-US" sz="1300" b="1" dirty="0"/>
              <a:t>Data Analysis:</a:t>
            </a:r>
            <a:r>
              <a:rPr lang="en-US" sz="1300" dirty="0"/>
              <a:t> Perform exploratory data analysis (EDA) to understand the distribution of air pollutants, their correlations, and trends over time and geography</a:t>
            </a:r>
            <a:r>
              <a:rPr lang="en-US" sz="1300" dirty="0" smtClean="0"/>
              <a:t>.</a:t>
            </a:r>
          </a:p>
          <a:p>
            <a:pPr marL="165100" indent="0">
              <a:buNone/>
            </a:pPr>
            <a:endParaRPr lang="en-US" sz="1300" dirty="0"/>
          </a:p>
          <a:p>
            <a:pPr>
              <a:buFont typeface="Wingdings" panose="05000000000000000000" pitchFamily="2" charset="2"/>
              <a:buChar char="v"/>
            </a:pPr>
            <a:r>
              <a:rPr lang="en-US" sz="1300" b="1" dirty="0"/>
              <a:t>Visualization:</a:t>
            </a:r>
            <a:r>
              <a:rPr lang="en-US" sz="1300" dirty="0"/>
              <a:t> Create informative and interactive data visualizations to communicate the findings effectively</a:t>
            </a:r>
            <a:r>
              <a:rPr lang="en-US" sz="1300" dirty="0" smtClean="0"/>
              <a:t>.</a:t>
            </a:r>
          </a:p>
          <a:p>
            <a:pPr marL="165100" indent="0">
              <a:buNone/>
            </a:pPr>
            <a:endParaRPr lang="en-US" sz="1300" dirty="0"/>
          </a:p>
          <a:p>
            <a:pPr>
              <a:buFont typeface="Wingdings" panose="05000000000000000000" pitchFamily="2" charset="2"/>
              <a:buChar char="v"/>
            </a:pPr>
            <a:r>
              <a:rPr lang="en-US" sz="1300" b="1" dirty="0"/>
              <a:t>Identify High Pollution Areas:</a:t>
            </a:r>
            <a:r>
              <a:rPr lang="en-US" sz="1300" dirty="0"/>
              <a:t> Identify areas with consistently high pollution levels, which may require targeted interventions</a:t>
            </a:r>
            <a:r>
              <a:rPr lang="en-US" sz="1300" dirty="0" smtClean="0"/>
              <a:t>.</a:t>
            </a:r>
          </a:p>
          <a:p>
            <a:pPr marL="165100" indent="0">
              <a:buNone/>
            </a:pPr>
            <a:endParaRPr lang="en-US" sz="1300" dirty="0"/>
          </a:p>
          <a:p>
            <a:pPr>
              <a:buFont typeface="Wingdings" panose="05000000000000000000" pitchFamily="2" charset="2"/>
              <a:buChar char="v"/>
            </a:pPr>
            <a:r>
              <a:rPr lang="en-US" sz="1300" b="1" dirty="0"/>
              <a:t>Predictive Modeling:</a:t>
            </a:r>
            <a:r>
              <a:rPr lang="en-US" sz="1300" dirty="0"/>
              <a:t> Build a predictive model that estimates RSPM/PM10 levels based on SO2 and NO2 levels, allowing for air quality forecasting</a:t>
            </a:r>
            <a:r>
              <a:rPr lang="en-US" sz="1300" dirty="0" smtClean="0"/>
              <a:t>.</a:t>
            </a:r>
          </a:p>
          <a:p>
            <a:pPr marL="165100" indent="0">
              <a:buNone/>
            </a:pPr>
            <a:endParaRPr lang="en-US" sz="1300" dirty="0"/>
          </a:p>
          <a:p>
            <a:pPr>
              <a:buFont typeface="Wingdings" panose="05000000000000000000" pitchFamily="2" charset="2"/>
              <a:buChar char="v"/>
            </a:pPr>
            <a:r>
              <a:rPr lang="en-US" sz="1300" b="1" dirty="0"/>
              <a:t>Report and Insights:</a:t>
            </a:r>
            <a:r>
              <a:rPr lang="en-US" sz="1300" dirty="0"/>
              <a:t> Summarize the findings, insights, and recommendations in a comprehensive report that can be used for decision-making and policy formulation.</a:t>
            </a:r>
          </a:p>
          <a:p>
            <a:pPr marL="285750" indent="-285750">
              <a:buFont typeface="Wingdings" panose="05000000000000000000" pitchFamily="2" charset="2"/>
              <a:buChar char="v"/>
            </a:pPr>
            <a:endParaRPr lang="en-US" sz="1300" dirty="0"/>
          </a:p>
          <a:p>
            <a:pPr marL="0" lvl="0" indent="0" algn="l" rtl="0">
              <a:spcBef>
                <a:spcPts val="0"/>
              </a:spcBef>
              <a:spcAft>
                <a:spcPts val="0"/>
              </a:spcAft>
              <a:buNone/>
            </a:pPr>
            <a:endParaRPr sz="1200" dirty="0">
              <a:solidFill>
                <a:schemeClr val="dk2"/>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10"/>
        <p:cNvGrpSpPr/>
        <p:nvPr/>
      </p:nvGrpSpPr>
      <p:grpSpPr>
        <a:xfrm>
          <a:off x="0" y="0"/>
          <a:ext cx="0" cy="0"/>
          <a:chOff x="0" y="0"/>
          <a:chExt cx="0" cy="0"/>
        </a:xfrm>
      </p:grpSpPr>
      <p:sp>
        <p:nvSpPr>
          <p:cNvPr id="611" name="Google Shape;611;p45"/>
          <p:cNvSpPr txBox="1">
            <a:spLocks noGrp="1"/>
          </p:cNvSpPr>
          <p:nvPr>
            <p:ph type="title"/>
          </p:nvPr>
        </p:nvSpPr>
        <p:spPr>
          <a:xfrm>
            <a:off x="462336" y="211538"/>
            <a:ext cx="4900773" cy="610500"/>
          </a:xfrm>
          <a:prstGeom prst="rect">
            <a:avLst/>
          </a:prstGeom>
        </p:spPr>
        <p:txBody>
          <a:bodyPr spcFirstLastPara="1" wrap="square" lIns="91425" tIns="91425" rIns="91425" bIns="91425" anchor="ctr" anchorCtr="0">
            <a:noAutofit/>
          </a:bodyPr>
          <a:lstStyle/>
          <a:p>
            <a:pPr lvl="0"/>
            <a:r>
              <a:rPr lang="en-US" dirty="0"/>
              <a:t>Analysis Approach</a:t>
            </a:r>
            <a:endParaRPr dirty="0"/>
          </a:p>
        </p:txBody>
      </p:sp>
      <p:sp>
        <p:nvSpPr>
          <p:cNvPr id="612" name="Google Shape;612;p45"/>
          <p:cNvSpPr txBox="1">
            <a:spLocks noGrp="1"/>
          </p:cNvSpPr>
          <p:nvPr>
            <p:ph type="subTitle" idx="1"/>
          </p:nvPr>
        </p:nvSpPr>
        <p:spPr>
          <a:xfrm>
            <a:off x="462337" y="914506"/>
            <a:ext cx="8024117" cy="3904074"/>
          </a:xfrm>
          <a:prstGeom prst="rect">
            <a:avLst/>
          </a:prstGeom>
        </p:spPr>
        <p:txBody>
          <a:bodyPr spcFirstLastPara="1" wrap="square" lIns="91425" tIns="91425" rIns="91425" bIns="91425" anchor="t" anchorCtr="0">
            <a:noAutofit/>
          </a:bodyPr>
          <a:lstStyle/>
          <a:p>
            <a:pPr>
              <a:buFont typeface="Wingdings" panose="05000000000000000000" pitchFamily="2" charset="2"/>
              <a:buChar char="v"/>
            </a:pPr>
            <a:r>
              <a:rPr lang="en-US" sz="1150" b="1" dirty="0"/>
              <a:t>Data Preprocessing:</a:t>
            </a:r>
            <a:r>
              <a:rPr lang="en-US" sz="1150" dirty="0"/>
              <a:t> Clean and preprocess the air quality dataset, handling missing data, outliers, and inconsistencies</a:t>
            </a:r>
            <a:r>
              <a:rPr lang="en-US" sz="1150" dirty="0" smtClean="0"/>
              <a:t>.</a:t>
            </a:r>
          </a:p>
          <a:p>
            <a:pPr marL="139700" indent="0"/>
            <a:endParaRPr lang="en-US" sz="1150" dirty="0"/>
          </a:p>
          <a:p>
            <a:pPr>
              <a:buFont typeface="Wingdings" panose="05000000000000000000" pitchFamily="2" charset="2"/>
              <a:buChar char="v"/>
            </a:pPr>
            <a:r>
              <a:rPr lang="en-US" sz="1150" b="1" dirty="0"/>
              <a:t>Exploratory Data Analysis (EDA):</a:t>
            </a:r>
            <a:r>
              <a:rPr lang="en-US" sz="1150" dirty="0"/>
              <a:t> Conduct EDA to explore the distribution of SO2, NO2, and RSPM/PM10 levels, including summary statistics, histograms, time series analysis, and spatial mapping</a:t>
            </a:r>
            <a:r>
              <a:rPr lang="en-US" sz="1150" dirty="0" smtClean="0"/>
              <a:t>.</a:t>
            </a:r>
          </a:p>
          <a:p>
            <a:pPr marL="139700" indent="0"/>
            <a:endParaRPr lang="en-US" sz="1150" dirty="0"/>
          </a:p>
          <a:p>
            <a:pPr>
              <a:buFont typeface="Wingdings" panose="05000000000000000000" pitchFamily="2" charset="2"/>
              <a:buChar char="v"/>
            </a:pPr>
            <a:r>
              <a:rPr lang="en-US" sz="1150" b="1" dirty="0"/>
              <a:t>Correlation Analysis:</a:t>
            </a:r>
            <a:r>
              <a:rPr lang="en-US" sz="1150" dirty="0"/>
              <a:t> Determine the correlations between SO2, NO2, and RSPM/PM10 levels to understand how they relate to each other</a:t>
            </a:r>
            <a:r>
              <a:rPr lang="en-US" sz="1150" dirty="0" smtClean="0"/>
              <a:t>.</a:t>
            </a:r>
          </a:p>
          <a:p>
            <a:pPr marL="139700" indent="0"/>
            <a:endParaRPr lang="en-US" sz="1150" dirty="0"/>
          </a:p>
          <a:p>
            <a:pPr>
              <a:buFont typeface="Wingdings" panose="05000000000000000000" pitchFamily="2" charset="2"/>
              <a:buChar char="v"/>
            </a:pPr>
            <a:r>
              <a:rPr lang="en-US" sz="1150" b="1" dirty="0"/>
              <a:t>Spatial Analysis:</a:t>
            </a:r>
            <a:r>
              <a:rPr lang="en-US" sz="1150" dirty="0"/>
              <a:t> Use geographic information systems (GIS) or mapping tools to visualize air quality data spatially, identifying areas with high pollution levels</a:t>
            </a:r>
            <a:r>
              <a:rPr lang="en-US" sz="1150" dirty="0" smtClean="0"/>
              <a:t>.</a:t>
            </a:r>
          </a:p>
          <a:p>
            <a:pPr marL="139700" indent="0"/>
            <a:endParaRPr lang="en-US" sz="1150" dirty="0"/>
          </a:p>
          <a:p>
            <a:pPr>
              <a:buFont typeface="Wingdings" panose="05000000000000000000" pitchFamily="2" charset="2"/>
              <a:buChar char="v"/>
            </a:pPr>
            <a:r>
              <a:rPr lang="en-US" sz="1150" b="1" dirty="0"/>
              <a:t>Time-Series Analysis:</a:t>
            </a:r>
            <a:r>
              <a:rPr lang="en-US" sz="1150" dirty="0"/>
              <a:t> Analyze temporal trends in air quality data to identify seasonal patterns, long-term trends, and potential contributing factors</a:t>
            </a:r>
            <a:r>
              <a:rPr lang="en-US" sz="1150" dirty="0" smtClean="0"/>
              <a:t>.</a:t>
            </a:r>
          </a:p>
          <a:p>
            <a:pPr marL="139700" indent="0"/>
            <a:endParaRPr lang="en-US" sz="1150" dirty="0"/>
          </a:p>
          <a:p>
            <a:pPr>
              <a:buFont typeface="Wingdings" panose="05000000000000000000" pitchFamily="2" charset="2"/>
              <a:buChar char="v"/>
            </a:pPr>
            <a:r>
              <a:rPr lang="en-US" sz="1150" b="1" dirty="0"/>
              <a:t>Predictive Modeling:</a:t>
            </a:r>
            <a:r>
              <a:rPr lang="en-US" sz="1150" dirty="0"/>
              <a:t> Develop a machine learning model (e.g., regression, random forest) to predict RSPM/PM10 levels based on SO2 and NO2 levels. Evaluate the model's performance using appropriate metrics</a:t>
            </a:r>
            <a:r>
              <a:rPr lang="en-US" sz="1150" dirty="0" smtClean="0"/>
              <a:t>.</a:t>
            </a:r>
          </a:p>
          <a:p>
            <a:pPr marL="139700" indent="0"/>
            <a:endParaRPr lang="en-US" sz="1150" dirty="0"/>
          </a:p>
          <a:p>
            <a:pPr>
              <a:buFont typeface="Wingdings" panose="05000000000000000000" pitchFamily="2" charset="2"/>
              <a:buChar char="v"/>
            </a:pPr>
            <a:r>
              <a:rPr lang="en-US" sz="1150" b="1" dirty="0"/>
              <a:t>Data Visualization:</a:t>
            </a:r>
            <a:r>
              <a:rPr lang="en-US" sz="1150" dirty="0"/>
              <a:t> Create informative visualizations such as </a:t>
            </a:r>
            <a:r>
              <a:rPr lang="en-US" sz="1150" dirty="0" err="1"/>
              <a:t>heatmaps</a:t>
            </a:r>
            <a:r>
              <a:rPr lang="en-US" sz="1150" dirty="0"/>
              <a:t>, time series plots, bar charts, and interactive maps to present the findings.</a:t>
            </a:r>
          </a:p>
          <a:p>
            <a:pPr marL="285750" indent="-285750">
              <a:buFont typeface="Wingdings" panose="05000000000000000000" pitchFamily="2" charset="2"/>
              <a:buChar char="v"/>
            </a:pPr>
            <a:endParaRPr lang="en-US" sz="1100" dirty="0"/>
          </a:p>
          <a:p>
            <a:pPr marL="285750" lvl="0" indent="-285750" algn="l" rtl="0">
              <a:spcBef>
                <a:spcPts val="0"/>
              </a:spcBef>
              <a:spcAft>
                <a:spcPts val="0"/>
              </a:spcAft>
              <a:buFont typeface="Wingdings" panose="05000000000000000000" pitchFamily="2" charset="2"/>
              <a:buChar char="v"/>
            </a:pPr>
            <a:endParaRPr sz="11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10"/>
        <p:cNvGrpSpPr/>
        <p:nvPr/>
      </p:nvGrpSpPr>
      <p:grpSpPr>
        <a:xfrm>
          <a:off x="0" y="0"/>
          <a:ext cx="0" cy="0"/>
          <a:chOff x="0" y="0"/>
          <a:chExt cx="0" cy="0"/>
        </a:xfrm>
      </p:grpSpPr>
      <p:sp>
        <p:nvSpPr>
          <p:cNvPr id="611" name="Google Shape;611;p45"/>
          <p:cNvSpPr txBox="1">
            <a:spLocks noGrp="1"/>
          </p:cNvSpPr>
          <p:nvPr>
            <p:ph type="title"/>
          </p:nvPr>
        </p:nvSpPr>
        <p:spPr>
          <a:xfrm>
            <a:off x="602697" y="190991"/>
            <a:ext cx="5828925" cy="610500"/>
          </a:xfrm>
          <a:prstGeom prst="rect">
            <a:avLst/>
          </a:prstGeom>
        </p:spPr>
        <p:txBody>
          <a:bodyPr spcFirstLastPara="1" wrap="square" lIns="91425" tIns="91425" rIns="91425" bIns="91425" anchor="ctr" anchorCtr="0">
            <a:noAutofit/>
          </a:bodyPr>
          <a:lstStyle/>
          <a:p>
            <a:pPr lvl="0"/>
            <a:r>
              <a:rPr lang="en-US" dirty="0"/>
              <a:t>Visualization </a:t>
            </a:r>
            <a:r>
              <a:rPr lang="en-US" dirty="0" smtClean="0"/>
              <a:t>Selection</a:t>
            </a:r>
            <a:endParaRPr dirty="0"/>
          </a:p>
        </p:txBody>
      </p:sp>
      <p:sp>
        <p:nvSpPr>
          <p:cNvPr id="612" name="Google Shape;612;p45"/>
          <p:cNvSpPr txBox="1">
            <a:spLocks noGrp="1"/>
          </p:cNvSpPr>
          <p:nvPr>
            <p:ph type="subTitle" idx="1"/>
          </p:nvPr>
        </p:nvSpPr>
        <p:spPr>
          <a:xfrm>
            <a:off x="602697" y="945329"/>
            <a:ext cx="7750193" cy="3390366"/>
          </a:xfrm>
          <a:prstGeom prst="rect">
            <a:avLst/>
          </a:prstGeom>
        </p:spPr>
        <p:txBody>
          <a:bodyPr spcFirstLastPara="1" wrap="square" lIns="91425" tIns="91425" rIns="91425" bIns="91425" anchor="t" anchorCtr="0">
            <a:noAutofit/>
          </a:bodyPr>
          <a:lstStyle/>
          <a:p>
            <a:pPr>
              <a:buFont typeface="Wingdings" panose="05000000000000000000" pitchFamily="2" charset="2"/>
              <a:buChar char="v"/>
            </a:pPr>
            <a:r>
              <a:rPr lang="en-US" sz="1200" b="1" dirty="0" err="1"/>
              <a:t>Heatmaps</a:t>
            </a:r>
            <a:r>
              <a:rPr lang="en-US" sz="1200" b="1" dirty="0"/>
              <a:t>:</a:t>
            </a:r>
            <a:r>
              <a:rPr lang="en-US" sz="1200" dirty="0"/>
              <a:t> </a:t>
            </a:r>
            <a:r>
              <a:rPr lang="en-US" sz="1200" dirty="0" err="1"/>
              <a:t>Heatmaps</a:t>
            </a:r>
            <a:r>
              <a:rPr lang="en-US" sz="1200" dirty="0"/>
              <a:t> can be used to show spatial variations in air pollutant levels across different regions in Tamil Nadu. They can highlight areas with high pollution concentrations</a:t>
            </a:r>
            <a:r>
              <a:rPr lang="en-US" sz="1200" dirty="0" smtClean="0"/>
              <a:t>.</a:t>
            </a:r>
          </a:p>
          <a:p>
            <a:pPr marL="139700" indent="0"/>
            <a:endParaRPr lang="en-US" sz="1200" dirty="0"/>
          </a:p>
          <a:p>
            <a:pPr>
              <a:buFont typeface="Wingdings" panose="05000000000000000000" pitchFamily="2" charset="2"/>
              <a:buChar char="v"/>
            </a:pPr>
            <a:r>
              <a:rPr lang="en-US" sz="1200" b="1" dirty="0"/>
              <a:t>Time Series Plots:</a:t>
            </a:r>
            <a:r>
              <a:rPr lang="en-US" sz="1200" dirty="0"/>
              <a:t> Time series plots can help visualize how air quality levels (SO2, NO2, RSPM/PM10) change over time, revealing seasonal patterns and trends</a:t>
            </a:r>
            <a:r>
              <a:rPr lang="en-US" sz="1200" dirty="0" smtClean="0"/>
              <a:t>.</a:t>
            </a:r>
          </a:p>
          <a:p>
            <a:pPr marL="139700" indent="0"/>
            <a:endParaRPr lang="en-US" sz="1200" dirty="0"/>
          </a:p>
          <a:p>
            <a:pPr>
              <a:buFont typeface="Wingdings" panose="05000000000000000000" pitchFamily="2" charset="2"/>
              <a:buChar char="v"/>
            </a:pPr>
            <a:r>
              <a:rPr lang="en-US" sz="1200" b="1" dirty="0"/>
              <a:t>Bar Charts:</a:t>
            </a:r>
            <a:r>
              <a:rPr lang="en-US" sz="1200" dirty="0"/>
              <a:t> Bar charts can be used to compare pollutant levels between different cities, towns, or monitoring stations, making it easy to identify areas with the worst air quality</a:t>
            </a:r>
            <a:r>
              <a:rPr lang="en-US" sz="1200" dirty="0" smtClean="0"/>
              <a:t>.</a:t>
            </a:r>
          </a:p>
          <a:p>
            <a:pPr marL="139700" indent="0"/>
            <a:endParaRPr lang="en-US" sz="1200" dirty="0"/>
          </a:p>
          <a:p>
            <a:pPr>
              <a:buFont typeface="Wingdings" panose="05000000000000000000" pitchFamily="2" charset="2"/>
              <a:buChar char="v"/>
            </a:pPr>
            <a:r>
              <a:rPr lang="en-US" sz="1200" b="1" dirty="0"/>
              <a:t>Interactive Maps:</a:t>
            </a:r>
            <a:r>
              <a:rPr lang="en-US" sz="1200" dirty="0"/>
              <a:t> Interactive maps, possibly using tools like Leaflet or Tableau, can allow users to explore air quality data interactively. Users can click on map markers to view detailed information for specific locations</a:t>
            </a:r>
            <a:r>
              <a:rPr lang="en-US" sz="1200" dirty="0" smtClean="0"/>
              <a:t>.</a:t>
            </a:r>
          </a:p>
          <a:p>
            <a:pPr marL="139700" indent="0"/>
            <a:endParaRPr lang="en-US" sz="1200" dirty="0"/>
          </a:p>
          <a:p>
            <a:pPr>
              <a:buFont typeface="Wingdings" panose="05000000000000000000" pitchFamily="2" charset="2"/>
              <a:buChar char="v"/>
            </a:pPr>
            <a:r>
              <a:rPr lang="en-US" sz="1200" b="1" dirty="0"/>
              <a:t>Correlation Matrix:</a:t>
            </a:r>
            <a:r>
              <a:rPr lang="en-US" sz="1200" dirty="0"/>
              <a:t> A correlation matrix </a:t>
            </a:r>
            <a:r>
              <a:rPr lang="en-US" sz="1200" dirty="0" err="1"/>
              <a:t>heatmap</a:t>
            </a:r>
            <a:r>
              <a:rPr lang="en-US" sz="1200" dirty="0"/>
              <a:t> can visually represent the correlations between SO2, NO2, and RSPM/PM10 levels, helping to identify relationships between pollutants</a:t>
            </a:r>
            <a:r>
              <a:rPr lang="en-US" sz="1200" dirty="0" smtClean="0"/>
              <a:t>.</a:t>
            </a:r>
          </a:p>
          <a:p>
            <a:pPr marL="139700" indent="0"/>
            <a:endParaRPr lang="en-US" sz="1200" dirty="0"/>
          </a:p>
          <a:p>
            <a:pPr>
              <a:buFont typeface="Wingdings" panose="05000000000000000000" pitchFamily="2" charset="2"/>
              <a:buChar char="v"/>
            </a:pPr>
            <a:r>
              <a:rPr lang="en-US" sz="1200" b="1" dirty="0"/>
              <a:t>Stacked Area Charts:</a:t>
            </a:r>
            <a:r>
              <a:rPr lang="en-US" sz="1200" dirty="0"/>
              <a:t> Stacked area charts can illustrate the contribution of each pollutant (SO2, NO2) to the total RSPM/PM10 levels, providing insights into pollution sources.</a:t>
            </a:r>
          </a:p>
          <a:p>
            <a:pPr marL="171450" indent="-171450">
              <a:buFont typeface="Wingdings" panose="05000000000000000000" pitchFamily="2" charset="2"/>
              <a:buChar char="v"/>
            </a:pPr>
            <a:endParaRPr lang="en-US" sz="1200" dirty="0"/>
          </a:p>
          <a:p>
            <a:pPr marL="171450" lvl="0" indent="-171450" algn="l" rtl="0">
              <a:spcBef>
                <a:spcPts val="0"/>
              </a:spcBef>
              <a:spcAft>
                <a:spcPts val="0"/>
              </a:spcAft>
              <a:buFont typeface="Wingdings" panose="05000000000000000000" pitchFamily="2" charset="2"/>
              <a:buChar char="v"/>
            </a:pPr>
            <a:endParaRPr sz="1200" dirty="0"/>
          </a:p>
        </p:txBody>
      </p:sp>
    </p:spTree>
    <p:extLst>
      <p:ext uri="{BB962C8B-B14F-4D97-AF65-F5344CB8AC3E}">
        <p14:creationId xmlns:p14="http://schemas.microsoft.com/office/powerpoint/2010/main" val="949072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5100" y="1643865"/>
            <a:ext cx="6620648" cy="1592135"/>
          </a:xfrm>
        </p:spPr>
        <p:txBody>
          <a:bodyPr/>
          <a:lstStyle/>
          <a:p>
            <a:r>
              <a:rPr lang="en-US" dirty="0" smtClean="0"/>
              <a:t>THANK YOU</a:t>
            </a:r>
            <a:endParaRPr lang="en-US" dirty="0"/>
          </a:p>
        </p:txBody>
      </p:sp>
    </p:spTree>
    <p:extLst>
      <p:ext uri="{BB962C8B-B14F-4D97-AF65-F5344CB8AC3E}">
        <p14:creationId xmlns:p14="http://schemas.microsoft.com/office/powerpoint/2010/main" val="251192545"/>
      </p:ext>
    </p:extLst>
  </p:cSld>
  <p:clrMapOvr>
    <a:masterClrMapping/>
  </p:clrMapOvr>
</p:sld>
</file>

<file path=ppt/theme/theme1.xml><?xml version="1.0" encoding="utf-8"?>
<a:theme xmlns:a="http://schemas.openxmlformats.org/drawingml/2006/main" name="Air Quality App Pitch Deck">
  <a:themeElements>
    <a:clrScheme name="Simple Light">
      <a:dk1>
        <a:srgbClr val="00FFFF"/>
      </a:dk1>
      <a:lt1>
        <a:srgbClr val="341C58"/>
      </a:lt1>
      <a:dk2>
        <a:srgbClr val="FFFFFF"/>
      </a:dk2>
      <a:lt2>
        <a:srgbClr val="23143B"/>
      </a:lt2>
      <a:accent1>
        <a:srgbClr val="FFF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TotalTime>
  <Words>914</Words>
  <Application>Microsoft Office PowerPoint</Application>
  <PresentationFormat>On-screen Show (16:9)</PresentationFormat>
  <Paragraphs>70</Paragraphs>
  <Slides>8</Slides>
  <Notes>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Montserrat Medium</vt:lpstr>
      <vt:lpstr>Red Hat Text</vt:lpstr>
      <vt:lpstr>Roboto Condensed Light</vt:lpstr>
      <vt:lpstr>Bebas Neue</vt:lpstr>
      <vt:lpstr>Montserrat</vt:lpstr>
      <vt:lpstr>Arial</vt:lpstr>
      <vt:lpstr>Wingdings</vt:lpstr>
      <vt:lpstr>Air Quality App Pitch Deck</vt:lpstr>
      <vt:lpstr>Air Quality Assessment Tamil Nadu</vt:lpstr>
      <vt:lpstr>Problem Statement</vt:lpstr>
      <vt:lpstr>Introduction: </vt:lpstr>
      <vt:lpstr>Problem Definition</vt:lpstr>
      <vt:lpstr>Project Objectives</vt:lpstr>
      <vt:lpstr>Analysis Approach</vt:lpstr>
      <vt:lpstr>Visualization Selection</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Air Quality Assessment Tamil Nadu</dc:title>
  <dc:creator>KITE STUDENT</dc:creator>
  <cp:lastModifiedBy>KITE STUDENT</cp:lastModifiedBy>
  <cp:revision>6</cp:revision>
  <dcterms:modified xsi:type="dcterms:W3CDTF">2023-09-27T09:17:26Z</dcterms:modified>
</cp:coreProperties>
</file>