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300" r:id="rId6"/>
    <p:sldId id="299" r:id="rId7"/>
    <p:sldId id="298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embeddedFontLst>
    <p:embeddedFont>
      <p:font typeface="Hanken Grotesk" panose="020B0604020202020204" charset="0"/>
      <p:regular r:id="rId14"/>
      <p:bold r:id="rId15"/>
      <p:italic r:id="rId16"/>
      <p:boldItalic r:id="rId17"/>
    </p:embeddedFont>
    <p:embeddedFont>
      <p:font typeface="Raleway ExtraBold" panose="020B0604020202020204" charset="0"/>
      <p:bold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Raleway Black" panose="020B0604020202020204" charset="0"/>
      <p:bold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Anaheim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468007C-48F9-4B37-9058-FEC6EC11E78F}">
          <p14:sldIdLst>
            <p14:sldId id="256"/>
            <p14:sldId id="258"/>
          </p14:sldIdLst>
        </p14:section>
        <p14:section name="Untitled Section" id="{D1D581B7-CDFD-4B68-8320-011602332F1E}">
          <p14:sldIdLst>
            <p14:sldId id="259"/>
            <p14:sldId id="297"/>
            <p14:sldId id="300"/>
            <p14:sldId id="299"/>
            <p14:sldId id="298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E6AE1-C6A1-4BC6-9A2A-ED541CA1BBE5}">
  <a:tblStyle styleId="{4B2E6AE1-C6A1-4BC6-9A2A-ED541CA1B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DA9714-9E2C-4CA7-A415-861F06BCEB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42" autoAdjust="0"/>
  </p:normalViewPr>
  <p:slideViewPr>
    <p:cSldViewPr snapToGrid="0">
      <p:cViewPr varScale="1">
        <p:scale>
          <a:sx n="82" d="100"/>
          <a:sy n="82" d="100"/>
        </p:scale>
        <p:origin x="10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9931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7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9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9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5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3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5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3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8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75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n.data.gov.in/resource/location-wise-daily-ambient-air-quality-tamil-nadu-year-201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1"/>
            <a:ext cx="4384800" cy="1123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AIR QUALITY CHECK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4766316" y="3315147"/>
            <a:ext cx="4384800" cy="142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SHARINI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SONIYA 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SUDHEESANA  M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VIKRANT VIKAASA 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216590" y="943193"/>
            <a:ext cx="3344935" cy="552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latin typeface="+mj-lt"/>
              </a:rPr>
              <a:t>CONCLUSION:</a:t>
            </a:r>
            <a:endParaRPr b="1" dirty="0">
              <a:latin typeface="+mj-lt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16590" y="1909823"/>
            <a:ext cx="7429700" cy="1527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air quality analysis project conducted in Tamil Nadu, we aimed to assess the ambient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region during the year 2014 to understand the distribution of air pollutants, their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sources,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impact on public health and the environment.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3207436" y="1788145"/>
            <a:ext cx="3344935" cy="552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 smtClean="0">
                <a:latin typeface="+mj-lt"/>
              </a:rPr>
              <a:t>THANK YOU!!</a:t>
            </a:r>
            <a:endParaRPr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08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cs typeface="Times New Roman" panose="02020603050405020304" pitchFamily="18" charset="0"/>
              </a:rPr>
              <a:t>TABLE OF CONTENTS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2621"/>
            <a:ext cx="3417148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CHECK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574305" y="685775"/>
            <a:ext cx="3101867" cy="53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+mj-lt"/>
                <a:cs typeface="Times New Roman" panose="02020603050405020304" pitchFamily="18" charset="0"/>
              </a:rPr>
              <a:t>INTRODUCTION: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82650" y="1446835"/>
            <a:ext cx="7079128" cy="2984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procedures are essential for assessing and monitoring the quality of the air in a specific environment, such as indoor spaces, outdoor areas, or industrial sites. </a:t>
            </a: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procedures can vary depending on the purpose of the assessment and the pollutants of concern.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pivotal role in safeguarding public health, preserving the environment, and promoting sustainable urban development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383822"/>
            <a:ext cx="3297350" cy="564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+mj-lt"/>
                <a:cs typeface="Times New Roman" panose="02020603050405020304" pitchFamily="18" charset="0"/>
              </a:rPr>
              <a:t>DATA SOURCES: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73215" y="1111171"/>
            <a:ext cx="7622429" cy="364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been collected from the field instruments, primary data includes air quality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like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matters (PM2.5 and PM10), gaseous pollutants and meteorological data, air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 indexes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quality control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i-FI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: 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fi-FI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tn.data.gov.in/resource/location-wise-daily-ambient-air-quality-tamil-nadu-year-2014</a:t>
            </a:r>
            <a:endParaRPr lang="fi-FI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Rigorous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are essential to ensure data accuracy. Steps include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standardizing formats, and addressing outliers.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956122" y="170119"/>
            <a:ext cx="3202900" cy="552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+mj-lt"/>
              </a:rPr>
              <a:t>COLUMNS USED:</a:t>
            </a:r>
            <a:endParaRPr b="1" dirty="0">
              <a:latin typeface="+mj-lt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10239" y="1070016"/>
            <a:ext cx="7897565" cy="4464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used in this air quality analysis project from the Location wise daily Ambient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Tamil Nadu for the year 2014 dataset are SO2, NO2 and RSPM/PM10.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air quality analysis datasets is crucial for assessing air quality,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understanding environmental and health impacts, and taking steps to mitigate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NO2 data in air quality analysis is used to identify the health impacts, Air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regulation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Temporal and spatial variability, Data correlation and Public Awareness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RSPM/PM10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RSPM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Respirable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Suspended Particulate Matter) and PM10 (Particulate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 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diameter of 10 micrometers or less) are used for analysis of environmental concerns,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 Quality Index, Source identification and Research and Epidemiology.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115748"/>
            <a:ext cx="3287061" cy="590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LIBRARIES USED:</a:t>
            </a:r>
            <a:endParaRPr b="1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38491" y="706056"/>
            <a:ext cx="7766613" cy="391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library for data manipulation and analysis, particularly useful for handling and exploring tabular data. Install Pandas with pip: pip install pandas.</a:t>
            </a: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for numerical and array operations in Python, essential for working with multi-dimensional data arrays.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pip: pip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for creating static, animated, or interactive data visualizations. Install both libraries with pip: pip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library with tools for data preprocessing, modeling, and evaluation. Useful for predictive modeling.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with pip: pip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833770" y="433908"/>
            <a:ext cx="3344935" cy="552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T</a:t>
            </a:r>
            <a:r>
              <a:rPr lang="en" b="1" dirty="0" smtClean="0">
                <a:latin typeface="+mj-lt"/>
              </a:rPr>
              <a:t>RAIN AND TEST:</a:t>
            </a:r>
            <a:endParaRPr b="1" dirty="0">
              <a:latin typeface="+mj-lt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170291" y="1088020"/>
            <a:ext cx="7533872" cy="325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0" lv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missing values, which may involve imputation or removal of incomplete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 . Identifying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addressing outliers that can skew the analysis. Ensuring data consistency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or errors in data entries.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such as line charts, heat maps,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geographic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to uncover trends, correlations, and disparities in vaccine distribution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effectiveness.</a:t>
            </a:r>
          </a:p>
          <a:p>
            <a:pPr marL="0" lv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Preprocessing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data, including various pollutant concentrations (e.g., PM2.5, PM10,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NO2,CO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etc.), meteorological data, and other relevant features.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by handling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outliers, and normalizing or standardizing the features as necessary.</a:t>
            </a:r>
          </a:p>
          <a:p>
            <a:pPr marL="0" lvl="0" indent="0"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36114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75896" y="433907"/>
            <a:ext cx="3344935" cy="552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T</a:t>
            </a:r>
            <a:r>
              <a:rPr lang="en" b="1" dirty="0" smtClean="0">
                <a:latin typeface="+mj-lt"/>
              </a:rPr>
              <a:t>RAIN AND TEST:</a:t>
            </a:r>
            <a:endParaRPr b="1" dirty="0">
              <a:latin typeface="+mj-lt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16590" y="1203767"/>
            <a:ext cx="7429700" cy="3437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split into two subsets: a training set and a testing set. A common split is 80%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20% for testing, but the split ratio is based on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dataset’s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characteristics. It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models include linear regression,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can be used.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the model depends on the complexity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dataset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to train the selected model. The model learns the relationships between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the target variable, which, in this case, is SO2, NO2 and RSPM/PM10.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29597" y="231494"/>
            <a:ext cx="3860975" cy="833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+mj-lt"/>
              </a:rPr>
              <a:t>ACCURACY CHECK:</a:t>
            </a:r>
            <a:endParaRPr b="1" dirty="0">
              <a:latin typeface="+mj-lt"/>
            </a:endParaRP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16590" y="1423686"/>
            <a:ext cx="7429700" cy="295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model, its performance is evaluated on the testing dataset. Common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air quality prediction include Mean Absolute Error (MAE), Mean Squared Error (MSE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),Root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(RMSE), and R-squared (R2) for regression models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Tuning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of fine-tune hyper parameters to optimize its performance. Techniques like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random search can help find the best combination of hyper parameters.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765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Nunito Light</vt:lpstr>
      <vt:lpstr>Wingdings</vt:lpstr>
      <vt:lpstr>Hanken Grotesk</vt:lpstr>
      <vt:lpstr>Raleway ExtraBold</vt:lpstr>
      <vt:lpstr>Tahoma</vt:lpstr>
      <vt:lpstr>Raleway Black</vt:lpstr>
      <vt:lpstr>Raleway</vt:lpstr>
      <vt:lpstr>Times New Roman</vt:lpstr>
      <vt:lpstr>Anaheim</vt:lpstr>
      <vt:lpstr>Technology Market Research Pitch Deck by Slidesgo</vt:lpstr>
      <vt:lpstr>AIR QUALITY CHECK</vt:lpstr>
      <vt:lpstr>TABLE OF CONTENTS</vt:lpstr>
      <vt:lpstr>INTRODUCTION:</vt:lpstr>
      <vt:lpstr>DATA SOURCES:</vt:lpstr>
      <vt:lpstr>COLUMNS USED:</vt:lpstr>
      <vt:lpstr>LIBRARIES USED:</vt:lpstr>
      <vt:lpstr>TRAIN AND TEST:</vt:lpstr>
      <vt:lpstr>TRAIN AND TEST:</vt:lpstr>
      <vt:lpstr>ACCURACY CHECK:</vt:lpstr>
      <vt:lpstr>CONCLUSION: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CHECK</dc:title>
  <dc:creator>KITE STUDENT</dc:creator>
  <cp:lastModifiedBy>KITE STUDENT</cp:lastModifiedBy>
  <cp:revision>11</cp:revision>
  <dcterms:modified xsi:type="dcterms:W3CDTF">2023-10-11T08:59:10Z</dcterms:modified>
</cp:coreProperties>
</file>