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73" r:id="rId3"/>
    <p:sldId id="281" r:id="rId4"/>
    <p:sldId id="286" r:id="rId5"/>
    <p:sldId id="260" r:id="rId6"/>
    <p:sldId id="275" r:id="rId7"/>
    <p:sldId id="303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284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</p:embeddedFont>
    <p:embeddedFont>
      <p:font typeface="Arial Rounded MT Bold" panose="020F0704030504030204" pitchFamily="34" charset="0"/>
      <p:regular r:id="rId20"/>
    </p:embeddedFont>
    <p:embeddedFont>
      <p:font typeface="Overpass Mono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1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FF613F-DF5A-4F8B-900B-364F1A071181}">
  <a:tblStyle styleId="{ECFF613F-DF5A-4F8B-900B-364F1A0711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8B18424-D35B-47FD-852B-A2269A4C43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894" autoAdjust="0"/>
  </p:normalViewPr>
  <p:slideViewPr>
    <p:cSldViewPr>
      <p:cViewPr varScale="1">
        <p:scale>
          <a:sx n="128" d="100"/>
          <a:sy n="128" d="100"/>
        </p:scale>
        <p:origin x="115" y="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04479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7" r:id="rId5"/>
    <p:sldLayoutId id="2147483659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2209800" y="320830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yriad Pro Light" pitchFamily="34" charset="0"/>
              </a:rPr>
              <a:t>KGISL </a:t>
            </a:r>
            <a:endParaRPr dirty="0">
              <a:latin typeface="Myriad Pro Light" pitchFamily="34" charset="0"/>
            </a:endParaRPr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2286000" y="2241112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KGISL INSTITUTE OF TECHNOLOGY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COIMBATORE</a:t>
            </a:r>
            <a:endParaRPr sz="2100" dirty="0">
              <a:solidFill>
                <a:schemeClr val="dk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28749"/>
            <a:ext cx="1604963" cy="1604963"/>
          </a:xfrm>
          <a:prstGeom prst="rect">
            <a:avLst/>
          </a:prstGeom>
        </p:spPr>
      </p:pic>
    </p:spTree>
  </p:cSld>
  <p:clrMapOvr>
    <a:masterClrMapping/>
  </p:clrMapOvr>
  <p:transition spd="slow"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C91901-EF94-4833-B4F9-E1258E72A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756"/>
            <a:ext cx="9144000" cy="466998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BD5224-8017-4E9B-A975-3C4C2392D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887"/>
            <a:ext cx="91440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2541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F8420-DA3B-4EF3-8C6D-BF2B39F9F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806"/>
            <a:ext cx="9144000" cy="469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4078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055C9E-4BF5-4728-9B18-00BE14954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393"/>
            <a:ext cx="9144000" cy="471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6516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BDE58B-4076-4FFC-8481-BEE7A021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269"/>
            <a:ext cx="9144000" cy="46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01933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0FFF9A-EA25-4342-ADB2-BF8C015EB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362"/>
            <a:ext cx="91440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02884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600" y="2343150"/>
            <a:ext cx="5029200" cy="914400"/>
          </a:xfrm>
        </p:spPr>
        <p:txBody>
          <a:bodyPr/>
          <a:lstStyle/>
          <a:p>
            <a:pPr algn="ctr"/>
            <a:r>
              <a:rPr lang="en-US" sz="4800" dirty="0">
                <a:latin typeface="Arial Rounded MT Bold" charset="0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429000" y="742950"/>
            <a:ext cx="5381625" cy="64505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lvl="0" algn="ctr"/>
            <a:r>
              <a:rPr lang="en" dirty="0"/>
              <a:t>PY-EXPO 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581400" y="1276350"/>
            <a:ext cx="541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charset="0"/>
              </a:rPr>
              <a:t>PROJECT  TITTLE 	: RESTAURANT BILL GENERATION</a:t>
            </a:r>
          </a:p>
          <a:p>
            <a:r>
              <a:rPr lang="en-US" dirty="0">
                <a:latin typeface="Arial Rounded MT Bold" charset="0"/>
              </a:rPr>
              <a:t>TEAM 		:25</a:t>
            </a:r>
          </a:p>
          <a:p>
            <a:r>
              <a:rPr lang="en-US" dirty="0">
                <a:latin typeface="Arial Rounded MT Bold" charset="0"/>
              </a:rPr>
              <a:t>TEAM MEMBERS 	:PRAVEEN RAJ.C</a:t>
            </a:r>
          </a:p>
          <a:p>
            <a:r>
              <a:rPr lang="en-US" dirty="0">
                <a:latin typeface="Arial Rounded MT Bold" charset="0"/>
              </a:rPr>
              <a:t>		 SHIVA PRAKASH.S</a:t>
            </a:r>
          </a:p>
          <a:p>
            <a:r>
              <a:rPr lang="en-US" dirty="0">
                <a:latin typeface="Arial Rounded MT Bold" charset="0"/>
              </a:rPr>
              <a:t>		 VIKRANT VIKAASA.V</a:t>
            </a:r>
          </a:p>
          <a:p>
            <a:r>
              <a:rPr lang="en-US" dirty="0">
                <a:latin typeface="Arial Rounded MT Bold" charset="0"/>
              </a:rPr>
              <a:t>		 SAKTHI VIHAAS.M</a:t>
            </a:r>
          </a:p>
          <a:p>
            <a:r>
              <a:rPr lang="en-US" dirty="0">
                <a:latin typeface="Arial Rounded MT Bold" charset="0"/>
              </a:rPr>
              <a:t>		 SAHAANA.K</a:t>
            </a:r>
          </a:p>
          <a:p>
            <a:r>
              <a:rPr lang="en-US" dirty="0">
                <a:latin typeface="Arial Rounded MT Bold" charset="0"/>
              </a:rPr>
              <a:t>		 SWETHA.S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62150"/>
            <a:ext cx="6172200" cy="1447800"/>
          </a:xfrm>
        </p:spPr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Restaurant Bill </a:t>
            </a:r>
            <a:br>
              <a:rPr lang="en-US" sz="4000" dirty="0">
                <a:solidFill>
                  <a:schemeClr val="accent2"/>
                </a:solidFill>
              </a:rPr>
            </a:br>
            <a:r>
              <a:rPr lang="en-US" sz="4000" dirty="0">
                <a:solidFill>
                  <a:schemeClr val="accent2"/>
                </a:solidFill>
              </a:rPr>
              <a:t>Generation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3350"/>
            <a:ext cx="7924800" cy="762000"/>
          </a:xfrm>
        </p:spPr>
        <p:txBody>
          <a:bodyPr/>
          <a:lstStyle/>
          <a:p>
            <a:r>
              <a:rPr lang="en-US" sz="2800" dirty="0">
                <a:solidFill>
                  <a:schemeClr val="bg2"/>
                </a:solidFill>
              </a:rPr>
              <a:t>Applications: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52400" y="1428750"/>
            <a:ext cx="9601200" cy="3124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This </a:t>
            </a:r>
            <a:r>
              <a:rPr lang="en-US" sz="1800" b="1" dirty="0">
                <a:solidFill>
                  <a:schemeClr val="tx2"/>
                </a:solidFill>
              </a:rPr>
              <a:t>Restaurant Billing System Project </a:t>
            </a:r>
            <a:r>
              <a:rPr lang="en-US" sz="1800" dirty="0"/>
              <a:t>is written in Python language.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 project record contains a </a:t>
            </a:r>
            <a:r>
              <a:rPr lang="en-US" sz="1800" b="1" dirty="0"/>
              <a:t>python script (</a:t>
            </a:r>
            <a:r>
              <a:rPr lang="en-US" sz="1800" b="1" dirty="0" err="1"/>
              <a:t>restaurant_billing.Py</a:t>
            </a:r>
            <a:r>
              <a:rPr lang="en-US" sz="1800" b="1" dirty="0"/>
              <a:t>)</a:t>
            </a:r>
            <a:r>
              <a:rPr lang="en-US" sz="18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This is a easy </a:t>
            </a:r>
            <a:r>
              <a:rPr lang="en-US" sz="1800" b="1" dirty="0"/>
              <a:t>GUI </a:t>
            </a:r>
            <a:r>
              <a:rPr lang="en-US" sz="1800" dirty="0"/>
              <a:t>based totally application that’s very easy to understand and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It makes use of </a:t>
            </a:r>
            <a:r>
              <a:rPr lang="en-US" sz="1800" b="1" dirty="0" err="1">
                <a:solidFill>
                  <a:schemeClr val="tx2"/>
                </a:solidFill>
              </a:rPr>
              <a:t>Tkinter</a:t>
            </a:r>
            <a:r>
              <a:rPr lang="en-US" sz="1800" b="1" dirty="0"/>
              <a:t> </a:t>
            </a:r>
            <a:r>
              <a:rPr lang="en-US" sz="1800" dirty="0"/>
              <a:t>module for the </a:t>
            </a:r>
            <a:r>
              <a:rPr lang="en-US" sz="1800" b="1" dirty="0"/>
              <a:t>GUI.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Talking about the application, the consumer just has to choose among the food and drinks items, enter the amount and click on </a:t>
            </a:r>
            <a:r>
              <a:rPr lang="en-US" sz="1800" dirty="0" err="1"/>
              <a:t>on</a:t>
            </a:r>
            <a:r>
              <a:rPr lang="en-US" sz="1800" dirty="0"/>
              <a:t> the overall button to view the total price.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 consumer can view the full receipt of their objects which shows receipt quantity and Variety of their foods / drinks /gadgets with the entire amount.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Here, the whole bill of the customer consists of tax and service prices too.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0" y="1504950"/>
            <a:ext cx="762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209800" y="1200150"/>
            <a:ext cx="4495800" cy="2971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71450" lvl="0" indent="-171450" algn="l">
              <a:buFont typeface="Wingdings" panose="05000000000000000000" pitchFamily="2" charset="2"/>
              <a:buChar char="v"/>
            </a:pPr>
            <a:r>
              <a:rPr lang="en-US" sz="1200" dirty="0" err="1">
                <a:latin typeface="Overpass Mono" charset="0"/>
              </a:rPr>
              <a:t>Tkinter</a:t>
            </a:r>
            <a:r>
              <a:rPr lang="en-US" sz="1200" b="0" dirty="0">
                <a:latin typeface="Overpass Mono" charset="0"/>
              </a:rPr>
              <a:t> is an open-source Python Graphic User Interface (GUI) library well known for its simplicity.</a:t>
            </a:r>
          </a:p>
          <a:p>
            <a:pPr marL="171450" lvl="0" indent="-171450" algn="l">
              <a:buFont typeface="Wingdings" panose="05000000000000000000" pitchFamily="2" charset="2"/>
              <a:buChar char="v"/>
            </a:pPr>
            <a:endParaRPr lang="en-US" sz="1200" b="0" dirty="0">
              <a:latin typeface="Overpass Mono" charset="0"/>
            </a:endParaRPr>
          </a:p>
          <a:p>
            <a:pPr marL="171450" lvl="0" indent="-171450" algn="l">
              <a:buFont typeface="Wingdings" panose="05000000000000000000" pitchFamily="2" charset="2"/>
              <a:buChar char="v"/>
            </a:pPr>
            <a:r>
              <a:rPr lang="en-US" sz="1200" b="0" dirty="0">
                <a:latin typeface="Overpass Mono" charset="0"/>
              </a:rPr>
              <a:t>It comes pre-installed in Python’s new versions, so you don’t even need to think about installing it.</a:t>
            </a:r>
          </a:p>
          <a:p>
            <a:pPr marL="0" lvl="0" indent="0" algn="l"/>
            <a:r>
              <a:rPr lang="en-US" sz="1200" b="0" dirty="0">
                <a:latin typeface="Overpass Mono" charset="0"/>
              </a:rPr>
              <a:t> </a:t>
            </a:r>
          </a:p>
          <a:p>
            <a:pPr marL="171450" lvl="0" indent="-171450" algn="l">
              <a:buFont typeface="Wingdings" panose="05000000000000000000" pitchFamily="2" charset="2"/>
              <a:buChar char="v"/>
            </a:pPr>
            <a:r>
              <a:rPr lang="en-US" sz="1200" b="0" dirty="0">
                <a:latin typeface="Overpass Mono" charset="0"/>
              </a:rPr>
              <a:t>These characteristics make it a strong position for beginners and intermediates to begin with.</a:t>
            </a:r>
          </a:p>
          <a:p>
            <a:pPr marL="171450" lvl="0" indent="-171450" algn="l">
              <a:buFont typeface="Wingdings" panose="05000000000000000000" pitchFamily="2" charset="2"/>
              <a:buChar char="v"/>
            </a:pPr>
            <a:endParaRPr lang="en-US" sz="1200" b="0" dirty="0">
              <a:latin typeface="Overpass Mono" charset="0"/>
            </a:endParaRPr>
          </a:p>
          <a:p>
            <a:pPr marL="171450" lvl="0" indent="-171450" algn="l">
              <a:buFont typeface="Wingdings" panose="05000000000000000000" pitchFamily="2" charset="2"/>
              <a:buChar char="v"/>
            </a:pPr>
            <a:r>
              <a:rPr lang="en-US" sz="1200" b="0" dirty="0" err="1">
                <a:latin typeface="Overpass Mono" charset="0"/>
              </a:rPr>
              <a:t>Tkinter</a:t>
            </a:r>
            <a:r>
              <a:rPr lang="en-US" sz="1200" b="0">
                <a:latin typeface="Overpass Mono" charset="0"/>
              </a:rPr>
              <a:t> can be </a:t>
            </a:r>
            <a:r>
              <a:rPr lang="en-US" sz="1200" b="0" dirty="0">
                <a:latin typeface="Overpass Mono" charset="0"/>
              </a:rPr>
              <a:t>used for larger-scale projects.</a:t>
            </a:r>
            <a:endParaRPr sz="1200" dirty="0">
              <a:latin typeface="Overpass Mono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Overpass Mono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Overpass Mono" charset="0"/>
            </a:endParaRPr>
          </a:p>
        </p:txBody>
      </p:sp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1981200" y="797250"/>
            <a:ext cx="31242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 algn="l"/>
            <a:r>
              <a:rPr lang="en" sz="2400" b="1" dirty="0">
                <a:solidFill>
                  <a:schemeClr val="bg2"/>
                </a:solidFill>
                <a:latin typeface="Overpass Mono" charset="0"/>
              </a:rPr>
              <a:t>Package Used:</a:t>
            </a:r>
            <a:endParaRPr sz="2400" b="1" dirty="0">
              <a:solidFill>
                <a:schemeClr val="bg2"/>
              </a:solidFill>
              <a:latin typeface="Overpass Mono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bg2"/>
              </a:solidFill>
              <a:latin typeface="Overpass Mono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bg2"/>
              </a:solidFill>
              <a:latin typeface="Overpass Mono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703;p46"/>
          <p:cNvSpPr/>
          <p:nvPr/>
        </p:nvSpPr>
        <p:spPr>
          <a:xfrm>
            <a:off x="3473636" y="744028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D616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6"/>
          <p:cNvSpPr txBox="1">
            <a:spLocks noGrp="1"/>
          </p:cNvSpPr>
          <p:nvPr>
            <p:ph type="subTitle" idx="4294967295"/>
          </p:nvPr>
        </p:nvSpPr>
        <p:spPr>
          <a:xfrm flipH="1">
            <a:off x="838200" y="2816756"/>
            <a:ext cx="2435700" cy="74559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Advantages of using </a:t>
            </a:r>
            <a:r>
              <a:rPr lang="en-US" sz="1600" b="1" dirty="0" err="1">
                <a:solidFill>
                  <a:schemeClr val="tx2"/>
                </a:solidFill>
                <a:latin typeface="Overpass Mono" panose="020B0604020202020204" charset="0"/>
              </a:rPr>
              <a:t>Tkinter</a:t>
            </a:r>
            <a:endParaRPr sz="1600" b="1" dirty="0">
              <a:solidFill>
                <a:schemeClr val="tx2"/>
              </a:solidFill>
              <a:latin typeface="Overpass Mono" panose="020B0604020202020204" charset="0"/>
            </a:endParaRPr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226000" y="3202313"/>
            <a:ext cx="2698800" cy="512437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>
              <a:buNone/>
            </a:pPr>
            <a:r>
              <a:rPr lang="en-US" sz="1400" dirty="0"/>
              <a:t>It’s fast to implement as compared to any GUI toolkit.</a:t>
            </a:r>
          </a:p>
          <a:p>
            <a:pPr marL="0" lvl="0" indent="0"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dirty="0"/>
              <a:t>  </a:t>
            </a:r>
            <a:endParaRPr sz="1400" dirty="0"/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5226000" y="1461075"/>
            <a:ext cx="2698800" cy="65347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>
              <a:buNone/>
            </a:pPr>
            <a:r>
              <a:rPr lang="en-US" sz="1400" dirty="0"/>
              <a:t>Is really easy to understand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dirty="0"/>
              <a:t> </a:t>
            </a:r>
            <a:endParaRPr sz="1400" dirty="0"/>
          </a:p>
        </p:txBody>
      </p:sp>
      <p:sp>
        <p:nvSpPr>
          <p:cNvPr id="700" name="Google Shape;700;p46"/>
          <p:cNvSpPr txBox="1">
            <a:spLocks noGrp="1"/>
          </p:cNvSpPr>
          <p:nvPr>
            <p:ph type="subTitle" idx="4294967295"/>
          </p:nvPr>
        </p:nvSpPr>
        <p:spPr>
          <a:xfrm flipH="1">
            <a:off x="5226000" y="2348778"/>
            <a:ext cx="2698800" cy="54873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>
              <a:buNone/>
            </a:pPr>
            <a:r>
              <a:rPr lang="en-US" sz="1400" dirty="0"/>
              <a:t>Is more flexible and stable than other toolkit.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02" name="Google Shape;702;p46"/>
          <p:cNvSpPr txBox="1">
            <a:spLocks noGrp="1"/>
          </p:cNvSpPr>
          <p:nvPr>
            <p:ph type="subTitle" idx="4294967295"/>
          </p:nvPr>
        </p:nvSpPr>
        <p:spPr>
          <a:xfrm flipH="1">
            <a:off x="5231374" y="3867150"/>
            <a:ext cx="2698800" cy="990902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dirty="0"/>
              <a:t>Provides three geometry managers: place, pack, and grid.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718018" y="2234025"/>
            <a:ext cx="262045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ADVANTAGES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9" name="Google Shape;703;p46"/>
          <p:cNvSpPr/>
          <p:nvPr/>
        </p:nvSpPr>
        <p:spPr>
          <a:xfrm>
            <a:off x="6859399" y="744028"/>
            <a:ext cx="2284601" cy="30480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703;p46"/>
          <p:cNvSpPr/>
          <p:nvPr/>
        </p:nvSpPr>
        <p:spPr>
          <a:xfrm>
            <a:off x="5508" y="1381819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703;p46"/>
          <p:cNvSpPr/>
          <p:nvPr/>
        </p:nvSpPr>
        <p:spPr>
          <a:xfrm>
            <a:off x="1676400" y="744028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703;p46"/>
          <p:cNvSpPr/>
          <p:nvPr/>
        </p:nvSpPr>
        <p:spPr>
          <a:xfrm>
            <a:off x="2506569" y="744028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38600" y="1962150"/>
            <a:ext cx="4267200" cy="914400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MODULES USED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2495549"/>
            <a:ext cx="187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Arial Rounded MT Bold" pitchFamily="34" charset="0"/>
              </a:rPr>
              <a:t>TKINTER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7200" y="3486150"/>
            <a:ext cx="2286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verpass Mono" charset="0"/>
              </a:rPr>
              <a:t>INBUILT</a:t>
            </a:r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 MODULE</a:t>
            </a:r>
          </a:p>
          <a:p>
            <a:endParaRPr lang="en-US" dirty="0">
              <a:solidFill>
                <a:schemeClr val="bg1"/>
              </a:solidFill>
              <a:latin typeface="Arial Rounded MT Bold" pitchFamily="34" charset="0"/>
            </a:endParaRPr>
          </a:p>
          <a:p>
            <a:r>
              <a:rPr lang="en-US" dirty="0">
                <a:solidFill>
                  <a:schemeClr val="bg2"/>
                </a:solidFill>
                <a:latin typeface="Arial Rounded MT Bold" pitchFamily="34" charset="0"/>
              </a:rPr>
              <a:t>TIME</a:t>
            </a:r>
          </a:p>
          <a:p>
            <a:r>
              <a:rPr lang="en-US" dirty="0">
                <a:solidFill>
                  <a:schemeClr val="bg2"/>
                </a:solidFill>
                <a:latin typeface="Arial Rounded MT Bold" pitchFamily="34" charset="0"/>
              </a:rPr>
              <a:t>RANDOM</a:t>
            </a:r>
          </a:p>
          <a:p>
            <a:r>
              <a:rPr lang="en-US" dirty="0">
                <a:solidFill>
                  <a:schemeClr val="bg2"/>
                </a:solidFill>
                <a:latin typeface="Arial Rounded MT Bold" pitchFamily="34" charset="0"/>
              </a:rPr>
              <a:t>DATE &amp; TIME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7086600" y="4151279"/>
            <a:ext cx="840295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457200" y="2419350"/>
            <a:ext cx="993922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7086600" y="587573"/>
            <a:ext cx="990600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150502" y="5143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bg2"/>
                </a:solidFill>
              </a:rPr>
              <a:t> module can be used to perform random actions such as generating random numbers for a list or string.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90345" y="587573"/>
            <a:ext cx="121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2.Random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81773" y="221408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Datetime</a:t>
            </a:r>
            <a:r>
              <a:rPr lang="en-US" dirty="0">
                <a:solidFill>
                  <a:schemeClr val="bg2"/>
                </a:solidFill>
              </a:rPr>
              <a:t> module supplies classes to work with date and time. These classes provide a number of functions to deal with dates, times and time intervals. 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2416373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</a:rPr>
              <a:t>3.Datetime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33600" y="3936293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Time</a:t>
            </a:r>
            <a:r>
              <a:rPr lang="en-US" dirty="0">
                <a:solidFill>
                  <a:schemeClr val="bg2"/>
                </a:solidFill>
              </a:rPr>
              <a:t> module allows to work with time in Python. It allows functionality like getting the current time, pausing the Program from executing</a:t>
            </a:r>
            <a:r>
              <a:rPr lang="en-IN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86600" y="4151279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</a:rPr>
              <a:t>4.Time </a:t>
            </a:r>
          </a:p>
        </p:txBody>
      </p:sp>
      <p:sp>
        <p:nvSpPr>
          <p:cNvPr id="25" name="Google Shape;703;p46"/>
          <p:cNvSpPr/>
          <p:nvPr/>
        </p:nvSpPr>
        <p:spPr>
          <a:xfrm>
            <a:off x="196145" y="742950"/>
            <a:ext cx="1785055" cy="248267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03;p46"/>
          <p:cNvSpPr/>
          <p:nvPr/>
        </p:nvSpPr>
        <p:spPr>
          <a:xfrm>
            <a:off x="6749345" y="2419350"/>
            <a:ext cx="1785055" cy="248267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703;p46"/>
          <p:cNvSpPr/>
          <p:nvPr/>
        </p:nvSpPr>
        <p:spPr>
          <a:xfrm>
            <a:off x="228600" y="4181033"/>
            <a:ext cx="1785055" cy="248267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736080" y="742950"/>
            <a:ext cx="274320" cy="0"/>
          </a:xfrm>
          <a:prstGeom prst="straightConnector1">
            <a:avLst/>
          </a:prstGeom>
          <a:ln>
            <a:prstDash val="lgDash"/>
            <a:tailEnd type="arrow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736080" y="4324350"/>
            <a:ext cx="274320" cy="0"/>
          </a:xfrm>
          <a:prstGeom prst="straightConnector1">
            <a:avLst/>
          </a:prstGeom>
          <a:ln>
            <a:prstDash val="lgDash"/>
            <a:tailEnd type="arrow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600200" y="2571750"/>
            <a:ext cx="274320" cy="0"/>
          </a:xfrm>
          <a:prstGeom prst="straightConnector1">
            <a:avLst/>
          </a:prstGeom>
          <a:ln>
            <a:prstDash val="lgDash"/>
            <a:tailEnd type="arrow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936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38600" y="2571750"/>
            <a:ext cx="3963300" cy="669000"/>
          </a:xfrm>
        </p:spPr>
        <p:txBody>
          <a:bodyPr/>
          <a:lstStyle/>
          <a:p>
            <a:pPr algn="ctr"/>
            <a:r>
              <a:rPr lang="en-US" sz="40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4641640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399</Words>
  <Application>Microsoft Office PowerPoint</Application>
  <PresentationFormat>On-screen Show (16:9)</PresentationFormat>
  <Paragraphs>55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Rounded MT Bold</vt:lpstr>
      <vt:lpstr>Anaheim</vt:lpstr>
      <vt:lpstr>Arial</vt:lpstr>
      <vt:lpstr>Wingdings</vt:lpstr>
      <vt:lpstr>Myriad Pro Light</vt:lpstr>
      <vt:lpstr>Overpass Mono</vt:lpstr>
      <vt:lpstr>Programming Lesson by Slidesgo</vt:lpstr>
      <vt:lpstr>KGISL </vt:lpstr>
      <vt:lpstr>PY-EXPO </vt:lpstr>
      <vt:lpstr>Restaurant Bill  Generation</vt:lpstr>
      <vt:lpstr>Applications: </vt:lpstr>
      <vt:lpstr>Package Used:  </vt:lpstr>
      <vt:lpstr>ADVANTAGES</vt:lpstr>
      <vt:lpstr>MODULES USED</vt:lpstr>
      <vt:lpstr>PowerPoint Presentation</vt:lpstr>
      <vt:lpstr>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KGISL</dc:title>
  <dc:creator>Praveen</dc:creator>
  <cp:lastModifiedBy>Sakthi Vihaas</cp:lastModifiedBy>
  <cp:revision>63</cp:revision>
  <dcterms:modified xsi:type="dcterms:W3CDTF">2022-02-12T05:32:41Z</dcterms:modified>
</cp:coreProperties>
</file>