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9.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notesSlides/notesSlide10.xml" ContentType="application/vnd.openxmlformats-officedocument.presentationml.notesSlide+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21.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5"/>
  </p:notesMasterIdLst>
  <p:sldIdLst>
    <p:sldId id="256" r:id="rId2"/>
    <p:sldId id="258" r:id="rId3"/>
    <p:sldId id="259" r:id="rId4"/>
    <p:sldId id="287"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86" r:id="rId20"/>
    <p:sldId id="275" r:id="rId21"/>
    <p:sldId id="274" r:id="rId22"/>
    <p:sldId id="277" r:id="rId23"/>
    <p:sldId id="285"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70">
          <p15:clr>
            <a:srgbClr val="9AA0A6"/>
          </p15:clr>
        </p15:guide>
        <p15:guide id="2" pos="5868">
          <p15:clr>
            <a:srgbClr val="9AA0A6"/>
          </p15:clr>
        </p15:guide>
        <p15:guide id="3" orient="horz" pos="157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j3/Ey3QvyZb3vVltctpee5SEcZZ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5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1570"/>
        <p:guide pos="5868"/>
        <p:guide orient="horz" pos="157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8T07:02:47.964"/>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8T07:15:53.776"/>
    </inkml:context>
    <inkml:brush xml:id="br0">
      <inkml:brushProperty name="width" value="0.1" units="cm"/>
      <inkml:brushProperty name="height" value="0.1" units="cm"/>
      <inkml:brushProperty name="color" value="#FFFFFF"/>
    </inkml:brush>
  </inkml:definitions>
  <inkml:trace contextRef="#ctx0" brushRef="#br0">27 47 24575,'595'0'0,"-654"0"0,0 2 0,-71 12 0,95-9 0,1-1 0,-1-1 0,0-2 0,-42-4 0,72 2 0,1-1 0,-1 1 0,1-1 0,0 0 0,0 0 0,-1-1 0,1 1 0,1-1 0,-1 0 0,0 0 0,1 0 0,-1 0 0,-3-5 0,5 5 0,0 0 0,0 1 0,0-1 0,0 1 0,-1 0 0,1-1 0,-1 1 0,0 0 0,1 1 0,-1-1 0,0 0 0,0 1 0,0 0 0,0-1 0,-1 1 0,1 0 0,0 1 0,0-1 0,-1 1 0,1-1 0,0 1 0,-5 0 0,7 1 0,-1-1 0,1 1 0,-1 0 0,1-1 0,-1 1 0,1 0 0,-1 0 0,1 0 0,0 0 0,-1 0 0,1 0 0,0 1 0,0-1 0,0 0 0,0 0 0,0 1 0,0-1 0,0 1 0,1-1 0,-1 1 0,0-1 0,1 1 0,-1 0 0,1-1 0,0 1 0,-1 0 0,1-1 0,0 1 0,0 0 0,0-1 0,0 3 0,0-2 0,1 1 0,-1-1 0,0 1 0,1-1 0,-1 0 0,1 1 0,0-1 0,0 0 0,0 0 0,0 0 0,0 0 0,1 1 0,-1-1 0,0-1 0,1 1 0,0 0 0,-1 0 0,1-1 0,0 1 0,0 0 0,3 1 0,3 0 0,0 0 0,1 0 0,0-1 0,-1 0 0,1 0 0,0-1 0,15 0 0,70-5 0,-34 0 0,706 4-1365,-744 0-5461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8T07:16:11.127"/>
    </inkml:context>
    <inkml:brush xml:id="br0">
      <inkml:brushProperty name="width" value="0.2" units="cm"/>
      <inkml:brushProperty name="height" value="0.2" units="cm"/>
      <inkml:brushProperty name="color" value="#FFFFFF"/>
    </inkml:brush>
  </inkml:definitions>
  <inkml:trace contextRef="#ctx0" brushRef="#br0">834 154 24575,'7'-1'0,"1"0"0,-1-1 0,1 0 0,-1 0 0,0-1 0,0 0 0,13-7 0,22-8 0,-27 14 0,1 1 0,0 1 0,25-2 0,-242 7 0,198-3 0,0 1 0,0 0 0,0 0 0,-1 0 0,1 0 0,1 0 0,-1 0 0,0 1 0,0 0 0,0-1 0,1 1 0,-1 0 0,1 0 0,-1 1 0,1-1 0,0 0 0,0 1 0,-2 3 0,3-5 0,0 0 0,1 0 0,-1 0 0,1 0 0,0 0 0,-1 0 0,1 1 0,0-1 0,0 0 0,0 0 0,-1 0 0,1 0 0,0 0 0,0 0 0,1 0 0,-1 0 0,0 1 0,0-1 0,0 0 0,1 0 0,0 1 0,0-1 0,0 1 0,0-1 0,0 0 0,0 0 0,1 1 0,-1-1 0,0 0 0,1 0 0,-1-1 0,1 1 0,-1 0 0,1 0 0,-1-1 0,1 1 0,0-1 0,-1 1 0,1-1 0,2 0 0,12 3 0,0-2 0,-1 0 0,1-1 0,0-1 0,0 0 0,0-1 0,19-5 0,111-37 0,-34 8 0,-87 31 0,1 1 0,0 1 0,27 1 0,50-7 0,-25-12 0,-61 14 0,1 2 0,0 0 0,35-3 0,11-3 0,-52 8 0,-1 0 0,1 1 0,-1 1 0,1 0 0,0 0 0,-1 2 0,18 1 0,-26-1 0,-1 1 0,1-1 0,0 1 0,0 0 0,-1 0 0,1 0 0,-1 0 0,1 0 0,-1 1 0,0-1 0,0 1 0,0 0 0,0-1 0,-1 1 0,1 0 0,-1 0 0,1 0 0,-1 0 0,0 0 0,0 1 0,-1-1 0,1 0 0,-1 0 0,1 1 0,-1-1 0,0 5 0,0 2 0,1 0 0,-1-1 0,-1 1 0,0 0 0,0 0 0,-1-1 0,-6 19 0,7-25 0,-1-1 0,0 1 0,0 0 0,0-1 0,0 0 0,-1 1 0,1-1 0,0 0 0,-1 0 0,0 0 0,1 0 0,-1-1 0,0 1 0,0-1 0,0 0 0,0 1 0,0-1 0,0-1 0,0 1 0,0 0 0,-1-1 0,-2 1 0,-12 0 0,-1 0 0,-31-4 0,25 2 0,12 0 0,0 1 0,0 0 0,0 1 0,0 1 0,0 0 0,0 1 0,0 0 0,1 1 0,-20 9 0,-26 11 0,27-12 0,0 1 0,0 2 0,1 1 0,-40 30 0,32-14 0,30-24 0,0 0 0,0-1 0,0 0 0,-1 0 0,0-1 0,-1 0 0,1-1 0,-1 0 0,0 0 0,0-1 0,-1 0 0,-10 2 0,-18 0 0,-43 12 0,54-10 0,0-2 0,-1 0 0,-51 1 0,-18-7 0,14-2 0,0 4 0,-91 13 0,118-7 0,-2-4 0,1-1 0,-68-7 0,121 4 0,1-1 0,-1 1 0,1-1 0,-1 0 0,1 0 0,-1-1 0,1 1 0,0-1 0,0 0 0,0 0 0,-5-3 0,9 4 0,-1 0 0,0 1 0,0-1 0,1 0 0,-1 0 0,0 1 0,1-1 0,-1 0 0,1 0 0,-1 0 0,1 0 0,0 0 0,-1 0 0,1 0 0,0 0 0,-1 0 0,1 0 0,0 0 0,0 0 0,0-2 0,0 1 0,1 0 0,0 0 0,-1 0 0,1 0 0,0 0 0,0 1 0,0-1 0,0 0 0,0 0 0,0 0 0,1 1 0,-1-1 0,4-2 0,11-11 0,1 0 0,1 1 0,0 1 0,0 0 0,2 2 0,-1 0 0,2 1 0,-1 2 0,1 0 0,0 0 0,1 2 0,0 1 0,0 1 0,0 1 0,0 0 0,1 2 0,30 2 0,-34-2 0,0-1 0,0-1 0,0 0 0,0-1 0,23-9 0,-22 6 0,0 1 0,1 2 0,-1 0 0,26-2 0,353 9 0,-373 0 0,-1 1 0,1 2 0,-1 0 0,-1 2 0,1 0 0,43 23 0,132 87 0,-191-111 0,25 13 0,-14-8 0,0 1 0,32 27 0,-47-35 0,0-1 0,0 1 0,-1 0 0,0 1 0,0-1 0,-1 1 0,1-1 0,-1 1 0,0 0 0,-1 0 0,1 1 0,-1-1 0,0 0 0,1 11 0,-1-1 0,0 1 0,-1 0 0,-1 0 0,-1 0 0,-3 22 0,3-35 0,1 0 0,-2 0 0,1 1 0,-1-1 0,1 0 0,-1 0 0,0 0 0,0-1 0,-1 1 0,1 0 0,-1-1 0,0 0 0,0 1 0,0-1 0,0 0 0,-1-1 0,1 1 0,-1-1 0,1 1 0,-1-1 0,0 0 0,0 0 0,0-1 0,0 1 0,-6 0 0,-27 4 0,-1-2 0,1-1 0,-1-2 0,1-2 0,-45-7 0,-16-2 0,-123-6 0,180 15 0,0-1 0,-57-10 0,22 3 0,-1 3 0,-129 7 0,69 2 0,58-1 0,-91-5 0,169 3 0,0 0 0,1 1 0,-1-1 0,0 0 0,1 0 0,-1 0 0,0-1 0,0 1 0,1 0 0,-1 0 0,0 0 0,1 0 0,-1-1 0,0 1 0,1 0 0,-1-1 0,1 1 0,-1 0 0,0-1 0,1 1 0,-1-1 0,1 1 0,-1-1 0,1 1 0,-1-1 0,1 1 0,0-1 0,-1 0 0,12-14 0,32-9 0,10 5 0,0 3 0,1 1 0,1 3 0,0 3 0,0 2 0,1 2 0,64 3 0,320 4 0,-250-3 0,-158-1 0,56-9 0,-55 5 0,47-2 0,-44 8 0,120 1 0,-153 0 0,1-1 0,-1 1 0,0 0 0,0 0 0,1 0 0,-1 0 0,0 0 0,0 1 0,0-1 0,0 1 0,-1 0 0,1 0 0,0 0 0,-1 0 0,1 0 0,-1 1 0,0-1 0,0 1 0,0 0 0,0 0 0,0-1 0,0 1 0,-1 0 0,0 0 0,2 5 0,-2-6 0,-1 1 0,1-1 0,-1 1 0,0-1 0,0 1 0,0-1 0,0 1 0,0-1 0,0 0 0,-1 1 0,1-1 0,-1 1 0,0-1 0,0 0 0,0 1 0,0-1 0,0 0 0,0 0 0,0 0 0,-1 0 0,1 0 0,-1 0 0,1 0 0,-1-1 0,0 1 0,0 0 0,0-1 0,0 1 0,0-1 0,0 0 0,0 0 0,-1 0 0,1 0 0,-4 1 0,-4 1-227,0-1-1,-1 0 1,1 0-1,-1-1 1,-15 0-1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8T07:16:13.965"/>
    </inkml:context>
    <inkml:brush xml:id="br0">
      <inkml:brushProperty name="width" value="0.2" units="cm"/>
      <inkml:brushProperty name="height" value="0.2" units="cm"/>
      <inkml:brushProperty name="color" value="#FFFFFF"/>
    </inkml:brush>
  </inkml:definitions>
  <inkml:trace contextRef="#ctx0" brushRef="#br0">1 0 24575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8T07:18:57.164"/>
    </inkml:context>
    <inkml:brush xml:id="br0">
      <inkml:brushProperty name="width" value="0.2" units="cm"/>
      <inkml:brushProperty name="height" value="0.2" units="cm"/>
      <inkml:brushProperty name="color" value="#FFFFFF"/>
    </inkml:brush>
  </inkml:definitions>
  <inkml:trace contextRef="#ctx0" brushRef="#br0">0 27 24575,'27'-2'0,"-1"0"0,31-8 0,-29 5 0,46-3 0,244 9-1365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8T07:55:38.235"/>
    </inkml:context>
    <inkml:brush xml:id="br0">
      <inkml:brushProperty name="width" value="0.35" units="cm"/>
      <inkml:brushProperty name="height" value="0.35" units="cm"/>
      <inkml:brushProperty name="color" value="#FFFFFF"/>
    </inkml:brush>
  </inkml:definitions>
  <inkml:trace contextRef="#ctx0" brushRef="#br0">7073 1 24575,'119'0'0,"818"5"0,-4 37 0,-879-37 0,-1 2 0,70 19 0,213 70 0,-187-65 0,-42-10 0,-102-20 0,0 0 0,0 0 0,0-1 0,1 1 0,-1-1 0,0 0 0,0-1 0,1 1 0,6-2 0,-11 1 0,0 1 0,-1 0 0,1 0 0,0-1 0,-1 1 0,1 0 0,-1-1 0,1 1 0,0 0 0,-1-1 0,1 1 0,-1-1 0,1 1 0,-1-1 0,0 1 0,1-1 0,-1 0 0,1 1 0,-1-1 0,0 1 0,0-1 0,1 0 0,-1 1 0,0-1 0,0 0 0,0 1 0,1-2 0,-2 0 0,1 0 0,-1 0 0,1-1 0,-1 1 0,0 0 0,0 0 0,0 1 0,0-1 0,0 0 0,0 0 0,-1 0 0,1 1 0,-3-4 0,-15-16 0,-1 0 0,-39-31 0,53 47 0,-1 1 0,1-1 0,-1 1 0,0 0 0,0 1 0,0 0 0,0 0 0,-1 0 0,0 1 0,1 0 0,-1 0 0,0 1 0,0 0 0,0 1 0,-9 0 0,-289 52 0,173-26 0,28-11 0,-1-5 0,-178-5 0,263-4 0,0 1 0,1 1 0,0 1 0,0 0 0,-24 10 0,-38 8 0,-183 22 0,-117 26 0,-48 62 0,252-71 0,-261 51 0,-505 22 0,932-133 0,-404 30 0,204-21 0,-214 5 0,-82 11 0,51 0 0,395-25 0,-64 0 0,0 4 0,-162 30 0,271-30 0,36-1 0,257 14 0,577 53 0,-276 4-74,761 84-431,18-107 991,-1164-56-393,-295-11-93,-124-3 0,-501-26 0,257 45 0,-521 67 0,533-7 0,444-60 0,0 2 0,-28 7 0,36-4 0,16-2 0,19-1 0,45-1 0,-1-4 0,1-3 0,91-18 0,209-62 0,-313 69 0,223-58 0,425-99 0,-681 167 0,6-2 0,0 2 0,1 1 0,0 1 0,41 2 0,-216 12 0,-534-8 0,-515 17 0,-950 158 0,1260-113 0,385-33 0,125-5 0,-405 31 0,639-42-1365,42-1-5461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8T07:55:51.534"/>
    </inkml:context>
    <inkml:brush xml:id="br0">
      <inkml:brushProperty name="width" value="0.35" units="cm"/>
      <inkml:brushProperty name="height" value="0.35" units="cm"/>
      <inkml:brushProperty name="color" value="#FFFFFF"/>
    </inkml:brush>
  </inkml:definitions>
  <inkml:trace contextRef="#ctx0" brushRef="#br0">1 1 24575,'125'0'0,"153"20"0,-139 9 0,-68-11 0,1-4 0,49 12 0,-77-15 0,0-3 0,66 5 0,14 2 0,39 16 0,180 26 0,95-34 0,49 7 0,252 19 0,-668-47 0,793 62 0,-743-52 0,688 23 0,-402-25 0,3363 53 0,-3746-63 0,1248 20 0,-986-8 0,579 41 0,-646-39 0,105 13 0,-420-21 0,-695 58 0,538-34 0,67-10 0,-311 37 0,357-45 0,-209-9 0,170-5 0,-206 4 0,-439-5 0,426-26 0,101 4 0,179 18-101,-310-11-1163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8T07:56:04.260"/>
    </inkml:context>
    <inkml:brush xml:id="br0">
      <inkml:brushProperty name="width" value="0.35" units="cm"/>
      <inkml:brushProperty name="height" value="0.35" units="cm"/>
      <inkml:brushProperty name="color" value="#FFFFFF"/>
    </inkml:brush>
  </inkml:definitions>
  <inkml:trace contextRef="#ctx0" brushRef="#br0">9260 850 24575,'-507'-3'0,"-540"6"0,729 10 0,-108 1 0,-1923-15 0,1854 14 0,44 0 0,-1966-10 0,1168-5 0,1532-19 0,-25 0 0,848 10 0,-4 49 0,317 4 0,-184-25 0,-562-7 0,1018 94 0,-1667-102 0,1151 173 0,-706-93 0,1485 292 0,-625-159 0,-365-155 0,3-62 0,-524-3 0,4 3 0,-441 2 0,2 0 0,-1 0 0,0 0 0,0 0 0,0-1 0,1 0 0,-1 0 0,0-1 0,0 0 0,-1 0 0,1-1 0,12-6 0,-19 9 0,1-1 0,0 0 0,0 0 0,-1 0 0,1 0 0,-1 0 0,1 1 0,-1-1 0,1 0 0,-1 0 0,0 0 0,1 0 0,-1 0 0,0 0 0,0 0 0,0 0 0,0-1 0,0 1 0,0 0 0,0 0 0,0 0 0,0 0 0,0 0 0,0 0 0,-1 0 0,1 0 0,0 0 0,-1 0 0,1 0 0,-1 0 0,1 0 0,-1 1 0,0-1 0,0-1 0,-30-31 0,29 32 0,-52-42 0,-61-37 0,19 14 0,-37-26 0,-4 4 0,-262-121 0,357 190 0,-520-215 0,399 175 0,-250-57 0,242 92 0,101 16 0,57 5 0,22 1 0,29 0 0,861 4 0,-863-1 0,-3 0 0,53 8 0,-147-1 0,-90-3 0,-495 30 0,-252 93 0,340-43 0,480-74 0,-120 17 0,-261 4 0,281-31 0,-256-6 0,384 1 0,0-2 0,0-3 0,1-2 0,0-1 0,0-3 0,-66-31 0,-36-25 0,-115-46 0,-182-60 0,370 151 0,-86-16 0,-19-7 0,157 41 0,-20-6 0,-59-27 0,93 35 0,0 0 0,0-1 0,1 0 0,0-1 0,0-1 0,0 1 0,1-2 0,1 1 0,-14-17 0,22 25 0,1 0 0,-1 0 0,0 1 0,0-1 0,1 0 0,-1 0 0,0 0 0,1 0 0,-1 0 0,1 0 0,-1 0 0,1 0 0,-1 0 0,1 0 0,0 0 0,0 0 0,0 0 0,-1 0 0,1 0 0,0-1 0,0 1 0,0 0 0,0 0 0,1 0 0,-1 0 0,0 0 0,0 0 0,1 0 0,-1 0 0,1 0 0,-1 0 0,1 0 0,-1 0 0,1 0 0,0 0 0,-1 0 0,1 0 0,0 0 0,0 1 0,-1-1 0,1 0 0,0 1 0,0-1 0,0 0 0,0 1 0,0-1 0,0 1 0,0 0 0,2-1 0,7-2 0,1 0 0,-1 1 0,1 1 0,15-1 0,-3 0 0,134-13 0,279 9 0,-236 9 0,-120-3 0,-4 2 0,-1-4 0,95-14 0,77-12 0,-52 8 0,227-18 0,-6 1 0,226-47 0,-248 61 0,-245 19 0,173-27 0,-247 16 0,-37 7 0,1 2 0,45-2 0,773 6 0,-408 5 0,-80-19 0,-221 7 0,395 5 0,-301 6 0,-240-2 0,-5 1 0,-16 2 0,-36 3 0,-574 20 0,-95 45 0,135-10 0,-103-41 0,415-19 0,34 23 0,50-1 0,-180-20 0,210-4 0,126-2 0,-1-1 0,0-1 0,1-3 0,-40-12 0,39 9 0,1 1 0,-2 3 0,-69-6 0,78 11 0,1-2 0,0-1 0,-53-16 0,15 3 0,186 16 0,71 3 0,-174-4 0,-31-4 0,-33-3 0,-286 5 0,30 3 0,207-11 0,60 7 0,-58-2 0,-740 9 0,602 17 0,146-8 0,5 1 0,36-4 0,-51 0 0,-721-7 0,658 13 0,21 0 0,-28 1 0,-35 0 0,131-14 0,1 3 0,-1 4 0,1 2 0,-76 21 0,-152 28 0,152-34 0,54-7 0,-378 75 0,11 32 0,406-108 0,-1-2 0,0-3 0,-105 9 0,-163-21 0,340 1 0,0-2 0,0 0 0,0-1 0,31-10 0,103-36 0,31-8 0,-7 13 0,199-46 0,-342 85 0,0 1 0,55 1 0,25-3 0,81-10 0,59-9 0,-198 16 0,299-35 0,-333 44 0,-16 1 0,0 0 0,0-1 0,0 0 0,0 0 0,0 0 0,0-1 0,0 1 0,0-1 0,0-1 0,8-2 0,-13 4 0,0-1 0,1 1 0,-1-1 0,0 1 0,0-1 0,0 1 0,0-1 0,0 1 0,0-1 0,0 1 0,-1 0 0,1-1 0,0 1 0,0-1 0,0 1 0,0-1 0,-1 1 0,1-1 0,0 1 0,0 0 0,-1-1 0,1 1 0,0 0 0,-1-1 0,1 1 0,0 0 0,-1-1 0,1 1 0,0 0 0,-1-1 0,1 1 0,-1 0 0,0 0 0,-17-12 0,17 11 0,-15-8 0,-1 2 0,0 0 0,0 0 0,0 2 0,-1 0 0,1 1 0,-1 1 0,-25-2 0,-22 3 0,-67 5 0,28 1 0,-293-6 0,-275 4 0,99 52 0,431-37 0,-187 13 0,245-24 0,25 4-1365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8T07:56:08.819"/>
    </inkml:context>
    <inkml:brush xml:id="br0">
      <inkml:brushProperty name="width" value="0.35" units="cm"/>
      <inkml:brushProperty name="height" value="0.35" units="cm"/>
      <inkml:brushProperty name="color" value="#FFFFFF"/>
    </inkml:brush>
  </inkml:definitions>
  <inkml:trace contextRef="#ctx0" brushRef="#br0">2891 138 24575,'-981'0'0,"979"0"0,0 0 0,0 0 0,-1 1 0,1-2 0,0 1 0,0 0 0,0 0 0,0-1 0,0 1 0,0-1 0,0 1 0,0-1 0,-3-2 0,5 3 0,0-1 0,0 1 0,1-1 0,-1 0 0,0 1 0,0-1 0,1 1 0,-1-1 0,0 1 0,1-1 0,-1 1 0,0-1 0,1 1 0,-1-1 0,1 1 0,-1-1 0,0 1 0,1 0 0,0-1 0,-1 1 0,1 0 0,-1-1 0,1 1 0,-1 0 0,1 0 0,-1 0 0,2-1 0,61-21 0,-23 11 0,0-1 0,38-19 0,-34 14 0,-20 10 0,0 1 0,1 1 0,0 1 0,0 1 0,0 2 0,0 0 0,47 6 0,-70-5 0,-1 0 0,0 0 0,1 0 0,-1 0 0,1 0 0,-1 0 0,0 0 0,1 0 0,-1 1 0,0-1 0,1 1 0,-1-1 0,0 1 0,0-1 0,1 1 0,-1 0 0,0-1 0,0 1 0,0 0 0,0 0 0,0 0 0,0 0 0,0 0 0,0 0 0,0 0 0,0 2 0,-1-2 0,-1 1 0,0-1 0,0 0 0,1 1 0,-1-1 0,0 0 0,0 0 0,0 0 0,0 0 0,-1 0 0,1 0 0,0 0 0,0 0 0,-1 0 0,1-1 0,0 1 0,-1 0 0,1-1 0,-1 1 0,1-1 0,-1 1 0,1-1 0,-1 0 0,1 0 0,-3 0 0,-115 27 0,-137 35 0,210-48 0,-338 110 0,329-102 0,1 3 0,1 1 0,2 3 0,-88 66 0,122-83 0,0-1 0,0-1 0,-1 0 0,0-1 0,-29 10 0,-100 23 0,99-29 0,-11-3 0,0-1 0,-1-3 0,1-3 0,-88-7 0,35 2 0,81 2 0,-1-1 0,1-2 0,0-1 0,-1-1 0,2-2 0,-1-1 0,1-1 0,0-2 0,1-1 0,0-1 0,-29-19 0,56 31 0,1 0 0,-1 0 0,1 0 0,-1 0 0,1 0 0,-1 0 0,1 0 0,0 0 0,0 0 0,0-1 0,0 1 0,0-1 0,0 1 0,0-1 0,0 1 0,0-1 0,0 1 0,1-1 0,-2-3 0,3 4 0,-1 0 0,0 0 0,1 0 0,-1 0 0,1 0 0,-1 0 0,1 0 0,-1 0 0,1 0 0,0 0 0,-1 0 0,1 0 0,0 0 0,0 0 0,0 1 0,-1-1 0,1 0 0,0 0 0,0 1 0,0-1 0,0 1 0,2-1 0,7-3 0,1 0 0,0 0 0,0 1 0,20-2 0,93-7 0,242 9 0,-172 7 0,-76-6 0,-47-1 0,1 3 0,-1 4 0,73 12 0,171 34 0,-240-39 0,-39-4-1365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8T07:58:24.745"/>
    </inkml:context>
    <inkml:brush xml:id="br0">
      <inkml:brushProperty name="width" value="0.35" units="cm"/>
      <inkml:brushProperty name="height" value="0.35" units="cm"/>
      <inkml:brushProperty name="color" value="#FFFFFF"/>
    </inkml:brush>
  </inkml:definitions>
  <inkml:trace contextRef="#ctx0" brushRef="#br0">6 1 24575,'2'77'0,"4"1"0,4-1 0,31 129 0,95 214 0,-125-392 0,25 46 0,-30-64 0,0 0 0,1 0 0,0 0 0,1-1 0,-1 0 0,2 0 0,12 9 0,-16-15 0,0 0 0,1 0 0,0-1 0,-1 1 0,1-1 0,0-1 0,0 1 0,0-1 0,0 0 0,12 0 0,70-4 0,-39 0 0,-21 2 0,116 0 0,261-37 0,18-64 0,-330 72 0,-2-4 0,130-69 0,275-207 0,-404 249 0,-84 56 0,1-1 0,-1 0 0,0 0 0,0-1 0,9-11 0,-16 17 0,0 0 0,-1 1 0,1-1 0,-1 0 0,1 0 0,-1 0 0,1 0 0,-1 0 0,1 0 0,-1-1 0,0 1 0,0 0 0,0 0 0,1 0 0,-1 0 0,0 0 0,0 0 0,-1 0 0,1 0 0,0 0 0,-1-3 0,0 3 0,0-1 0,0 0 0,-1 1 0,1-1 0,-1 0 0,1 1 0,-1 0 0,0-1 0,1 1 0,-1 0 0,0 0 0,0 0 0,0 0 0,0 0 0,-4-1 0,-23-6 0,-1 2 0,0 1 0,0 1 0,0 1 0,-1 2 0,-41 3 0,21-2 0,-462 19 0,288-9 0,-76 8 0,-97-6 0,269-14 0,-160 18 0,275-15 0,-1 1 0,1 1 0,0 0 0,0 0 0,0 2 0,0 0 0,1 0 0,0 1 0,-22 14 0,33-19 0,1 0 0,-1 0 0,1 0 0,-1 1 0,1-1 0,0 0 0,0 1 0,0-1 0,0 1 0,0 0 0,0-1 0,0 1 0,0 0 0,1-1 0,-1 1 0,1 0 0,-1 0 0,1 0 0,0-1 0,0 1 0,0 0 0,-1 0 0,2 0 0,-1 0 0,0 0 0,0-1 0,1 1 0,-1 0 0,1 0 0,-1 0 0,1-1 0,0 1 0,0 0 0,0-1 0,0 1 0,0-1 0,0 1 0,0-1 0,0 1 0,1-1 0,-1 0 0,0 0 0,1 1 0,-1-1 0,3 1 0,5 5 0,1 0 0,0-1 0,0 0 0,0 0 0,1-1 0,15 5 0,45 10 0,1-2 0,97 11 0,163 2 0,839-11 0,-833-41 0,487-93 0,-574 57 0,50-10 0,-291 66 0,0 0 0,0 0 0,0 1 0,0 1 0,-1-1 0,1 2 0,0-1 0,0 1 0,-1 1 0,1 0 0,10 4 0,-14-4 0,0 0 0,-1 0 0,1 0 0,-1 1 0,1 0 0,-1 0 0,0 0 0,-1 0 0,1 1 0,-1 0 0,0 0 0,0 0 0,0 0 0,-1 1 0,0 0 0,0 0 0,4 9 0,-7-12 0,1 1 0,0 0 0,-1-1 0,0 1 0,0 0 0,0-1 0,0 1 0,0 0 0,-1-1 0,0 1 0,0 0 0,0-1 0,0 1 0,0-1 0,-1 0 0,1 1 0,-1-1 0,0 0 0,-3 4 0,-6 7 0,0-1 0,-26 23 0,25-24 0,-36 31 0,-3-1 0,-61 38 0,-120 60 0,216-131 0,-124 72 0,-3-6 0,-184 68 0,267-124 0,-1-3 0,0-3 0,-1-2 0,-84 4 0,-250-13 0,333-4 0,-113-5 0,-278-47 0,334 30 0,0-5 0,2-6 0,-126-55 0,-57-23 0,260 102 0,0 2 0,0 1 0,-1 3 0,0 1 0,-68 2 0,98 3 0,1 0 0,0 0 0,-1 1 0,1 0 0,0 1 0,0 0 0,0 1 0,0 1 0,1-1 0,0 2 0,-1-1 0,2 1 0,-1 1 0,1 0 0,0 0 0,-12 13 0,19-17 0,-1 0 0,1 0 0,-1 0 0,1 0 0,0 1 0,0-1 0,1 1 0,-1-1 0,1 1 0,-1 0 0,1-1 0,0 1 0,1 0 0,-1 0 0,1 0 0,-1 0 0,1 0 0,0-1 0,1 1 0,-1 0 0,1 0 0,-1 0 0,1 0 0,0-1 0,1 1 0,-1 0 0,1-1 0,-1 1 0,1-1 0,0 1 0,5 5 0,-2-3 0,1 0 0,-1-1 0,2 1 0,-1-1 0,0 0 0,1-1 0,0 1 0,0-1 0,0-1 0,1 1 0,-1-1 0,1-1 0,0 1 0,11 1 0,55 3 0,0-3 0,0-3 0,116-14 0,-127 8 0,387-35 0,172-12 0,-256 31 0,827-54 0,-1110 67 0,59-1 0,-193 11 0,0 2 0,-58 13 0,3 0 0,-770 59 0,-2-51 0,836-25 0,-164 2 0,-292 41 0,483-41 0,0 0 0,1 1 0,0 0 0,-1 1 0,1 1 0,1 0 0,-1 1 0,1 1 0,0 0 0,0 0 0,1 2 0,0-1 0,0 1 0,-11 13 0,-193 208 0,215-229 0,-1 0 0,1 0 0,-1 1 0,1-1 0,-1 1 0,1 0 0,0-1 0,0 1 0,0 0 0,0 0 0,0-1 0,0 1 0,0 0 0,1 0 0,-1 0 0,1 0 0,-1 0 0,1 0 0,0 0 0,0 0 0,0 0 0,0 0 0,0 0 0,0 0 0,1 2 0,0-2 0,1 0 0,0 0 0,-1 0 0,1-1 0,0 1 0,0-1 0,0 1 0,0-1 0,0 0 0,0 0 0,0 0 0,1 0 0,-1 0 0,0-1 0,1 1 0,-1 0 0,0-1 0,1 0 0,-1 0 0,4 0 0,88 5 0,143-11 0,-5-26 0,-148 18 0,-70 12 0,-7 2 0,0-1 0,0 0 0,0 0 0,0-1 0,0 0 0,-1 0 0,1-1 0,-1 1 0,1-1 0,9-7 0,-16 10 0,1-1 0,-1 0 0,1 0 0,-1 1 0,1-1 0,-1 0 0,0 0 0,1 0 0,-1 1 0,0-1 0,0 0 0,1 0 0,-1 0 0,0 0 0,0 0 0,0 0 0,0 0 0,0 1 0,0-1 0,-1 0 0,1 0 0,0 0 0,0 0 0,-1 0 0,1 1 0,0-1 0,-1 0 0,1 0 0,-1 0 0,1 1 0,-1-1 0,1 0 0,-1 1 0,1-1 0,-1 0 0,0 1 0,-1-2 0,-29-22 0,29 23 0,-25-15 0,-1 1 0,0 1 0,-1 2 0,-1 1 0,1 1 0,-2 2 0,1 1 0,-1 1 0,0 2 0,0 1 0,0 1 0,-1 2 0,1 1 0,0 1 0,0 2 0,0 1 0,0 2 0,1 1 0,0 1 0,0 1 0,-31 17 0,36-11 120,25-15-144,0-1-1,-1 0 1,1 0 0,0 1-1,-1-1 1,1 0 0,0 1-1,0-1 1,-1 0 0,1 1-1,0-1 1,0 0-1,0 1 1,-1-1 0,1 0-1,0 1 1,0-1 0,0 0-1,0 1 1,0-1 0,0 1-1,0-1 1,0 0 0,0 1-1,0-1 1,0 1 0,0-1-1,0 0 1,0 1 0,0-1-1,0 1 1,1-1 0,-1 0-1,0 1 1,0-1 0,0 0-1,1 1 1,-1-1 0,0 0-1,0 1 1,1-1-1,-1 0 1,0 0 0,0 1-1,1-1 1,-1 0 0,0 0-1,1 1 1,-1-1 0,1 0-1,-1 0 1,0 0 0,1 0-1,-1 0 1,0 0 0,1 0-1,-1 0 1,1 1 0,-1-1-1,1-1 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8T07:58:30.671"/>
    </inkml:context>
    <inkml:brush xml:id="br0">
      <inkml:brushProperty name="width" value="0.35" units="cm"/>
      <inkml:brushProperty name="height" value="0.35" units="cm"/>
      <inkml:brushProperty name="color" value="#FFFFFF"/>
    </inkml:brush>
  </inkml:definitions>
  <inkml:trace contextRef="#ctx0" brushRef="#br0">3965 523 24575,'-56'0'0,"-1"2"0,-101 17 0,-91 36 0,-265 48 0,341-79 0,-103 18 0,182-23 0,93-17 0,12 2 0,20 3 0,753 108 0,6-55 0,-543-63 0,-254 2 0,0 0 0,-1-1 0,1 1 0,0-1 0,1-1 0,-11-3 0,-13-5 0,-58-12 0,-134-16 0,17 5 0,-5-2 0,198 33 0,1 0 0,1-1 0,-1 0 0,1 0 0,-15-9 0,-26-11 0,19 13 0,-12-6 0,-1 3 0,0 1 0,-61-8 0,61 19 0,35 3 0,0-1 0,0 0 0,0-1 0,0 0 0,0 0 0,0-1 0,1 0 0,-1-1 0,1 0 0,-1-1 0,-12-6 0,21 9 0,1 1 0,-1-1 0,0 1 0,1-1 0,-1 0 0,1 1 0,-1-1 0,1 0 0,-1 0 0,1 1 0,-1-1 0,1 0 0,0 0 0,0 0 0,-1 1 0,1-1 0,0 0 0,0 0 0,0 0 0,0 0 0,0 0 0,0 1 0,0-1 0,0 0 0,0 0 0,0 0 0,1 0 0,-1 0 0,0 1 0,1-1 0,-1 0 0,0 0 0,2-1 0,21-28 0,-18 25 0,310-289 0,-43 44 0,-253 226 0,-19 23 0,1 1 0,-1-1 0,0 1 0,0-1 0,0 1 0,1-1 0,-1 1 0,0-1 0,0 0 0,0 1 0,0-1 0,0 1 0,0-1 0,0 1 0,0-1 0,0 0 0,0 1 0,0-1 0,0 1 0,0-1 0,-1 1 0,1-1 0,0 1 0,-1-2 0,-1 1 0,0 0 0,0 0 0,0 0 0,-1 0 0,1 1 0,0-1 0,0 1 0,-1-1 0,1 1 0,-1 0 0,1 0 0,0 0 0,-1 0 0,1 0 0,0 1 0,-1-1 0,-1 1 0,-49 8 0,1 2 0,1 2 0,0 2 0,1 2 0,0 3 0,-77 43 0,10-7 0,-3-5 0,-157 44 0,94-34 0,105-39 0,-2-3 0,0-3 0,-85 4 0,50-12 0,-134-8 0,99-3 0,-620 3 0,755 1 0,19 3 0,28 7 0,-31-11 0,102 28 0,2-5 0,167 15 0,-140-29 0,13-2 0,-1 7 0,166 38 0,510 200 0,-803-246 0,28 12 0,-43-18 0,0 1 0,0 0 0,0 0 0,0 0 0,-1 0 0,1 1 0,0-1 0,-1 0 0,1 1 0,0-1 0,-1 1 0,0-1 0,1 1 0,-1 0 0,1 1 0,-2-2 0,0 0 0,0-1 0,-1 1 0,1 0 0,0-1 0,-1 1 0,1 0 0,0-1 0,-1 1 0,1-1 0,-1 1 0,1-1 0,-1 1 0,1-1 0,-1 1 0,1-1 0,-1 1 0,1-1 0,-1 0 0,0 1 0,1-1 0,-1 0 0,0 1 0,1-1 0,-1 0 0,0 0 0,1 0 0,-1 0 0,0 0 0,0 0 0,1 0 0,-1 0 0,0 0 0,-34 5 0,1-2 0,-1-1 0,1-1 0,-1-2 0,-46-8 0,18 3 0,-249-25 0,-99-8 0,-2 33 0,-474 117 0,625-70 0,112-14-1365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8T07:02:48.404"/>
    </inkml:context>
    <inkml:brush xml:id="br0">
      <inkml:brushProperty name="width" value="0.35" units="cm"/>
      <inkml:brushProperty name="height" value="0.35" units="cm"/>
      <inkml:brushProperty name="color" value="#FFFFFF"/>
    </inkml:brush>
  </inkml:definitions>
  <inkml:trace contextRef="#ctx0" brushRef="#br0">0 0 24575</inkml:trace>
  <inkml:trace contextRef="#ctx0" brushRef="#br0" timeOffset="1">0 0 24575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8T07:58:45.103"/>
    </inkml:context>
    <inkml:brush xml:id="br0">
      <inkml:brushProperty name="width" value="0.35" units="cm"/>
      <inkml:brushProperty name="height" value="0.35" units="cm"/>
      <inkml:brushProperty name="color" value="#FFFFFF"/>
    </inkml:brush>
  </inkml:definitions>
  <inkml:trace contextRef="#ctx0" brushRef="#br0">3958 267 24575,'454'0'0,"-434"-1"0,1-1 0,32-8 0,30-3 0,-70 13 0,2 0 0,-1-1 0,0 0 0,1-1 0,18-5 0,-32 7 0,1 0 0,-1-1 0,1 1 0,0 0 0,-1-1 0,0 0 0,1 1 0,-1-1 0,1 0 0,-1 0 0,0 0 0,1 0 0,-1 0 0,0 0 0,0 0 0,0 0 0,0 0 0,0-1 0,0 1 0,0 0 0,0-1 0,0 1 0,-1-1 0,1 1 0,-1-1 0,1 1 0,-1-1 0,1 1 0,-1-1 0,0 1 0,0-1 0,0 0 0,0 1 0,0-1 0,0 1 0,0-1 0,-1 0 0,1 1 0,0-1 0,-1 1 0,1-1 0,-1 1 0,0-1 0,1 1 0,-1 0 0,0-1 0,0 1 0,-2-2 0,-2-5 0,-1 1 0,0 0 0,-1 0 0,0 0 0,0 1 0,0 0 0,-9-5 0,-60-36 0,67 42 0,-4-3 0,0 0 0,-1 1 0,1 1 0,-1 0 0,-1 1 0,1 1 0,-1 0 0,0 1 0,0 0 0,0 1 0,-19 0 0,-1050 5 0,1057-1 0,1 2 0,0 1 0,0 0 0,0 2 0,1 2 0,-46 21 0,-15 3 0,60-24 0,-5 3 0,-1-1 0,0-2 0,-1-1 0,0-2 0,-34 3 0,36-6 0,-1 1 0,1 2 0,0 2 0,-44 15 0,31-9 0,-67 13 0,-18-7 0,-180 34 0,-393 145 0,531-136 0,3 7 0,-164 96 0,316-159 0,1 0 0,-1-1 0,-1-1 0,1 0 0,-1-1 0,0-1 0,0-1 0,0 0 0,0-1 0,0-1 0,-28-3 0,16-1 0,1 0 0,0-2 0,-1-1 0,2-1 0,-1-2 0,-25-12 0,44 18 0,-1-1 0,1 0 0,1 0 0,-1-1 0,1 0 0,0 0 0,0-1 0,0 0 0,1 0 0,0-1 0,1 0 0,-8-12 0,13 18 0,1-1 0,-1 1 0,1 0 0,0 0 0,0 0 0,0 0 0,0 0 0,1-1 0,-1 1 0,0 0 0,1 0 0,-1 0 0,1 0 0,0 0 0,0 0 0,0 0 0,0 0 0,0 0 0,0 1 0,1-1 0,-1 0 0,0 1 0,1-1 0,-1 1 0,1-1 0,0 1 0,0 0 0,-1-1 0,1 1 0,0 0 0,0 0 0,3 0 0,9-7 0,0 1 0,1 1 0,17-4 0,-26 8 0,67-18 0,1 4 0,88-8 0,2-1 0,-94 15 0,1 2 0,109 4 0,-148 3 0,62-11 0,-60 6 0,51-1 0,-77 7 17,0 0 0,-1-1 1,1 0-1,-1 0 0,1-1 0,9-3 0,-14 4-91,0 0-1,-1 0 1,1-1 0,-1 1 0,0-1-1,1 0 1,-1 1 0,0-1 0,0 0-1,0 0 1,0 0 0,0-1 0,-1 1-1,1 0 1,-1-1 0,1 1 0,-1-1-1,0 1 1,2-7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8T08:55:01.673"/>
    </inkml:context>
    <inkml:brush xml:id="br0">
      <inkml:brushProperty name="width" value="0.35" units="cm"/>
      <inkml:brushProperty name="height" value="0.35" units="cm"/>
      <inkml:brushProperty name="color" value="#FFFFFF"/>
    </inkml:brush>
  </inkml:definitions>
  <inkml:trace contextRef="#ctx0" brushRef="#br0">0 2923 24575,'9'-1'0,"-1"-1"0,0 0 0,1 0 0,-1-1 0,0 0 0,0 0 0,0-1 0,10-7 0,24-9 0,29-2 0,1 4 0,0 3 0,89-7 0,71-14 0,-193 28 0,-1-2 0,-1-2 0,68-31 0,-100 41 0,-1 0 0,0-1 0,0 0 0,0 0 0,0 0 0,-1 0 0,1 0 0,-1-1 0,0 0 0,0 0 0,0 0 0,0 0 0,-1 0 0,0 0 0,3-6 0,-2 2 0,-1-1 0,0 0 0,0 1 0,-1-1 0,0 0 0,-1 1 0,0-19 0,-5-8 0,-1 0 0,-2 0 0,-17-47 0,16 53 0,-50-161 0,-206-793 0,163 359 133,19 99-1631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8T07:02:49.434"/>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8T07:02:49.762"/>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8T07:02:50.136"/>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8T07:02:58.771"/>
    </inkml:context>
    <inkml:brush xml:id="br0">
      <inkml:brushProperty name="width" value="0.35" units="cm"/>
      <inkml:brushProperty name="height" value="0.35" units="cm"/>
      <inkml:brushProperty name="color" value="#FFFFFF"/>
    </inkml:brush>
  </inkml:definitions>
  <inkml:trace contextRef="#ctx0" brushRef="#br0">2471 3845 24575,'929'0'0,"-1120"0"0,-301-2 0,487 2 0,-15 0 0,0-2 0,-25-4 0,45 6 0,-1 0 0,1 0 0,-1 0 0,1 0 0,-1 0 0,1 0 0,-1 0 0,1 0 0,-1 0 0,1 0 0,-1-1 0,1 1 0,-1 0 0,1 0 0,-1-1 0,1 1 0,-1 0 0,1 0 0,0-1 0,-1 1 0,1 0 0,0-1 0,-1 1 0,1-1 0,0 1 0,-1 0 0,1 0 0,0 0 0,0-1 0,0 1 0,-1-1 0,1 1 0,0-1 0,0 1 0,0-1 0,0 1 0,0-1 0,0 0 0,2-1 0,0-1 0,1 1 0,-1 0 0,1 1 0,-1 0 0,1-1 0,0 0 0,-1 1 0,1 0 0,0-1 0,4 0 0,156-47 0,649-148 9,-242 65-113,425-147-377,-643 174 488,-203 62-7,231-38 0,-365 78 7,-4 1 2,1-1-1,0 1 1,0 1 0,0 0 0,0 1 0,0 0-1,0 1 1,0 0 0,19 5 0,-24 1 181,-17 4-1,-12-1-174,-1 0 0,0-1-1,-1-1 1,0-1-1,-44 7 1,14-2-8,-931 171-1,-7-50-698,823-111 395,-482 60-568,84-4 516,458-62 325,-115 32 1,222-47 23,0-1 0,0 0 0,-1 1 0,1 0 0,0-1 0,0 1 0,-1 0 0,1 0 0,0 0 0,0 1 0,0-2 0,1 1 0,-1 1 0,0-1 0,0 1 0,1 0 0,-1-1 0,1 1 0,-3 3 0,5-4 0,0 1 0,1-1 0,-1 1 0,1-1 0,-1 1 0,1-1 0,-1 0 0,1 0 0,0 0 0,0 0 0,-1-1 0,1 1 0,0-1 0,0 1 0,0-1 0,0 1 0,0-1 0,0 0 0,0 1 0,0-1 0,3 0 0,64 6 0,-1-3 0,94-8 0,380-47 0,188-73-164,762-280-1424,-17-109 527,-1226 425 1090,966-310-134,9 101-846,-842 234 778,28 20 1046,-418 45-464,-27 4-96,-16 1 56,-140 25 871,-299 87 1,-199 103-871,686-220-372,-613 211-408,-3094 1015-2344,3124-1047 2617,161-51 137,296-84 0,120-41 0,-1-1 0,1 2 0,0 0 0,0-1 0,-8 9 0,16-13 0,1 0 0,0 0 0,-1 0 0,1 0 0,-1 0 0,1 1 0,0-1 0,-1 0 0,1 1 0,0-1 0,-1 1 0,1-1 0,0 0 0,0 1 0,-1-1 0,1 1 0,0-1 0,0 1 0,0-1 0,0 1 0,0-1 0,-1 1 0,1-1 0,0 1 0,0-1 0,0 1 0,1-1 0,-1 1 0,0-1 0,0 1 0,0-1 0,0 1 0,0-1 0,0 1 0,1-1 0,-1 1 0,0-1 0,0 0 0,1 0 0,-1 0 0,0 1 0,1-1 0,-1 1 0,0-1 0,1 0 0,-1 1 0,1-1 0,-1 0 0,1 0 0,-1 1 0,1-1 0,-1 0 0,0 0 0,1 0 0,-1 0 0,1 0 0,0 1 0,9 1 0,-1 0 0,0 0 0,1-1 0,-1 0 0,14-1 0,301-22 0,238-48 0,184-61-149,1212-377-740,-70-202 2578,-1683 624-1577,-195 83-112,0-1 0,0 0 0,0 1 0,1 0 0,16-1 0,-25 7 0,-11 5 0,-40 20 0,-161 66 0,-156 45 0,-148 38 77,-164 56 231,-148 76-395,-787 446-1430,68 130 656,1129-622 378,178-95 362,232-163 121,0 0 0,0 1 0,1-2 0,-1 3 0,2-1 0,-1-1 0,1 2 0,-5 7 0,9-13 0,-1 0 0,1 0 0,0-1 0,0 1 0,0 0 0,-1 0 0,1-1 0,0 0 0,0 1 0,0 0 0,0 0 0,0 0 0,0-1 0,1 1 0,-1 0 0,0 0 0,0 0 0,1-1 0,-1 1 0,0 0 0,1 0 0,-1-1 0,0 1 0,1 0 0,-1-1 0,1 1 0,0 0 0,-1-1 0,1 0 0,-1 0 0,1 1 0,0-1 0,-1 1 0,1-1 0,0 0 0,-1 1 0,1-1 0,0 0 0,0 0 0,0 1 0,1-1 0,11 1 0,1-1 0,0 0 0,0-1 0,0 0 0,0-1 0,-1 0 0,26-9 0,266-95 0,117-75 147,-378 162-103,429-184 497,159-38-230,1422-435 772,-1521 520-1029,-120 32 163,-120 37-162,-124 32-55,-136 38 20,-32 12 29,-11 2 46,-26 3 134,1 2 0,-50 8 0,-239 44 61,-148 55-142,-131 55 313,-1072 398-1775,869-279 743,498-187 564,300-94 7,-1 0 0,0 0 0,-1 0 0,1-1 0,-10-1 0,10-5 0,17-7 0,31-15 0,2 1 0,62-28 0,295-139 0,211-74-164,189-79-586,1757-912 113,-1884 886 637,-124 58 164,-136 69 593,-126 67-188,-197 120-486,-55 35-77,1 1 0,65-30 1,-137 78-7,-437 242 0,36-54 164,-1273 486 1637,1146-489-1801,69-34 0,103-36 138,118-43 412,156-48-412,116-46-138,12-4 0,38-9 0,167-44 0,149-38 0,1567-439-1283,-1602 430 1447,-127 44 564,-165 52-438,-36 7-192,-10 7-29,-144 73 4,-137 82-73,-101 90-164,-73 87-564,-983 810-504,1039-820 1259,140-118-66,137-117 30,-12 11 8,132-94 22,20-14 122,22-19 101,-1-1-1,-2-1 1,0-1-1,31-33 1,-40 38-162,58-57 326,241-217 908,-73 106-1359,292-170 1,300-124-411,-635 366 423,249-136 30,-431 239 0,-1 0 0,0-1 0,27-23 0,-43 34 0,-1-1 0,1 0 0,0 1 0,-1-1 0,1 1 0,-1-1 0,1 0 0,0 1 0,-1-1 0,0 1 0,1-1 0,-1 1 0,1-1 0,-1 0 0,0 0 0,0 0 0,1 1 0,-1-1 0,0 0 0,0 0 0,0 0 0,0 0 0,0 0 0,0 1 0,0-1 0,0 0 0,-1 0 0,1 0 0,0 0 0,0 1 0,-1 0 0,1-1 0,0 0 0,-1 0 0,1 1 0,-1-1 0,1 0 0,-1 1 0,1-1 0,-1 0 0,0 1 0,1-1 0,-1 1 0,0-1 0,1 1 0,-1-1 0,0 1 0,0-1 0,1 1 0,-1 0 0,0-1 0,0 1 0,0 0 0,0 0 0,-1 0 0,-10-3 0,0 1 0,0 0 0,-1 1 0,1 0 0,-1 0 0,1 2 0,-14 1 0,-33 4 0,-96 23 0,-655 214 0,529-150 9,-856 291 34,959-323-43,144-53 0,34-8 0,0 0 0,0 0 0,1 0 0,-1 0 0,0-1 0,0 1 0,0 0 0,0 0 0,0 0 0,0 0 0,0 0 0,0 0 0,0 0 0,1 0 0,-1 0 0,0 0 0,0 0 0,0 0 0,0 0 0,0 0 0,0 0 0,0-1 0,0 1 0,0 0 0,0 0 0,0 0 0,0 0 0,0 0 0,0-1 0,0 1 0,0 0 0,0 0 0,0 0 0,0 0 0,0 0 0,0 0 0,0-1 0,0 1 0,-1 0 0,1 0 0,0 0 0,0 0 0,0 0 0,0 0 0,0-1 0,0 1 0,0 0 0,0 0 0,-1 0 0,1 0 0,0 0 0,0 0 0,0 0 0,0 0 0,0 0 0,0 0 0,-1 0 0,76-47 0,860-432 17,-667 351 109,160-69 590,-320 143-716,-90 38 0,-18 15 0,0 1 0,0 0 0,0-1 0,1 1 0,-1-1 0,0 1 0,0 0 0,-1-1 0,1 1 0,0-1 0,0 1 0,0 0 0,0-1 0,0 1 0,0 0 0,0-1 0,-1 1 0,1 0 0,0-1 0,0 1 0,0 0 0,-1-1 0,1 1 0,0 0 0,0 0 0,-1-1 0,1 1 0,0 0 0,-1 0 0,1 0 0,0-1 0,-1 1 0,1 0 0,0 0 0,-1 0 0,1 0 0,-1 0 0,1 0 0,0 0 0,-1-1 0,-14 0 0,1-1 0,0 2 0,-1 0 0,1 0 0,-23 5 0,-204 34 0,-154 40 0,-121 35-164,-324 104-917,23 67 671,397-101 410,337-145 0,-144 62 0,200-90 0,-50 12 0,72-21 0,-1-1 0,1 0 0,-1 0 0,1-1 0,-1 1 0,1-1 0,-1 0 0,1-1 0,-1 1 0,-5-2 0,9 1 0,1 0 0,-1 1 0,1-1 0,0 0 0,-1 0 0,1 1 0,0-1 0,-1 0 0,1 0 0,0 0 0,0 0 0,0 0 0,0 0 0,0-1 0,0 1 0,0 0 0,0-1 0,1 1 0,-1-1 0,0 1 0,1-1 0,-1 2 0,1-2 0,0 1 0,-1-1 0,1-2 0,0-3 0,0 2 0,1-2 0,0 1 0,0 0 0,1 0 0,0 0 0,0 0 0,6-12 0,13-19 0,2 1 0,1 1 0,2 0 0,56-55 0,314-271 0,167-74-164,25 33-404,17 25 0,1269-585 0,-1812 936 568,-57 24 0,-14 8 0,-105 48 0,-195 88 0,-142 85-164,-1097 691-1018,334-168 1346,938-598 655,240-134-491,-1-1 0,-50 17-1,85-33-297,1 0 0,-1-1 0,0 1 0,1-1-1,-1 0 1,0 1 0,0-1 0,1 0 0,-1 0-1,0 0 1,0 0 0,1 0 0,-1-1 0,0 1 0,-3-1-1,5 0-16,0 1 0,-1-1 1,1 0-1,0 0 0,-1 1 0,1-1 0,0 0 0,0 1 0,0-1 0,0 1 0,-1-1 0,1 1 0,0-1 0,0 0 0,0 0 0,1 1 0,-1-1 0,0 0 0,0 0 0,0 1 0,0-1 0,1 0 0,-1 0 0,0 1 0,1-1 0,-1 1 0,1-1 0,-1 0 0,1 0 1,17-23 106,1 0 0,34-33 0,133-127-71,88-53-49,304-174 113,35 48 0,-264 180-113,-86 58 0,-232 112 0,0-2 0,47-31 0,-77 46 0,-1-1 0,1 1 0,0-1 0,0 1 0,-1-1 0,1 1 0,0 0 0,-1-1 0,1 0 0,-1 0 0,1 1 0,-1-1 0,1 0 0,-1 0 0,0 0 0,1 1 0,-1-1 0,0 0 0,0 0 0,1 0 0,-1 0 0,0 0 0,0 0 0,0 0 0,0 1 0,0 0 0,0-1 0,-1-1 0,0 0 0,0 1 0,0 0 0,-1 0 0,1 0 0,0 0 0,-1 0 0,1 0 0,-1 0 0,1 1 0,-1-1 0,0 0 0,1 1 0,-1 0 0,0 0 0,1 0 0,-4-1 0,-21-1 0,0 1 0,-1 1 0,1 1 0,-33 5 0,-247 51 0,-154 68 0,-132 74-164,-953 441-592,218-82 357,658-313 399,115-61 0,198-85 0,343-96 0,0-1 0,1 0 0,-1-1 0,0 0 0,-15-1 0,27 0 0,0 0 0,0 0 0,-1-1 0,1 1 0,0 0 0,-1 0 0,1-1 0,0 1 0,0 0 0,-1-1 0,1 1 0,0-1 0,0 0 0,0 1 0,0-1 0,0 0 0,0 0 0,0 0 0,0 0 0,0 0 0,0 1 0,0-1 0,1 0 0,-1 0 0,0 0 0,1 0 0,-1 0 0,1 0 0,-1-1 0,1 1 0,-1 0 0,1 0 0,0-3 0,0-1 0,1-1 0,1 2 0,-1-2 0,1 0 0,0 2 0,0-2 0,1 1 0,-1 1 0,1-1 0,6-7 0,13-18 0,40-42 0,268-228 0,200-95-164,866-472-1622,-59 179 856,-898 498 1110,517-151 1,-460 201-177,-134 57-255,-317 72 230,1 3 0,49-3 0,-94 11 21,0 0 0,-1 0 0,1 0 0,0 0 0,0 0 0,-1 0 0,1 0 0,0 0 0,-1 0 0,1 0 0,0 0 0,0 0 0,-1 0 0,1 0 0,0 0 0,-1 0 0,1 0 0,0 1 0,-1-1 0,1 0 0,0 1 0,-1-1 0,1 1 0,-1-1 0,1 0 0,-1 1 0,1 0 0,-1-1 0,1 1 0,-1-1 0,1 1 0,-1 0 0,1 0 0,-2 1 0,0 0 0,0 0 0,0-1 0,0 1 0,0-1 0,-1 1 0,1 0 0,-1-1 0,1 1 0,-1-1 0,1 1 0,-1-1 0,-3 1 0,-41 27 82,-54 25 0,-154 76 737,-73 56 149,-63 61-61,-792 531 7,38 54-548,1003-713-287,108-79-79,32-40 0,1 1 0,0-1 0,0 0 0,-1 1 0,1-1 0,0 0 0,0 1 0,0-1 0,0 0 0,-1 1 0,1-1 0,0 0 0,0 1 0,0-1 0,0 0 0,0 1 0,0-1 0,0 0 0,0 1 0,0-1 0,0 1 0,0-1 0,0 0 0,0 1 0,0-1 0,1 0 0,-1 0 0,0 0 0,0 0 0,0 1 0,1-1 0,-1 0 0,0 1 0,0-1 0,0 0 0,1 0 0,-1 1 0,0-1 0,1 0 0,-1 0 0,0 0 0,0 1 0,1-1 0,-1 0 0,1 0 0,-1 0 0,0 0 0,1 0 0,-1 0 0,0 1 0,1-1 0,0 0 0,10-2 0,0-1 0,-1 1 0,1-1 0,0-1 0,-1 0 0,18-9 0,196-109 0,100-76 0,-238 144-4,682-388 136,-178 192-270,905-197-1545,36 152 1294,-1304 264 389,-190 27 0,-55 10 0,-167 50 0,-154 81 0,-107 89-60,-208 162-207,8 29 239,357-229 53,-628 424 137,66 36-531,819-623 346,2 3-1,-34 37 1,63-58 23,13-10 0,41-28 0,161-122 0,119-93 0,-221 161-5,509-372-137,29 32 28,-363 266 169,7 11-1,538-192 1,-535 242 759,-182 58 18,-213 68-321,-177 73-433,-136 66-78,-113 64-164,-2233 1045-1313,2411-1102 2194,102-53-305,106-60-350,113-57-62,25-5 0,0 1 0,0 0 0,-1-1 0,1 1 0,0 0 0,0 0 0,0-1 0,0 1 0,0-1 0,0 1 0,0-1 0,0 1 0,0-1 0,0 1 0,0 0 0,1-1 0,-1 1 0,0-1 0,0 1 0,0-1 0,0 1 0,1 0 0,-1-1 0,0 1 0,0-1 0,1 1 0,-1 0 0,0-1 0,1 1 0,-1 0 0,0-1 0,1 1 0,-1 0 0,1-1 0,26-24 0,41-29 0,137-101 0,84-63 10,502-370 618,22 39-111,-649 444-456,-156 99-61,0 2 0,0-2 0,-1 0 0,1 0 0,-2-1 0,1 1 0,9-15 0,-15 20 0,-1 1 0,0-1 0,1 0 0,-1 1 0,0-1 0,0 1 0,0-1 0,0 0 0,1 1 0,-1 0 0,0-1 0,0 0 0,0 1 0,0-1 0,-1 0 0,1 1 0,0-1 0,0 0 0,0 1 0,-1-1 0,1 0 0,0 1 0,0-1 0,-1 1 0,1-1 0,-1 1 0,0-2 0,0 1 0,0 0 0,-1 0 0,0 1 0,1 0 0,-1-1 0,1 0 0,-1 1 0,0-1 0,0 1 0,1-1 0,-1 1 0,0 0 0,-2 0 0,-12 0 0,1 1 0,0 1 0,-1-1 0,1 2 0,-29 9 0,-23 10 82,-78 35-1,-62 43 397,-220 140 0,-187 160-849,-49 30 172,294-218 199,364-208 0,-1 0 0,0-2 0,1 2 0,-2-1 0,1-1 0,0 1 0,0-1 0,-11 1 0,16-3 0,1 0 0,0-1 0,0 1 0,-1-1 0,1 1 0,0 0 0,0 0 0,0-1 0,0 1 0,0-1 0,-1 1 0,1-1 0,0 1 0,0-1 0,0 1 0,0-1 0,0 1 0,1-1 0,-1 1 0,0 0 0,0-1 0,0 1 0,0-1 0,0 1 0,1-1 0,-1 1 0,0-1 0,0 1 0,1 0 0,-1-1 0,0 1 0,1-1 0,-1 1 0,1-1 0,30-40 0,105-101 0,89-58 0,-5 21-95,8 11 0,8 9 0,493-248 0,-390 250 95,115-25 0,-399 164 0,-45 18 0,-11 5 0,-15 9 0,-1 0 0,-23 14 0,-148 99 0,-670 477 0,350-242 0,419-300 5,-116 86 148,199-144-81,1 0 0,0 1 0,0-1 1,0 1-1,0 0 0,1 0 0,-4 7 0,8-12-68,0 0 1,0 0-1,1 0 1,-1 0-1,0 0 0,0 1 1,0-1-1,1 0 0,-1 0 1,0 1-1,1-1 1,-1 0-1,0 0 0,0 0 1,1 0-1,-1 1 0,0-1 1,1 0-1,-1 0 0,0 0 1,1 0-1,-1 0 1,0 0-1,1 0 0,-1 0 1,1 0-1,-1 0 0,0 0 1,1 0-1,-1 0 1,0 0-1,1 0 0,-1 0 1,0-1-1,1 1 0,-1 0 1,0 0-1,0 0 1,1 0-1,-1-1 0,0 1 1,1 0-1,-1-1 0,49-18 15,148-83-19,149-91 0,139-90-164,194-75-655,310-59-164,309-40 0,3806-987-2949,-4335 1275 2949,-244 70 0,-203 51 190,-276 43 762,62-2 0,-107 7 33,0 0 0,0 0 1,0 0-1,0 0 0,0 0 0,0 0 1,1 0-1,-1 0 0,0 1 0,0-1 1,0 0-1,0 1 0,0-1 0,0 1 1,0-1-1,-1 1 0,1-1 0,2 2 1,-4-1 3,1 0 1,0-1 0,-1 0-1,1 1 1,-1 0 0,1-1-1,-1 1 1,0 0 0,1-1-1,-1 1 1,0 0 0,1-1-1,-1 1 1,0-1 0,0 1-1,1-1 1,-1 0-1,0 1 1,0-1 0,0 0-1,-1 1 1,-130 41 812,-108 32 164,-117 52 0,-156 61 0,-228 105 0,-219 127-327,-166 134-1312,-149 124-327,-99 131 0,51 115 54,70 92 16,-1082 1176-1177,1572-1414 1107,228-222 0,210-198 328,296-325 857,1 3 0,-44 72 0,69-94-4,12-12-24,0-6-125,-1-1 1,1 0 0,-2 0 0,10-10 0,197-213 64,130-161 50,123-100 655,75-20 655,742-536 1,-771 668-492,-213 141-8,-240 175-557,-58 60-395,0 0 0,0 0-1,0 0 1,-1 0-1,1-1 1,-1 1-1,0-1 1,0 1-1,0 0 1,0-1-1,0 0 1,-1 1-1,1-4 1,-1 5-18,0 0 1,-1 0-1,1 1 0,-1-1 1,1 0-1,-1 0 1,1 1-1,-1-1 0,1 1 1,-1-1-1,0 0 1,1 1-1,-1-1 0,0 1 1,1-1-1,-1 1 1,0 0-1,0-1 0,0 1 1,1 0-1,-1-1 1,0 1-1,0 0 0,0 0 1,0 0-1,1 0 1,-1 0-1,0 0 1,0 0-1,0 0 0,0 0 1,0 0-1,-1 1 1,-11 1-1,1 0 1,0 1 0,-21 6 0,-184 70-6,124-43 8,-879 343-31,19 34 202,764-326 618,184-85-733,0 0-1,0-1 1,-1 1 0,1 0 0,0-1-1,-10 1 1,7-8 157,13-9 4,23-21 96,1 0-1,62-58 0,256-219 653,238-133-356,300-95-1282,235-50-318,1037-419-789,69 152-388,-1482 629 1177,-201 86 0,-184 68-1,-164 48 329,-146 29 961,-49-2-296,0 0 0,1 1-1,-1-1 1,0 0-1,1 0 1,-1 0 0,0 0-1,1 0 1,-1 0-1,1 0 1,-1 1 0,0-1-1,0 0 1,1 0 0,-1 0-1,0 1 1,1-1-1,-1 0 1,0 0 0,0 1-1,1-1 1,-1 0 0,0 1-1,0-1 1,0 0-1,1 1 1,-1-1 0,0 0-1,0 1 1,0-1-1,0 0 1,0 1 0,0-1-1,0 0 1,0 1 0,0-1-1,0 1 1,0-1-1,0 0 1,0 1 0,0-1-1,0 0 1,0 0-1,0 0 1,-1 0 0,1 1-1,-5 4 101,0 0 0,0-1 0,0 0 0,-1 0 0,0 0 0,0 0 0,-12 4 1,-330 135 1855,28-34-983,-116 23 0,247-78-778,-778 235 1305,23 59-592,581-185-869,270-119-66,39-15-200,-1-4 0,-1-3 0,-100 29 0,141-48-1200,-1-1-1,1 0 1,-24-1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8T07:03:40.846"/>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8T07:03:41.204"/>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08T07:06:32.471"/>
    </inkml:context>
    <inkml:brush xml:id="br0">
      <inkml:brushProperty name="width" value="0.35" units="cm"/>
      <inkml:brushProperty name="height" value="0.35" units="cm"/>
      <inkml:brushProperty name="color" value="#FFFFFF"/>
    </inkml:brush>
  </inkml:definitions>
  <inkml:trace contextRef="#ctx0" brushRef="#br0">134 324 24575,'966'0'0,"-869"-5"0,156-27 0,64-5 0,-295 36 0,426 5 0,-439-4 0,0 1 0,0 0 0,-1 1 0,1 0 0,-1 0 0,1 1 0,-1 0 0,10 5 0,-15-6 0,-1 0 0,1 0 0,-1 0 0,1 0 0,-1 1 0,0-1 0,0 1 0,0-1 0,0 1 0,0 0 0,-1 0 0,1 0 0,-1 0 0,0 0 0,0 0 0,0 0 0,0 0 0,-1 1 0,1-1 0,-1 0 0,0 0 0,0 1 0,0-1 0,-1 5 0,-2 23 0,-2 0 0,-1 0 0,-1 0 0,-2-1 0,-16 37 0,25-64 0,-5 9 0,0 1 0,2 0 0,-4 18 0,6-28 0,1 1 0,-1-1 0,1 1 0,0-1 0,1 1 0,-1-1 0,1 1 0,-1-1 0,1 1 0,0-1 0,0 0 0,0 1 0,1-1 0,-1 0 0,1 0 0,0 0 0,0 0 0,3 4 0,1-2 0,-1 0 0,2 0 0,-1-1 0,13 8 0,-14-10 0,-1 1 0,1-1 0,0 1 0,-1 1 0,1-1 0,-1 1 0,0-1 0,0 1 0,-1 0 0,4 6 0,-6-9 0,-1 0 0,1 0 0,-1 1 0,1-1 0,-1 0 0,0 1 0,0-1 0,0 1 0,0-1 0,0 0 0,0 1 0,0-1 0,0 0 0,-1 1 0,1-1 0,0 0 0,-1 1 0,1-1 0,-1 0 0,0 0 0,1 1 0,-1-1 0,0 0 0,0 0 0,0 0 0,1 0 0,-1 0 0,-2 1 0,-30 23 0,22-19 0,-1 0 0,-1-1 0,1-1 0,-1 0 0,1 0 0,-1-1 0,0-1 0,0 0 0,0-1 0,-1-1 0,1 1 0,0-2 0,0 0 0,-22-5 0,18 2 0,0-2 0,0 1 0,0-2 0,1 0 0,0-1 0,1-1 0,0-1 0,0 0 0,1 0 0,-19-18 0,21 17 0,-2 0 0,1 2 0,-1-1 0,-1 2 0,0 0 0,0 1 0,0 0 0,-1 1 0,0 1 0,0 0 0,-1 2 0,-19-3 0,-23 0 0,0 3 0,-67 5 0,59 0 0,-992 4 0,898-6 0,144 0 0,0 0 0,-1 2 0,1 0 0,0 1 0,-32 11 0,45-13 0,1 0 0,-1 0 0,1 0 0,-1 1 0,1-1 0,0 1 0,0 0 0,0 0 0,0 0 0,0 1 0,0-1 0,0 1 0,1 0 0,-1-1 0,1 1 0,0 0 0,0 0 0,0 0 0,0 1 0,1-1 0,-1 0 0,1 1 0,0-1 0,0 1 0,0 0 0,0-1 0,1 1 0,-1 0 0,1-1 0,0 1 0,0 0 0,0-1 0,1 1 0,1 5 0,-1-4 0,1-1 0,0 0 0,0 0 0,1 0 0,-1 0 0,1 0 0,-1 0 0,1-1 0,1 1 0,-1-1 0,0 0 0,1 0 0,0 0 0,-1 0 0,1-1 0,0 1 0,0-1 0,1 0 0,-1-1 0,0 1 0,1-1 0,5 2 0,13 3 0,0-2 0,47 4 0,-69-8 0,516 3 0,-246-9 0,-113 9 0,172-8 0,-316 4 0,1-1 0,-1 0 0,0-2 0,0 1 0,-1-2 0,1 0 0,-1 0 0,0-1 0,0-1 0,-1 0 0,0-1 0,0 0 0,0-1 0,-1 0 0,-1-1 0,0 0 0,0-1 0,-1 0 0,0 0 0,9-16 0,348-512 0,-221 356-1365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70" name="Google Shape;17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4" name="Google Shape;18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17b53b5ae0_10_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191" name="Google Shape;191;g117b53b5ae0_1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a:p>
          <a:p>
            <a:pPr marL="0" lvl="0" indent="0" algn="l" rtl="0">
              <a:lnSpc>
                <a:spcPct val="100000"/>
              </a:lnSpc>
              <a:spcBef>
                <a:spcPts val="0"/>
              </a:spcBef>
              <a:spcAft>
                <a:spcPts val="0"/>
              </a:spcAft>
              <a:buSzPts val="1400"/>
              <a:buNone/>
            </a:pPr>
            <a:endParaRPr/>
          </a:p>
        </p:txBody>
      </p:sp>
      <p:sp>
        <p:nvSpPr>
          <p:cNvPr id="198" name="Google Shape;19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07" name="Google Shape;20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5" name="Google Shape;215;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4" name="Google Shape;224;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225" name="Google Shape;225;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234" name="Google Shape;234;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Piee</a:t>
            </a:r>
            <a:endParaRPr/>
          </a:p>
          <a:p>
            <a:pPr marL="457200" marR="0" lvl="0" indent="-228600" algn="l" rtl="0">
              <a:lnSpc>
                <a:spcPct val="100000"/>
              </a:lnSpc>
              <a:spcBef>
                <a:spcPts val="0"/>
              </a:spcBef>
              <a:spcAft>
                <a:spcPts val="0"/>
              </a:spcAft>
              <a:buClr>
                <a:srgbClr val="000000"/>
              </a:buClr>
              <a:buSzPts val="1400"/>
              <a:buFont typeface="Arial"/>
              <a:buNone/>
            </a:pPr>
            <a:endParaRPr/>
          </a:p>
        </p:txBody>
      </p:sp>
      <p:sp>
        <p:nvSpPr>
          <p:cNvPr id="253" name="Google Shape;253;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4" name="Google Shape;244;p5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classification is the task of predicting a discrete class label. Regression is the task of predicting a continuous quantity.</a:t>
            </a:r>
            <a:endParaRPr/>
          </a:p>
          <a:p>
            <a:pPr marL="457200" lvl="0" indent="-139700" algn="l" rtl="0">
              <a:lnSpc>
                <a:spcPct val="100000"/>
              </a:lnSpc>
              <a:spcBef>
                <a:spcPts val="0"/>
              </a:spcBef>
              <a:spcAft>
                <a:spcPts val="0"/>
              </a:spcAft>
              <a:buSzPts val="1400"/>
              <a:buFont typeface="Arial"/>
              <a:buNone/>
            </a:pPr>
            <a:endParaRPr sz="1200" b="0" i="0" u="none" strike="noStrike" cap="none">
              <a:solidFill>
                <a:schemeClr val="dk1"/>
              </a:solidFill>
              <a:latin typeface="Calibri"/>
              <a:ea typeface="Calibri"/>
              <a:cs typeface="Calibri"/>
              <a:sym typeface="Calibri"/>
            </a:endParaRPr>
          </a:p>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What is classification techniques in machine learning?</a:t>
            </a:r>
            <a:endParaRPr/>
          </a:p>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The Classification algorithm is </a:t>
            </a:r>
            <a:r>
              <a:rPr lang="en-US" sz="1200" b="1" i="0" u="none" strike="noStrike" cap="none">
                <a:solidFill>
                  <a:schemeClr val="dk1"/>
                </a:solidFill>
                <a:latin typeface="Calibri"/>
                <a:ea typeface="Calibri"/>
                <a:cs typeface="Calibri"/>
                <a:sym typeface="Calibri"/>
              </a:rPr>
              <a:t>a Supervised Learning technique that is used to identify the category of new observations on the basis of training data</a:t>
            </a:r>
            <a:r>
              <a:rPr lang="en-US" sz="1200" b="0" i="0" u="none" strike="noStrike" cap="none">
                <a:solidFill>
                  <a:schemeClr val="dk1"/>
                </a:solidFill>
                <a:latin typeface="Calibri"/>
                <a:ea typeface="Calibri"/>
                <a:cs typeface="Calibri"/>
                <a:sym typeface="Calibri"/>
              </a:rPr>
              <a:t>. In Classification, a program learns from the given dataset or observations and then classifies new observation into several classes or groups.</a:t>
            </a:r>
            <a:endParaRPr/>
          </a:p>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What is regression techniques in machine learning?</a:t>
            </a:r>
            <a:endParaRPr/>
          </a:p>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Regression is </a:t>
            </a:r>
            <a:r>
              <a:rPr lang="en-US" sz="1200" b="1" i="0" u="none" strike="noStrike" cap="none">
                <a:solidFill>
                  <a:schemeClr val="dk1"/>
                </a:solidFill>
                <a:latin typeface="Calibri"/>
                <a:ea typeface="Calibri"/>
                <a:cs typeface="Calibri"/>
                <a:sym typeface="Calibri"/>
              </a:rPr>
              <a:t>a technique for investigating the relationship between independent variables or features and a dependent variable or outcome</a:t>
            </a:r>
            <a:r>
              <a:rPr lang="en-US" sz="1200" b="0" i="0" u="none" strike="noStrike" cap="none">
                <a:solidFill>
                  <a:schemeClr val="dk1"/>
                </a:solidFill>
                <a:latin typeface="Calibri"/>
                <a:ea typeface="Calibri"/>
                <a:cs typeface="Calibri"/>
                <a:sym typeface="Calibri"/>
              </a:rPr>
              <a:t>. It's used as a method for predictive modeling in machine learning, in which an algorithm is used to predict continuous outcomes.</a:t>
            </a:r>
            <a:endParaRPr/>
          </a:p>
          <a:p>
            <a:pPr marL="457200" lvl="0" indent="-139700" algn="l" rtl="0">
              <a:lnSpc>
                <a:spcPct val="100000"/>
              </a:lnSpc>
              <a:spcBef>
                <a:spcPts val="0"/>
              </a:spcBef>
              <a:spcAft>
                <a:spcPts val="0"/>
              </a:spcAft>
              <a:buSzPts val="1400"/>
              <a:buFont typeface="Arial"/>
              <a:buNone/>
            </a:pPr>
            <a:endParaRPr b="0"/>
          </a:p>
        </p:txBody>
      </p:sp>
      <p:sp>
        <p:nvSpPr>
          <p:cNvPr id="245" name="Google Shape;245;p5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4" name="Google Shape;274;p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Why Random Forest Regression is good?</a:t>
            </a:r>
            <a:endParaRPr/>
          </a:p>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A Random Forest Regression model is </a:t>
            </a:r>
            <a:r>
              <a:rPr lang="en-US" sz="1200" b="1" i="0" u="none" strike="noStrike" cap="none">
                <a:solidFill>
                  <a:schemeClr val="dk1"/>
                </a:solidFill>
                <a:latin typeface="Calibri"/>
                <a:ea typeface="Calibri"/>
                <a:cs typeface="Calibri"/>
                <a:sym typeface="Calibri"/>
              </a:rPr>
              <a:t>powerful and accurate</a:t>
            </a:r>
            <a:r>
              <a:rPr lang="en-US" sz="1200" b="0" i="0" u="none" strike="noStrike" cap="none">
                <a:solidFill>
                  <a:schemeClr val="dk1"/>
                </a:solidFill>
                <a:latin typeface="Calibri"/>
                <a:ea typeface="Calibri"/>
                <a:cs typeface="Calibri"/>
                <a:sym typeface="Calibri"/>
              </a:rPr>
              <a:t>. It usually performs great on many problems, including features with non-linear relationships</a:t>
            </a:r>
            <a:endParaRPr/>
          </a:p>
          <a:p>
            <a:pPr marL="457200" marR="0" lvl="0" indent="-228600" algn="l" rtl="0">
              <a:lnSpc>
                <a:spcPct val="100000"/>
              </a:lnSpc>
              <a:spcBef>
                <a:spcPts val="0"/>
              </a:spcBef>
              <a:spcAft>
                <a:spcPts val="0"/>
              </a:spcAft>
              <a:buClr>
                <a:srgbClr val="000000"/>
              </a:buClr>
              <a:buSzPts val="1400"/>
              <a:buFont typeface="Arial"/>
              <a:buNone/>
            </a:pPr>
            <a:endParaRPr sz="1200" b="0" i="0" u="none" strike="noStrike" cap="none">
              <a:solidFill>
                <a:schemeClr val="dk1"/>
              </a:solidFill>
              <a:latin typeface="Calibri"/>
              <a:ea typeface="Calibri"/>
              <a:cs typeface="Calibri"/>
              <a:sym typeface="Calibri"/>
            </a:endParaRPr>
          </a:p>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How is XGBoost different from random forest?</a:t>
            </a:r>
            <a:endParaRPr/>
          </a:p>
          <a:p>
            <a:pPr marL="457200" marR="0" lvl="0" indent="-228600" algn="l" rtl="0">
              <a:lnSpc>
                <a:spcPct val="100000"/>
              </a:lnSpc>
              <a:spcBef>
                <a:spcPts val="0"/>
              </a:spcBef>
              <a:spcAft>
                <a:spcPts val="0"/>
              </a:spcAft>
              <a:buClr>
                <a:srgbClr val="000000"/>
              </a:buClr>
              <a:buSzPts val="1400"/>
              <a:buFont typeface="Arial"/>
              <a:buNone/>
            </a:pPr>
            <a:r>
              <a:rPr lang="en-US" sz="1200" b="0" i="0" u="none" strike="noStrike" cap="none">
                <a:solidFill>
                  <a:schemeClr val="dk1"/>
                </a:solidFill>
                <a:latin typeface="Calibri"/>
                <a:ea typeface="Calibri"/>
                <a:cs typeface="Calibri"/>
                <a:sym typeface="Calibri"/>
              </a:rPr>
              <a:t>One of the most important differences between XG Boost and Random forest is that the </a:t>
            </a:r>
            <a:r>
              <a:rPr lang="en-US" sz="1200" b="1" i="0" u="none" strike="noStrike" cap="none">
                <a:solidFill>
                  <a:schemeClr val="dk1"/>
                </a:solidFill>
                <a:latin typeface="Calibri"/>
                <a:ea typeface="Calibri"/>
                <a:cs typeface="Calibri"/>
                <a:sym typeface="Calibri"/>
              </a:rPr>
              <a:t>XGBoost always gives more importance to functional space when reducing the cost of a model while Random Forest tries to give more preferences to hyperparameters to optimize the model</a:t>
            </a:r>
            <a:r>
              <a:rPr lang="en-US" sz="1200" b="0" i="0" u="none" strike="noStrike" cap="none">
                <a:solidFill>
                  <a:schemeClr val="dk1"/>
                </a:solidFill>
                <a:latin typeface="Calibri"/>
                <a:ea typeface="Calibri"/>
                <a:cs typeface="Calibri"/>
                <a:sym typeface="Calibri"/>
              </a:rPr>
              <a:t>..</a:t>
            </a:r>
            <a:endParaRPr/>
          </a:p>
          <a:p>
            <a:pPr marL="457200" marR="0" lvl="0" indent="-228600" algn="l" rtl="0">
              <a:lnSpc>
                <a:spcPct val="100000"/>
              </a:lnSpc>
              <a:spcBef>
                <a:spcPts val="0"/>
              </a:spcBef>
              <a:spcAft>
                <a:spcPts val="0"/>
              </a:spcAft>
              <a:buClr>
                <a:srgbClr val="000000"/>
              </a:buClr>
              <a:buSzPts val="1400"/>
              <a:buFont typeface="Arial"/>
              <a:buNone/>
            </a:pPr>
            <a:r>
              <a:rPr lang="en-US" sz="1200" b="1" i="0" u="none" strike="noStrike" cap="none">
                <a:solidFill>
                  <a:schemeClr val="dk1"/>
                </a:solidFill>
                <a:latin typeface="Calibri"/>
                <a:ea typeface="Calibri"/>
                <a:cs typeface="Calibri"/>
                <a:sym typeface="Calibri"/>
              </a:rPr>
              <a:t>n_estimators</a:t>
            </a:r>
            <a:r>
              <a:rPr lang="en-US" sz="1200" b="0" i="0" u="none" strike="noStrike" cap="none">
                <a:solidFill>
                  <a:schemeClr val="dk1"/>
                </a:solidFill>
                <a:latin typeface="Calibri"/>
                <a:ea typeface="Calibri"/>
                <a:cs typeface="Calibri"/>
                <a:sym typeface="Calibri"/>
              </a:rPr>
              <a:t> — the number of decision trees you will be running in the model</a:t>
            </a:r>
            <a:endParaRPr/>
          </a:p>
        </p:txBody>
      </p:sp>
      <p:sp>
        <p:nvSpPr>
          <p:cNvPr id="275" name="Google Shape;275;p5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22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0" name="Google Shape;340;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 </a:t>
            </a:r>
            <a:endParaRPr/>
          </a:p>
        </p:txBody>
      </p:sp>
      <p:sp>
        <p:nvSpPr>
          <p:cNvPr id="123" name="Google Shape;123;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a:extLst>
            <a:ext uri="{FF2B5EF4-FFF2-40B4-BE49-F238E27FC236}">
              <a16:creationId xmlns:a16="http://schemas.microsoft.com/office/drawing/2014/main" id="{6D7CDAF0-E0BE-5922-8D42-008B04407037}"/>
            </a:ext>
          </a:extLst>
        </p:cNvPr>
        <p:cNvGrpSpPr/>
        <p:nvPr/>
      </p:nvGrpSpPr>
      <p:grpSpPr>
        <a:xfrm>
          <a:off x="0" y="0"/>
          <a:ext cx="0" cy="0"/>
          <a:chOff x="0" y="0"/>
          <a:chExt cx="0" cy="0"/>
        </a:xfrm>
      </p:grpSpPr>
      <p:sp>
        <p:nvSpPr>
          <p:cNvPr id="122" name="Google Shape;122;gf3a8d4be09_2_180:notes">
            <a:extLst>
              <a:ext uri="{FF2B5EF4-FFF2-40B4-BE49-F238E27FC236}">
                <a16:creationId xmlns:a16="http://schemas.microsoft.com/office/drawing/2014/main" id="{017EBAB7-F9EB-5B51-97D8-892AA9F0A85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 </a:t>
            </a:r>
            <a:endParaRPr/>
          </a:p>
        </p:txBody>
      </p:sp>
      <p:sp>
        <p:nvSpPr>
          <p:cNvPr id="123" name="Google Shape;123;gf3a8d4be09_2_180:notes">
            <a:extLst>
              <a:ext uri="{FF2B5EF4-FFF2-40B4-BE49-F238E27FC236}">
                <a16:creationId xmlns:a16="http://schemas.microsoft.com/office/drawing/2014/main" id="{5267E6EF-13BD-792E-4163-E0C9580B28C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06237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f3a8d4be09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gf3a8d4be0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140" name="Google Shape;14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47" name="Google Shape;14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19c79fd7f2_1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r>
              <a:rPr lang="en-US" sz="1100"/>
              <a:t>Pycharm add Tableau</a:t>
            </a:r>
            <a:endParaRPr/>
          </a:p>
          <a:p>
            <a:pPr marL="0" lvl="0" indent="0" algn="l" rtl="0">
              <a:lnSpc>
                <a:spcPct val="100000"/>
              </a:lnSpc>
              <a:spcBef>
                <a:spcPts val="0"/>
              </a:spcBef>
              <a:spcAft>
                <a:spcPts val="0"/>
              </a:spcAft>
              <a:buClr>
                <a:schemeClr val="dk1"/>
              </a:buClr>
              <a:buSzPts val="1100"/>
              <a:buFont typeface="Calibri"/>
              <a:buNone/>
            </a:pPr>
            <a:endParaRPr sz="1100"/>
          </a:p>
          <a:p>
            <a:pPr marL="0" lvl="0" indent="0" algn="l" rtl="0">
              <a:lnSpc>
                <a:spcPct val="100000"/>
              </a:lnSpc>
              <a:spcBef>
                <a:spcPts val="0"/>
              </a:spcBef>
              <a:spcAft>
                <a:spcPts val="0"/>
              </a:spcAft>
              <a:buClr>
                <a:schemeClr val="dk1"/>
              </a:buClr>
              <a:buSzPts val="1100"/>
              <a:buFont typeface="Calibri"/>
              <a:buNone/>
            </a:pPr>
            <a:endParaRPr sz="1100"/>
          </a:p>
        </p:txBody>
      </p:sp>
      <p:sp>
        <p:nvSpPr>
          <p:cNvPr id="154" name="Google Shape;154;g119c79fd7f2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3" name="Google Shape;16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38"/>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8"/>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38"/>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44"/>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44"/>
          <p:cNvSpPr txBox="1">
            <a:spLocks noGrp="1"/>
          </p:cNvSpPr>
          <p:nvPr>
            <p:ph type="body" idx="1"/>
          </p:nvPr>
        </p:nvSpPr>
        <p:spPr>
          <a:xfrm>
            <a:off x="5183188" y="987437"/>
            <a:ext cx="6172200" cy="4873625"/>
          </a:xfrm>
          <a:prstGeom prst="rect">
            <a:avLst/>
          </a:prstGeom>
          <a:noFill/>
          <a:ln>
            <a:noFill/>
          </a:ln>
        </p:spPr>
        <p:txBody>
          <a:bodyPr spcFirstLastPara="1" wrap="square" lIns="91400" tIns="45675" rIns="91400" bIns="45675"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0" name="Google Shape;70;p44"/>
          <p:cNvSpPr txBox="1">
            <a:spLocks noGrp="1"/>
          </p:cNvSpPr>
          <p:nvPr>
            <p:ph type="body" idx="2"/>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1" name="Google Shape;71;p44"/>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44"/>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4"/>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5"/>
          <p:cNvSpPr>
            <a:spLocks noGrp="1"/>
          </p:cNvSpPr>
          <p:nvPr>
            <p:ph type="pic" idx="2"/>
          </p:nvPr>
        </p:nvSpPr>
        <p:spPr>
          <a:xfrm>
            <a:off x="5183188" y="987437"/>
            <a:ext cx="6172200" cy="4873625"/>
          </a:xfrm>
          <a:prstGeom prst="rect">
            <a:avLst/>
          </a:prstGeom>
          <a:noFill/>
          <a:ln>
            <a:noFill/>
          </a:ln>
        </p:spPr>
      </p:sp>
      <p:sp>
        <p:nvSpPr>
          <p:cNvPr id="77" name="Google Shape;77;p45"/>
          <p:cNvSpPr txBox="1">
            <a:spLocks noGrp="1"/>
          </p:cNvSpPr>
          <p:nvPr>
            <p:ph type="body" idx="1"/>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8" name="Google Shape;78;p4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46"/>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6"/>
          <p:cNvSpPr txBox="1">
            <a:spLocks noGrp="1"/>
          </p:cNvSpPr>
          <p:nvPr>
            <p:ph type="body" idx="1"/>
          </p:nvPr>
        </p:nvSpPr>
        <p:spPr>
          <a:xfrm rot="5400000">
            <a:off x="3920333" y="-1256507"/>
            <a:ext cx="4351339" cy="105156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6"/>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46"/>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6"/>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47"/>
          <p:cNvSpPr txBox="1">
            <a:spLocks noGrp="1"/>
          </p:cNvSpPr>
          <p:nvPr>
            <p:ph type="title"/>
          </p:nvPr>
        </p:nvSpPr>
        <p:spPr>
          <a:xfrm rot="5400000">
            <a:off x="7133442" y="1956595"/>
            <a:ext cx="5811839" cy="2628900"/>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47"/>
          <p:cNvSpPr txBox="1">
            <a:spLocks noGrp="1"/>
          </p:cNvSpPr>
          <p:nvPr>
            <p:ph type="body" idx="1"/>
          </p:nvPr>
        </p:nvSpPr>
        <p:spPr>
          <a:xfrm rot="5400000">
            <a:off x="1799442" y="-596106"/>
            <a:ext cx="5811839" cy="77343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47"/>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47"/>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4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6_Title and Content">
    <p:spTree>
      <p:nvGrpSpPr>
        <p:cNvPr id="1" name="Shape 19"/>
        <p:cNvGrpSpPr/>
        <p:nvPr/>
      </p:nvGrpSpPr>
      <p:grpSpPr>
        <a:xfrm>
          <a:off x="0" y="0"/>
          <a:ext cx="0" cy="0"/>
          <a:chOff x="0" y="0"/>
          <a:chExt cx="0" cy="0"/>
        </a:xfrm>
      </p:grpSpPr>
      <p:sp>
        <p:nvSpPr>
          <p:cNvPr id="20" name="Google Shape;20;p59"/>
          <p:cNvSpPr/>
          <p:nvPr/>
        </p:nvSpPr>
        <p:spPr>
          <a:xfrm>
            <a:off x="0" y="13"/>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21" name="Google Shape;21;p59"/>
          <p:cNvSpPr txBox="1">
            <a:spLocks noGrp="1"/>
          </p:cNvSpPr>
          <p:nvPr>
            <p:ph type="title"/>
          </p:nvPr>
        </p:nvSpPr>
        <p:spPr>
          <a:xfrm>
            <a:off x="228600" y="184714"/>
            <a:ext cx="10515600" cy="521639"/>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2" name="Google Shape;22;p59"/>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3" name="Google Shape;23;p59"/>
          <p:cNvCxnSpPr/>
          <p:nvPr/>
        </p:nvCxnSpPr>
        <p:spPr>
          <a:xfrm>
            <a:off x="13"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24"/>
        <p:cNvGrpSpPr/>
        <p:nvPr/>
      </p:nvGrpSpPr>
      <p:grpSpPr>
        <a:xfrm>
          <a:off x="0" y="0"/>
          <a:ext cx="0" cy="0"/>
          <a:chOff x="0" y="0"/>
          <a:chExt cx="0" cy="0"/>
        </a:xfrm>
      </p:grpSpPr>
      <p:sp>
        <p:nvSpPr>
          <p:cNvPr id="25" name="Google Shape;25;gf3a8d4be09_2_86"/>
          <p:cNvSpPr/>
          <p:nvPr/>
        </p:nvSpPr>
        <p:spPr>
          <a:xfrm>
            <a:off x="0" y="3"/>
            <a:ext cx="12192000" cy="819300"/>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26" name="Google Shape;26;gf3a8d4be09_2_86"/>
          <p:cNvSpPr txBox="1">
            <a:spLocks noGrp="1"/>
          </p:cNvSpPr>
          <p:nvPr>
            <p:ph type="title"/>
          </p:nvPr>
        </p:nvSpPr>
        <p:spPr>
          <a:xfrm>
            <a:off x="228600" y="187044"/>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gf3a8d4be09_2_86"/>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8" name="Google Shape;28;gf3a8d4be09_2_86"/>
          <p:cNvCxnSpPr/>
          <p:nvPr/>
        </p:nvCxnSpPr>
        <p:spPr>
          <a:xfrm>
            <a:off x="0" y="6457951"/>
            <a:ext cx="9608400"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29"/>
        <p:cNvGrpSpPr/>
        <p:nvPr/>
      </p:nvGrpSpPr>
      <p:grpSpPr>
        <a:xfrm>
          <a:off x="0" y="0"/>
          <a:ext cx="0" cy="0"/>
          <a:chOff x="0" y="0"/>
          <a:chExt cx="0" cy="0"/>
        </a:xfrm>
      </p:grpSpPr>
      <p:sp>
        <p:nvSpPr>
          <p:cNvPr id="30" name="Google Shape;30;p37"/>
          <p:cNvSpPr/>
          <p:nvPr/>
        </p:nvSpPr>
        <p:spPr>
          <a:xfrm>
            <a:off x="0" y="11"/>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31" name="Google Shape;31;p37"/>
          <p:cNvSpPr txBox="1">
            <a:spLocks noGrp="1"/>
          </p:cNvSpPr>
          <p:nvPr>
            <p:ph type="title"/>
          </p:nvPr>
        </p:nvSpPr>
        <p:spPr>
          <a:xfrm>
            <a:off x="228600" y="187009"/>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33" name="Google Shape;33;p37"/>
          <p:cNvCxnSpPr/>
          <p:nvPr/>
        </p:nvCxnSpPr>
        <p:spPr>
          <a:xfrm>
            <a:off x="12"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4"/>
        <p:cNvGrpSpPr/>
        <p:nvPr/>
      </p:nvGrpSpPr>
      <p:grpSpPr>
        <a:xfrm>
          <a:off x="0" y="0"/>
          <a:ext cx="0" cy="0"/>
          <a:chOff x="0" y="0"/>
          <a:chExt cx="0" cy="0"/>
        </a:xfrm>
      </p:grpSpPr>
      <p:sp>
        <p:nvSpPr>
          <p:cNvPr id="35" name="Google Shape;35;p39"/>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39"/>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9"/>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9"/>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39"/>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40"/>
          <p:cNvSpPr txBox="1">
            <a:spLocks noGrp="1"/>
          </p:cNvSpPr>
          <p:nvPr>
            <p:ph type="title"/>
          </p:nvPr>
        </p:nvSpPr>
        <p:spPr>
          <a:xfrm>
            <a:off x="831851" y="1709750"/>
            <a:ext cx="10515600" cy="2852737"/>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0"/>
          <p:cNvSpPr txBox="1">
            <a:spLocks noGrp="1"/>
          </p:cNvSpPr>
          <p:nvPr>
            <p:ph type="body" idx="1"/>
          </p:nvPr>
        </p:nvSpPr>
        <p:spPr>
          <a:xfrm>
            <a:off x="831851" y="4589465"/>
            <a:ext cx="10515600" cy="1500187"/>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9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40"/>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40"/>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40"/>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41"/>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41"/>
          <p:cNvSpPr txBox="1">
            <a:spLocks noGrp="1"/>
          </p:cNvSpPr>
          <p:nvPr>
            <p:ph type="body" idx="1"/>
          </p:nvPr>
        </p:nvSpPr>
        <p:spPr>
          <a:xfrm>
            <a:off x="838200" y="1825625"/>
            <a:ext cx="5181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41"/>
          <p:cNvSpPr txBox="1">
            <a:spLocks noGrp="1"/>
          </p:cNvSpPr>
          <p:nvPr>
            <p:ph type="body" idx="2"/>
          </p:nvPr>
        </p:nvSpPr>
        <p:spPr>
          <a:xfrm>
            <a:off x="6172200" y="1825625"/>
            <a:ext cx="5181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41"/>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1"/>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41"/>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42"/>
          <p:cNvSpPr txBox="1">
            <a:spLocks noGrp="1"/>
          </p:cNvSpPr>
          <p:nvPr>
            <p:ph type="title"/>
          </p:nvPr>
        </p:nvSpPr>
        <p:spPr>
          <a:xfrm>
            <a:off x="839788"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42"/>
          <p:cNvSpPr txBox="1">
            <a:spLocks noGrp="1"/>
          </p:cNvSpPr>
          <p:nvPr>
            <p:ph type="body" idx="1"/>
          </p:nvPr>
        </p:nvSpPr>
        <p:spPr>
          <a:xfrm>
            <a:off x="839789" y="1681163"/>
            <a:ext cx="5157787" cy="823912"/>
          </a:xfrm>
          <a:prstGeom prst="rect">
            <a:avLst/>
          </a:prstGeom>
          <a:noFill/>
          <a:ln>
            <a:noFill/>
          </a:ln>
        </p:spPr>
        <p:txBody>
          <a:bodyPr spcFirstLastPara="1" wrap="square" lIns="91400" tIns="45675" rIns="91400" bIns="45675"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9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42"/>
          <p:cNvSpPr txBox="1">
            <a:spLocks noGrp="1"/>
          </p:cNvSpPr>
          <p:nvPr>
            <p:ph type="body" idx="2"/>
          </p:nvPr>
        </p:nvSpPr>
        <p:spPr>
          <a:xfrm>
            <a:off x="839789" y="2505075"/>
            <a:ext cx="5157787" cy="3684588"/>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42"/>
          <p:cNvSpPr txBox="1">
            <a:spLocks noGrp="1"/>
          </p:cNvSpPr>
          <p:nvPr>
            <p:ph type="body" idx="3"/>
          </p:nvPr>
        </p:nvSpPr>
        <p:spPr>
          <a:xfrm>
            <a:off x="6172203" y="1681163"/>
            <a:ext cx="5183188" cy="823912"/>
          </a:xfrm>
          <a:prstGeom prst="rect">
            <a:avLst/>
          </a:prstGeom>
          <a:noFill/>
          <a:ln>
            <a:noFill/>
          </a:ln>
        </p:spPr>
        <p:txBody>
          <a:bodyPr spcFirstLastPara="1" wrap="square" lIns="91400" tIns="45675" rIns="91400" bIns="45675"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9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42"/>
          <p:cNvSpPr txBox="1">
            <a:spLocks noGrp="1"/>
          </p:cNvSpPr>
          <p:nvPr>
            <p:ph type="body" idx="4"/>
          </p:nvPr>
        </p:nvSpPr>
        <p:spPr>
          <a:xfrm>
            <a:off x="6172203" y="2505075"/>
            <a:ext cx="5183188" cy="3684588"/>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42"/>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2"/>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2"/>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43"/>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3"/>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43"/>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5"/>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3" name="Google Shape;13;p3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4" name="Google Shape;14;p3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15.xml"/><Relationship Id="rId13" Type="http://schemas.openxmlformats.org/officeDocument/2006/relationships/image" Target="../media/image23.png"/><Relationship Id="rId18" Type="http://schemas.openxmlformats.org/officeDocument/2006/relationships/customXml" Target="../ink/ink20.xml"/><Relationship Id="rId3" Type="http://schemas.openxmlformats.org/officeDocument/2006/relationships/image" Target="../media/image7.png"/><Relationship Id="rId7" Type="http://schemas.openxmlformats.org/officeDocument/2006/relationships/image" Target="../media/image20.png"/><Relationship Id="rId12" Type="http://schemas.openxmlformats.org/officeDocument/2006/relationships/customXml" Target="../ink/ink17.xml"/><Relationship Id="rId17" Type="http://schemas.openxmlformats.org/officeDocument/2006/relationships/image" Target="../media/image25.png"/><Relationship Id="rId2" Type="http://schemas.openxmlformats.org/officeDocument/2006/relationships/notesSlide" Target="../notesSlides/notesSlide10.xml"/><Relationship Id="rId16" Type="http://schemas.openxmlformats.org/officeDocument/2006/relationships/customXml" Target="../ink/ink19.xml"/><Relationship Id="rId1" Type="http://schemas.openxmlformats.org/officeDocument/2006/relationships/slideLayout" Target="../slideLayouts/slideLayout2.xml"/><Relationship Id="rId11" Type="http://schemas.openxmlformats.org/officeDocument/2006/relationships/image" Target="../media/image22.png"/><Relationship Id="rId15" Type="http://schemas.openxmlformats.org/officeDocument/2006/relationships/image" Target="../media/image24.png"/><Relationship Id="rId10" Type="http://schemas.openxmlformats.org/officeDocument/2006/relationships/customXml" Target="../ink/ink16.xml"/><Relationship Id="rId19" Type="http://schemas.openxmlformats.org/officeDocument/2006/relationships/image" Target="../media/image11.png"/><Relationship Id="rId4" Type="http://schemas.openxmlformats.org/officeDocument/2006/relationships/customXml" Target="../ink/ink14.xml"/><Relationship Id="rId9" Type="http://schemas.openxmlformats.org/officeDocument/2006/relationships/image" Target="../media/image21.png"/><Relationship Id="rId14" Type="http://schemas.openxmlformats.org/officeDocument/2006/relationships/customXml" Target="../ink/ink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notesSlide" Target="../notesSlides/notesSlide12.xml"/><Relationship Id="rId41" Type="http://schemas.openxmlformats.org/officeDocument/2006/relationships/image" Target="../media/image4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vikrant-nikunj-279872126"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35.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customXml" Target="../ink/ink2.xml"/><Relationship Id="rId12" Type="http://schemas.openxmlformats.org/officeDocument/2006/relationships/customXml" Target="../ink/ink6.xml"/><Relationship Id="rId2" Type="http://schemas.openxmlformats.org/officeDocument/2006/relationships/notesSlide" Target="../notesSlides/notesSlide8.xml"/><Relationship Id="rId16"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5.xml"/><Relationship Id="rId15" Type="http://schemas.openxmlformats.org/officeDocument/2006/relationships/customXml" Target="../ink/ink8.xml"/><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customXml" Target="../ink/ink3.xml"/><Relationship Id="rId14" Type="http://schemas.openxmlformats.org/officeDocument/2006/relationships/customXml" Target="../ink/ink7.xml"/></Relationships>
</file>

<file path=ppt/slides/_rels/slide9.xml.rels><?xml version="1.0" encoding="UTF-8" standalone="yes"?>
<Relationships xmlns="http://schemas.openxmlformats.org/package/2006/relationships"><Relationship Id="rId8" Type="http://schemas.openxmlformats.org/officeDocument/2006/relationships/customXml" Target="../ink/ink10.xml"/><Relationship Id="rId13" Type="http://schemas.openxmlformats.org/officeDocument/2006/relationships/image" Target="../media/image17.png"/><Relationship Id="rId3" Type="http://schemas.openxmlformats.org/officeDocument/2006/relationships/image" Target="../media/image5.png"/><Relationship Id="rId7" Type="http://schemas.openxmlformats.org/officeDocument/2006/relationships/image" Target="../media/image6.jpeg"/><Relationship Id="rId12" Type="http://schemas.openxmlformats.org/officeDocument/2006/relationships/customXml" Target="../ink/ink1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6.png"/><Relationship Id="rId15" Type="http://schemas.openxmlformats.org/officeDocument/2006/relationships/image" Target="../media/image18.png"/><Relationship Id="rId10" Type="http://schemas.openxmlformats.org/officeDocument/2006/relationships/customXml" Target="../ink/ink11.xml"/><Relationship Id="rId4" Type="http://schemas.openxmlformats.org/officeDocument/2006/relationships/customXml" Target="../ink/ink9.xml"/><Relationship Id="rId9" Type="http://schemas.openxmlformats.org/officeDocument/2006/relationships/image" Target="../media/image15.png"/><Relationship Id="rId14" Type="http://schemas.openxmlformats.org/officeDocument/2006/relationships/customXml" Target="../ink/ink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p:nvPr/>
        </p:nvSpPr>
        <p:spPr>
          <a:xfrm>
            <a:off x="72150" y="0"/>
            <a:ext cx="12192000" cy="6858000"/>
          </a:xfrm>
          <a:prstGeom prst="rect">
            <a:avLst/>
          </a:prstGeom>
          <a:solidFill>
            <a:schemeClr val="lt1"/>
          </a:solidFill>
          <a:ln>
            <a:noFill/>
          </a:ln>
        </p:spPr>
        <p:txBody>
          <a:bodyPr spcFirstLastPara="1" wrap="square" lIns="91425" tIns="45675" rIns="91425" bIns="4567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98" name="Google Shape;98;p2"/>
          <p:cNvSpPr/>
          <p:nvPr/>
        </p:nvSpPr>
        <p:spPr>
          <a:xfrm>
            <a:off x="1539458" y="2857500"/>
            <a:ext cx="9503360" cy="577918"/>
          </a:xfrm>
          <a:custGeom>
            <a:avLst/>
            <a:gdLst/>
            <a:ahLst/>
            <a:cxnLst/>
            <a:rect l="l" t="t" r="r" b="b"/>
            <a:pathLst>
              <a:path w="9963150" h="6858000" extrusionOk="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a:noFill/>
          </a:ln>
        </p:spPr>
        <p:txBody>
          <a:bodyPr spcFirstLastPara="1" wrap="square" lIns="91425" tIns="45675" rIns="91425" bIns="456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
          <p:cNvSpPr/>
          <p:nvPr/>
        </p:nvSpPr>
        <p:spPr>
          <a:xfrm>
            <a:off x="3718560" y="5524785"/>
            <a:ext cx="4755200" cy="27200"/>
          </a:xfrm>
          <a:prstGeom prst="rect">
            <a:avLst/>
          </a:prstGeom>
          <a:solidFill>
            <a:schemeClr val="accent2"/>
          </a:solidFill>
          <a:ln>
            <a:noFill/>
          </a:ln>
        </p:spPr>
        <p:txBody>
          <a:bodyPr spcFirstLastPara="1" wrap="square" lIns="91425" tIns="45675" rIns="91425" bIns="4567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FFFFFF"/>
              </a:solidFill>
              <a:latin typeface="Calibri"/>
              <a:ea typeface="Calibri"/>
              <a:cs typeface="Calibri"/>
              <a:sym typeface="Calibri"/>
            </a:endParaRPr>
          </a:p>
        </p:txBody>
      </p:sp>
      <p:sp>
        <p:nvSpPr>
          <p:cNvPr id="103" name="Google Shape;103;p2"/>
          <p:cNvSpPr/>
          <p:nvPr/>
        </p:nvSpPr>
        <p:spPr>
          <a:xfrm>
            <a:off x="1125150" y="1999625"/>
            <a:ext cx="10086000" cy="2763900"/>
          </a:xfrm>
          <a:prstGeom prst="rect">
            <a:avLst/>
          </a:prstGeom>
          <a:noFill/>
          <a:ln>
            <a:noFill/>
          </a:ln>
        </p:spPr>
        <p:txBody>
          <a:bodyPr spcFirstLastPara="1" wrap="square" lIns="91425" tIns="45675" rIns="91425" bIns="45675" anchor="ctr" anchorCtr="0">
            <a:noAutofit/>
          </a:bodyPr>
          <a:lstStyle/>
          <a:p>
            <a:pPr marL="0" marR="0" lvl="0" indent="0" algn="l" rtl="0">
              <a:lnSpc>
                <a:spcPct val="100000"/>
              </a:lnSpc>
              <a:spcBef>
                <a:spcPts val="600"/>
              </a:spcBef>
              <a:spcAft>
                <a:spcPts val="0"/>
              </a:spcAft>
              <a:buClr>
                <a:schemeClr val="dk1"/>
              </a:buClr>
              <a:buSzPts val="1100"/>
              <a:buFont typeface="Arial"/>
              <a:buNone/>
            </a:pPr>
            <a:r>
              <a:rPr lang="en-US" sz="4200" b="1" dirty="0">
                <a:solidFill>
                  <a:schemeClr val="dk1"/>
                </a:solidFill>
              </a:rPr>
              <a:t>O</a:t>
            </a:r>
            <a:r>
              <a:rPr lang="en-US" sz="4200" b="1" i="0" u="none" strike="noStrike" cap="none" dirty="0">
                <a:solidFill>
                  <a:schemeClr val="dk1"/>
                </a:solidFill>
                <a:latin typeface="Arial"/>
                <a:ea typeface="Arial"/>
                <a:cs typeface="Arial"/>
                <a:sym typeface="Arial"/>
              </a:rPr>
              <a:t>ptimization of sand business operations: A solver based prescriptive analysis for transportation efficiency.</a:t>
            </a:r>
            <a:endParaRPr sz="7600" b="1" i="0" u="none" strike="noStrike" cap="none"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7"/>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Collection and Understanding</a:t>
            </a:r>
            <a:endParaRPr sz="3200"/>
          </a:p>
        </p:txBody>
      </p:sp>
      <p:pic>
        <p:nvPicPr>
          <p:cNvPr id="174" name="Google Shape;174;p7"/>
          <p:cNvPicPr preferRelativeResize="0"/>
          <p:nvPr/>
        </p:nvPicPr>
        <p:blipFill>
          <a:blip r:embed="rId3">
            <a:alphaModFix/>
          </a:blip>
          <a:stretch>
            <a:fillRect/>
          </a:stretch>
        </p:blipFill>
        <p:spPr>
          <a:xfrm>
            <a:off x="304799" y="861580"/>
            <a:ext cx="11887201" cy="4226560"/>
          </a:xfrm>
          <a:prstGeom prst="rect">
            <a:avLst/>
          </a:prstGeom>
          <a:noFill/>
          <a:ln>
            <a:noFill/>
          </a:ln>
        </p:spPr>
      </p:pic>
      <p:sp>
        <p:nvSpPr>
          <p:cNvPr id="3" name="TextBox 2">
            <a:extLst>
              <a:ext uri="{FF2B5EF4-FFF2-40B4-BE49-F238E27FC236}">
                <a16:creationId xmlns:a16="http://schemas.microsoft.com/office/drawing/2014/main" id="{52CF849F-B32A-33B5-10F3-8B4DD886B431}"/>
              </a:ext>
            </a:extLst>
          </p:cNvPr>
          <p:cNvSpPr txBox="1"/>
          <p:nvPr/>
        </p:nvSpPr>
        <p:spPr>
          <a:xfrm>
            <a:off x="1009650" y="1895772"/>
            <a:ext cx="5600700" cy="646331"/>
          </a:xfrm>
          <a:prstGeom prst="rect">
            <a:avLst/>
          </a:prstGeom>
          <a:solidFill>
            <a:schemeClr val="bg1"/>
          </a:solidFill>
        </p:spPr>
        <p:txBody>
          <a:bodyPr wrap="square" rtlCol="0">
            <a:spAutoFit/>
          </a:bodyPr>
          <a:lstStyle/>
          <a:p>
            <a:r>
              <a:rPr lang="en-US" sz="1800" dirty="0">
                <a:latin typeface="Times New Roman" panose="02020603050405020304" pitchFamily="18" charset="0"/>
                <a:cs typeface="Times New Roman" panose="02020603050405020304" pitchFamily="18" charset="0"/>
              </a:rPr>
              <a:t>Transportation data between plant to warehouse are provided.</a:t>
            </a:r>
            <a:endParaRPr lang="en-IN" sz="1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6599BF9D-B36A-D59D-1992-A324C0CE7550}"/>
                  </a:ext>
                </a:extLst>
              </p14:cNvPr>
              <p14:cNvContentPartPr/>
              <p14:nvPr/>
            </p14:nvContentPartPr>
            <p14:xfrm>
              <a:off x="4035420" y="2047500"/>
              <a:ext cx="3584520" cy="498240"/>
            </p14:xfrm>
          </p:contentPart>
        </mc:Choice>
        <mc:Fallback xmlns="">
          <p:pic>
            <p:nvPicPr>
              <p:cNvPr id="4" name="Ink 3">
                <a:extLst>
                  <a:ext uri="{FF2B5EF4-FFF2-40B4-BE49-F238E27FC236}">
                    <a16:creationId xmlns:a16="http://schemas.microsoft.com/office/drawing/2014/main" id="{6599BF9D-B36A-D59D-1992-A324C0CE7550}"/>
                  </a:ext>
                </a:extLst>
              </p:cNvPr>
              <p:cNvPicPr/>
              <p:nvPr/>
            </p:nvPicPr>
            <p:blipFill>
              <a:blip r:embed="rId7"/>
              <a:stretch>
                <a:fillRect/>
              </a:stretch>
            </p:blipFill>
            <p:spPr>
              <a:xfrm>
                <a:off x="3972420" y="1984860"/>
                <a:ext cx="3710160" cy="623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098D95B0-2D99-72B0-9547-8A87EF450ECC}"/>
                  </a:ext>
                </a:extLst>
              </p14:cNvPr>
              <p14:cNvContentPartPr/>
              <p14:nvPr/>
            </p14:nvContentPartPr>
            <p14:xfrm>
              <a:off x="999540" y="2295180"/>
              <a:ext cx="4439160" cy="305640"/>
            </p14:xfrm>
          </p:contentPart>
        </mc:Choice>
        <mc:Fallback xmlns="">
          <p:pic>
            <p:nvPicPr>
              <p:cNvPr id="6" name="Ink 5">
                <a:extLst>
                  <a:ext uri="{FF2B5EF4-FFF2-40B4-BE49-F238E27FC236}">
                    <a16:creationId xmlns:a16="http://schemas.microsoft.com/office/drawing/2014/main" id="{098D95B0-2D99-72B0-9547-8A87EF450ECC}"/>
                  </a:ext>
                </a:extLst>
              </p:cNvPr>
              <p:cNvPicPr/>
              <p:nvPr/>
            </p:nvPicPr>
            <p:blipFill>
              <a:blip r:embed="rId9"/>
              <a:stretch>
                <a:fillRect/>
              </a:stretch>
            </p:blipFill>
            <p:spPr>
              <a:xfrm>
                <a:off x="936900" y="2232540"/>
                <a:ext cx="4564800" cy="431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D941D3CE-B1AD-C4AD-5116-7CB9D23AEFBC}"/>
                  </a:ext>
                </a:extLst>
              </p14:cNvPr>
              <p14:cNvContentPartPr/>
              <p14:nvPr/>
            </p14:nvContentPartPr>
            <p14:xfrm>
              <a:off x="304740" y="2265660"/>
              <a:ext cx="5634360" cy="709200"/>
            </p14:xfrm>
          </p:contentPart>
        </mc:Choice>
        <mc:Fallback xmlns="">
          <p:pic>
            <p:nvPicPr>
              <p:cNvPr id="7" name="Ink 6">
                <a:extLst>
                  <a:ext uri="{FF2B5EF4-FFF2-40B4-BE49-F238E27FC236}">
                    <a16:creationId xmlns:a16="http://schemas.microsoft.com/office/drawing/2014/main" id="{D941D3CE-B1AD-C4AD-5116-7CB9D23AEFBC}"/>
                  </a:ext>
                </a:extLst>
              </p:cNvPr>
              <p:cNvPicPr/>
              <p:nvPr/>
            </p:nvPicPr>
            <p:blipFill>
              <a:blip r:embed="rId11"/>
              <a:stretch>
                <a:fillRect/>
              </a:stretch>
            </p:blipFill>
            <p:spPr>
              <a:xfrm>
                <a:off x="242100" y="2203020"/>
                <a:ext cx="5760000" cy="8348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B22A0FBA-B852-E9F3-F590-E71B8D9A685B}"/>
                  </a:ext>
                </a:extLst>
              </p14:cNvPr>
              <p14:cNvContentPartPr/>
              <p14:nvPr/>
            </p14:nvContentPartPr>
            <p14:xfrm>
              <a:off x="949860" y="2293380"/>
              <a:ext cx="1040760" cy="223200"/>
            </p14:xfrm>
          </p:contentPart>
        </mc:Choice>
        <mc:Fallback xmlns="">
          <p:pic>
            <p:nvPicPr>
              <p:cNvPr id="8" name="Ink 7">
                <a:extLst>
                  <a:ext uri="{FF2B5EF4-FFF2-40B4-BE49-F238E27FC236}">
                    <a16:creationId xmlns:a16="http://schemas.microsoft.com/office/drawing/2014/main" id="{B22A0FBA-B852-E9F3-F590-E71B8D9A685B}"/>
                  </a:ext>
                </a:extLst>
              </p:cNvPr>
              <p:cNvPicPr/>
              <p:nvPr/>
            </p:nvPicPr>
            <p:blipFill>
              <a:blip r:embed="rId13"/>
              <a:stretch>
                <a:fillRect/>
              </a:stretch>
            </p:blipFill>
            <p:spPr>
              <a:xfrm>
                <a:off x="886860" y="2230380"/>
                <a:ext cx="1166400" cy="348840"/>
              </a:xfrm>
              <a:prstGeom prst="rect">
                <a:avLst/>
              </a:prstGeom>
            </p:spPr>
          </p:pic>
        </mc:Fallback>
      </mc:AlternateContent>
      <p:sp>
        <p:nvSpPr>
          <p:cNvPr id="9" name="TextBox 8">
            <a:extLst>
              <a:ext uri="{FF2B5EF4-FFF2-40B4-BE49-F238E27FC236}">
                <a16:creationId xmlns:a16="http://schemas.microsoft.com/office/drawing/2014/main" id="{9F15AA5B-06CE-60AB-B9A1-A4D688402D79}"/>
              </a:ext>
            </a:extLst>
          </p:cNvPr>
          <p:cNvSpPr txBox="1"/>
          <p:nvPr/>
        </p:nvSpPr>
        <p:spPr>
          <a:xfrm>
            <a:off x="546584" y="3533255"/>
            <a:ext cx="5392515" cy="923330"/>
          </a:xfrm>
          <a:prstGeom prst="rect">
            <a:avLst/>
          </a:prstGeom>
          <a:solidFill>
            <a:schemeClr val="bg1"/>
          </a:solidFill>
        </p:spPr>
        <p:txBody>
          <a:bodyPr wrap="square" rtlCol="0">
            <a:spAutoFit/>
          </a:bodyPr>
          <a:lstStyle/>
          <a:p>
            <a:r>
              <a:rPr lang="en-US" sz="1800" dirty="0">
                <a:latin typeface="Times New Roman" panose="02020603050405020304" pitchFamily="18" charset="0"/>
                <a:cs typeface="Times New Roman" panose="02020603050405020304" pitchFamily="18" charset="0"/>
              </a:rPr>
              <a:t>In dataset </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Customer Name</a:t>
            </a:r>
            <a:r>
              <a:rPr lang="en-US" sz="1800" dirty="0">
                <a:latin typeface="Times New Roman" panose="02020603050405020304" pitchFamily="18" charset="0"/>
                <a:cs typeface="Times New Roman" panose="02020603050405020304" pitchFamily="18" charset="0"/>
              </a:rPr>
              <a:t> ,</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Plant</a:t>
            </a:r>
            <a:r>
              <a:rPr lang="en-US" sz="1800" dirty="0">
                <a:latin typeface="Times New Roman" panose="02020603050405020304" pitchFamily="18" charset="0"/>
                <a:cs typeface="Times New Roman" panose="02020603050405020304" pitchFamily="18" charset="0"/>
              </a:rPr>
              <a:t> ,</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Target ,Quantity,</a:t>
            </a:r>
            <a:r>
              <a:rPr lang="en-US" sz="1800" dirty="0">
                <a:latin typeface="Times New Roman" panose="02020603050405020304" pitchFamily="18" charset="0"/>
                <a:cs typeface="Times New Roman" panose="02020603050405020304" pitchFamily="18" charset="0"/>
              </a:rPr>
              <a:t> </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Distance,</a:t>
            </a:r>
            <a:r>
              <a:rPr lang="en-US" sz="1800" dirty="0">
                <a:latin typeface="Times New Roman" panose="02020603050405020304" pitchFamily="18" charset="0"/>
                <a:cs typeface="Times New Roman" panose="02020603050405020304" pitchFamily="18" charset="0"/>
              </a:rPr>
              <a:t> </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Freight Rate</a:t>
            </a:r>
            <a:r>
              <a:rPr lang="en-US" sz="1800" dirty="0">
                <a:latin typeface="Times New Roman" panose="02020603050405020304" pitchFamily="18" charset="0"/>
                <a:cs typeface="Times New Roman" panose="02020603050405020304" pitchFamily="18" charset="0"/>
              </a:rPr>
              <a:t> ,</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Amount</a:t>
            </a:r>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Variables are used.</a:t>
            </a:r>
            <a:endParaRPr lang="en-IN" sz="1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10CA5D2D-1193-F83E-2E76-FD9E2B819A94}"/>
                  </a:ext>
                </a:extLst>
              </p14:cNvPr>
              <p14:cNvContentPartPr/>
              <p14:nvPr/>
            </p14:nvContentPartPr>
            <p14:xfrm>
              <a:off x="5684220" y="3618900"/>
              <a:ext cx="1466640" cy="564120"/>
            </p14:xfrm>
          </p:contentPart>
        </mc:Choice>
        <mc:Fallback xmlns="">
          <p:pic>
            <p:nvPicPr>
              <p:cNvPr id="11" name="Ink 10">
                <a:extLst>
                  <a:ext uri="{FF2B5EF4-FFF2-40B4-BE49-F238E27FC236}">
                    <a16:creationId xmlns:a16="http://schemas.microsoft.com/office/drawing/2014/main" id="{10CA5D2D-1193-F83E-2E76-FD9E2B819A94}"/>
                  </a:ext>
                </a:extLst>
              </p:cNvPr>
              <p:cNvPicPr/>
              <p:nvPr/>
            </p:nvPicPr>
            <p:blipFill>
              <a:blip r:embed="rId15"/>
              <a:stretch>
                <a:fillRect/>
              </a:stretch>
            </p:blipFill>
            <p:spPr>
              <a:xfrm>
                <a:off x="5621220" y="3556260"/>
                <a:ext cx="1592280" cy="6897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F7AF25A0-6F32-097D-6E83-1DDEDEC6E16D}"/>
                  </a:ext>
                </a:extLst>
              </p14:cNvPr>
              <p14:cNvContentPartPr/>
              <p14:nvPr/>
            </p14:nvContentPartPr>
            <p14:xfrm>
              <a:off x="3992220" y="4078980"/>
              <a:ext cx="1530360" cy="393120"/>
            </p14:xfrm>
          </p:contentPart>
        </mc:Choice>
        <mc:Fallback xmlns="">
          <p:pic>
            <p:nvPicPr>
              <p:cNvPr id="12" name="Ink 11">
                <a:extLst>
                  <a:ext uri="{FF2B5EF4-FFF2-40B4-BE49-F238E27FC236}">
                    <a16:creationId xmlns:a16="http://schemas.microsoft.com/office/drawing/2014/main" id="{F7AF25A0-6F32-097D-6E83-1DDEDEC6E16D}"/>
                  </a:ext>
                </a:extLst>
              </p:cNvPr>
              <p:cNvPicPr/>
              <p:nvPr/>
            </p:nvPicPr>
            <p:blipFill>
              <a:blip r:embed="rId17"/>
              <a:stretch>
                <a:fillRect/>
              </a:stretch>
            </p:blipFill>
            <p:spPr>
              <a:xfrm>
                <a:off x="3929220" y="4016340"/>
                <a:ext cx="1656000" cy="5187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4" name="Ink 13">
                <a:extLst>
                  <a:ext uri="{FF2B5EF4-FFF2-40B4-BE49-F238E27FC236}">
                    <a16:creationId xmlns:a16="http://schemas.microsoft.com/office/drawing/2014/main" id="{E273248A-F53E-82AA-9F24-34AC30C8916B}"/>
                  </a:ext>
                </a:extLst>
              </p14:cNvPr>
              <p14:cNvContentPartPr/>
              <p14:nvPr/>
            </p14:nvContentPartPr>
            <p14:xfrm>
              <a:off x="2756581" y="4247100"/>
              <a:ext cx="1701360" cy="310320"/>
            </p14:xfrm>
          </p:contentPart>
        </mc:Choice>
        <mc:Fallback>
          <p:pic>
            <p:nvPicPr>
              <p:cNvPr id="14" name="Ink 13">
                <a:extLst>
                  <a:ext uri="{FF2B5EF4-FFF2-40B4-BE49-F238E27FC236}">
                    <a16:creationId xmlns:a16="http://schemas.microsoft.com/office/drawing/2014/main" id="{E273248A-F53E-82AA-9F24-34AC30C8916B}"/>
                  </a:ext>
                </a:extLst>
              </p:cNvPr>
              <p:cNvPicPr/>
              <p:nvPr/>
            </p:nvPicPr>
            <p:blipFill>
              <a:blip r:embed="rId19"/>
              <a:stretch>
                <a:fillRect/>
              </a:stretch>
            </p:blipFill>
            <p:spPr>
              <a:xfrm>
                <a:off x="2693581" y="4184100"/>
                <a:ext cx="1827000" cy="435960"/>
              </a:xfrm>
              <a:prstGeom prst="rect">
                <a:avLst/>
              </a:prstGeom>
            </p:spPr>
          </p:pic>
        </mc:Fallback>
      </mc:AlternateContent>
      <p:sp>
        <p:nvSpPr>
          <p:cNvPr id="2" name="Rectangle 1">
            <a:extLst>
              <a:ext uri="{FF2B5EF4-FFF2-40B4-BE49-F238E27FC236}">
                <a16:creationId xmlns:a16="http://schemas.microsoft.com/office/drawing/2014/main" id="{FB2D1CC7-1BD4-5CE2-B513-FC3D2DD25BDC}"/>
              </a:ext>
            </a:extLst>
          </p:cNvPr>
          <p:cNvSpPr/>
          <p:nvPr/>
        </p:nvSpPr>
        <p:spPr>
          <a:xfrm>
            <a:off x="482600" y="4557419"/>
            <a:ext cx="7137340" cy="59283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44279B14-E98F-0E7A-4A03-616796F96A0A}"/>
              </a:ext>
            </a:extLst>
          </p:cNvPr>
          <p:cNvSpPr/>
          <p:nvPr/>
        </p:nvSpPr>
        <p:spPr>
          <a:xfrm>
            <a:off x="0" y="6350003"/>
            <a:ext cx="10028903" cy="20811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8"/>
          <p:cNvSpPr txBox="1">
            <a:spLocks noGrp="1"/>
          </p:cNvSpPr>
          <p:nvPr>
            <p:ph type="title"/>
          </p:nvPr>
        </p:nvSpPr>
        <p:spPr>
          <a:xfrm>
            <a:off x="228600" y="177788"/>
            <a:ext cx="10515600" cy="535953"/>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Information </a:t>
            </a:r>
            <a:endParaRPr/>
          </a:p>
        </p:txBody>
      </p:sp>
      <p:graphicFrame>
        <p:nvGraphicFramePr>
          <p:cNvPr id="20" name="Table 19">
            <a:extLst>
              <a:ext uri="{FF2B5EF4-FFF2-40B4-BE49-F238E27FC236}">
                <a16:creationId xmlns:a16="http://schemas.microsoft.com/office/drawing/2014/main" id="{B01CB5D1-F2A7-A227-3E06-79D2A18BAA41}"/>
              </a:ext>
            </a:extLst>
          </p:cNvPr>
          <p:cNvGraphicFramePr>
            <a:graphicFrameLocks noGrp="1"/>
          </p:cNvGraphicFramePr>
          <p:nvPr>
            <p:extLst>
              <p:ext uri="{D42A27DB-BD31-4B8C-83A1-F6EECF244321}">
                <p14:modId xmlns:p14="http://schemas.microsoft.com/office/powerpoint/2010/main" val="3747420508"/>
              </p:ext>
            </p:extLst>
          </p:nvPr>
        </p:nvGraphicFramePr>
        <p:xfrm>
          <a:off x="1604962" y="2549684"/>
          <a:ext cx="8982075" cy="3634740"/>
        </p:xfrm>
        <a:graphic>
          <a:graphicData uri="http://schemas.openxmlformats.org/drawingml/2006/table">
            <a:tbl>
              <a:tblPr/>
              <a:tblGrid>
                <a:gridCol w="1796415">
                  <a:extLst>
                    <a:ext uri="{9D8B030D-6E8A-4147-A177-3AD203B41FA5}">
                      <a16:colId xmlns:a16="http://schemas.microsoft.com/office/drawing/2014/main" val="1024921953"/>
                    </a:ext>
                  </a:extLst>
                </a:gridCol>
                <a:gridCol w="1796415">
                  <a:extLst>
                    <a:ext uri="{9D8B030D-6E8A-4147-A177-3AD203B41FA5}">
                      <a16:colId xmlns:a16="http://schemas.microsoft.com/office/drawing/2014/main" val="3103342784"/>
                    </a:ext>
                  </a:extLst>
                </a:gridCol>
                <a:gridCol w="1796415">
                  <a:extLst>
                    <a:ext uri="{9D8B030D-6E8A-4147-A177-3AD203B41FA5}">
                      <a16:colId xmlns:a16="http://schemas.microsoft.com/office/drawing/2014/main" val="1692372410"/>
                    </a:ext>
                  </a:extLst>
                </a:gridCol>
                <a:gridCol w="1796415">
                  <a:extLst>
                    <a:ext uri="{9D8B030D-6E8A-4147-A177-3AD203B41FA5}">
                      <a16:colId xmlns:a16="http://schemas.microsoft.com/office/drawing/2014/main" val="788412629"/>
                    </a:ext>
                  </a:extLst>
                </a:gridCol>
                <a:gridCol w="1796415">
                  <a:extLst>
                    <a:ext uri="{9D8B030D-6E8A-4147-A177-3AD203B41FA5}">
                      <a16:colId xmlns:a16="http://schemas.microsoft.com/office/drawing/2014/main" val="232991540"/>
                    </a:ext>
                  </a:extLst>
                </a:gridCol>
              </a:tblGrid>
              <a:tr h="0">
                <a:tc>
                  <a:txBody>
                    <a:bodyPr/>
                    <a:lstStyle/>
                    <a:p>
                      <a:r>
                        <a:rPr lang="en-IN" sz="1800">
                          <a:solidFill>
                            <a:schemeClr val="tx1"/>
                          </a:solidFill>
                          <a:effectLst/>
                          <a:latin typeface="Times New Roman" panose="02020603050405020304" pitchFamily="18" charset="0"/>
                          <a:cs typeface="Times New Roman" panose="02020603050405020304" pitchFamily="18" charset="0"/>
                        </a:rPr>
                        <a:t>index</a:t>
                      </a:r>
                    </a:p>
                  </a:txBody>
                  <a:tcPr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a:solidFill>
                            <a:schemeClr val="tx1"/>
                          </a:solidFill>
                          <a:effectLst/>
                          <a:latin typeface="Times New Roman" panose="02020603050405020304" pitchFamily="18" charset="0"/>
                          <a:cs typeface="Times New Roman" panose="02020603050405020304" pitchFamily="18" charset="0"/>
                        </a:rPr>
                        <a:t>Target Quantity</a:t>
                      </a:r>
                    </a:p>
                  </a:txBody>
                  <a:tcPr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a:solidFill>
                            <a:schemeClr val="tx1"/>
                          </a:solidFill>
                          <a:effectLst/>
                          <a:latin typeface="Times New Roman" panose="02020603050405020304" pitchFamily="18" charset="0"/>
                          <a:cs typeface="Times New Roman" panose="02020603050405020304" pitchFamily="18" charset="0"/>
                        </a:rPr>
                        <a:t>Distance</a:t>
                      </a:r>
                    </a:p>
                  </a:txBody>
                  <a:tcPr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a:solidFill>
                            <a:schemeClr val="tx1"/>
                          </a:solidFill>
                          <a:effectLst/>
                          <a:latin typeface="Times New Roman" panose="02020603050405020304" pitchFamily="18" charset="0"/>
                          <a:cs typeface="Times New Roman" panose="02020603050405020304" pitchFamily="18" charset="0"/>
                        </a:rPr>
                        <a:t>Freight Rate</a:t>
                      </a:r>
                    </a:p>
                  </a:txBody>
                  <a:tcPr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a:solidFill>
                            <a:schemeClr val="tx1"/>
                          </a:solidFill>
                          <a:effectLst/>
                          <a:latin typeface="Times New Roman" panose="02020603050405020304" pitchFamily="18" charset="0"/>
                          <a:cs typeface="Times New Roman" panose="02020603050405020304" pitchFamily="18" charset="0"/>
                        </a:rPr>
                        <a:t>Amount</a:t>
                      </a:r>
                    </a:p>
                  </a:txBody>
                  <a:tcPr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4916843"/>
                  </a:ext>
                </a:extLst>
              </a:tr>
              <a:tr h="0">
                <a:tc>
                  <a:txBody>
                    <a:bodyPr/>
                    <a:lstStyle/>
                    <a:p>
                      <a:r>
                        <a:rPr lang="en-IN" sz="1800" b="1">
                          <a:solidFill>
                            <a:schemeClr val="tx1"/>
                          </a:solidFill>
                          <a:effectLst/>
                          <a:latin typeface="Times New Roman" panose="02020603050405020304" pitchFamily="18" charset="0"/>
                          <a:cs typeface="Times New Roman" panose="02020603050405020304" pitchFamily="18" charset="0"/>
                        </a:rPr>
                        <a:t>count</a:t>
                      </a:r>
                    </a:p>
                  </a:txBody>
                  <a:tcPr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N" sz="1800">
                          <a:solidFill>
                            <a:schemeClr val="tx1"/>
                          </a:solidFill>
                          <a:effectLst/>
                          <a:latin typeface="Times New Roman" panose="02020603050405020304" pitchFamily="18" charset="0"/>
                          <a:cs typeface="Times New Roman" panose="02020603050405020304" pitchFamily="18" charset="0"/>
                        </a:rPr>
                        <a:t>794.0</a:t>
                      </a:r>
                    </a:p>
                  </a:txBody>
                  <a:tcPr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N" sz="1800">
                          <a:solidFill>
                            <a:schemeClr val="tx1"/>
                          </a:solidFill>
                          <a:effectLst/>
                          <a:latin typeface="Times New Roman" panose="02020603050405020304" pitchFamily="18" charset="0"/>
                          <a:cs typeface="Times New Roman" panose="02020603050405020304" pitchFamily="18" charset="0"/>
                        </a:rPr>
                        <a:t>794.0</a:t>
                      </a:r>
                    </a:p>
                  </a:txBody>
                  <a:tcPr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N" sz="1800">
                          <a:solidFill>
                            <a:schemeClr val="tx1"/>
                          </a:solidFill>
                          <a:effectLst/>
                          <a:latin typeface="Times New Roman" panose="02020603050405020304" pitchFamily="18" charset="0"/>
                          <a:cs typeface="Times New Roman" panose="02020603050405020304" pitchFamily="18" charset="0"/>
                        </a:rPr>
                        <a:t>794.0</a:t>
                      </a:r>
                    </a:p>
                  </a:txBody>
                  <a:tcPr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N" sz="1800">
                          <a:solidFill>
                            <a:schemeClr val="tx1"/>
                          </a:solidFill>
                          <a:effectLst/>
                          <a:latin typeface="Times New Roman" panose="02020603050405020304" pitchFamily="18" charset="0"/>
                          <a:cs typeface="Times New Roman" panose="02020603050405020304" pitchFamily="18" charset="0"/>
                        </a:rPr>
                        <a:t>794.0</a:t>
                      </a:r>
                    </a:p>
                  </a:txBody>
                  <a:tcPr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87476846"/>
                  </a:ext>
                </a:extLst>
              </a:tr>
              <a:tr h="0">
                <a:tc>
                  <a:txBody>
                    <a:bodyPr/>
                    <a:lstStyle/>
                    <a:p>
                      <a:r>
                        <a:rPr lang="en-IN" sz="1800" b="1" dirty="0">
                          <a:solidFill>
                            <a:schemeClr val="tx1"/>
                          </a:solidFill>
                          <a:effectLst/>
                          <a:latin typeface="Times New Roman" panose="02020603050405020304" pitchFamily="18" charset="0"/>
                          <a:cs typeface="Times New Roman" panose="02020603050405020304" pitchFamily="18" charset="0"/>
                        </a:rPr>
                        <a:t>mean</a:t>
                      </a:r>
                    </a:p>
                  </a:txBody>
                  <a:tcPr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N" sz="1800" dirty="0">
                          <a:solidFill>
                            <a:schemeClr val="tx1"/>
                          </a:solidFill>
                          <a:effectLst/>
                          <a:latin typeface="Times New Roman" panose="02020603050405020304" pitchFamily="18" charset="0"/>
                          <a:cs typeface="Times New Roman" panose="02020603050405020304" pitchFamily="18" charset="0"/>
                        </a:rPr>
                        <a:t>257.6700251889169</a:t>
                      </a:r>
                    </a:p>
                  </a:txBody>
                  <a:tcPr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N" sz="1800">
                          <a:solidFill>
                            <a:schemeClr val="tx1"/>
                          </a:solidFill>
                          <a:effectLst/>
                          <a:latin typeface="Times New Roman" panose="02020603050405020304" pitchFamily="18" charset="0"/>
                          <a:cs typeface="Times New Roman" panose="02020603050405020304" pitchFamily="18" charset="0"/>
                        </a:rPr>
                        <a:t>54.10522418136021</a:t>
                      </a:r>
                    </a:p>
                  </a:txBody>
                  <a:tcPr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N" sz="1800">
                          <a:solidFill>
                            <a:schemeClr val="tx1"/>
                          </a:solidFill>
                          <a:effectLst/>
                          <a:latin typeface="Times New Roman" panose="02020603050405020304" pitchFamily="18" charset="0"/>
                          <a:cs typeface="Times New Roman" panose="02020603050405020304" pitchFamily="18" charset="0"/>
                        </a:rPr>
                        <a:t>13.712216624685139</a:t>
                      </a:r>
                    </a:p>
                  </a:txBody>
                  <a:tcPr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N" sz="1800">
                          <a:solidFill>
                            <a:schemeClr val="tx1"/>
                          </a:solidFill>
                          <a:effectLst/>
                          <a:latin typeface="Times New Roman" panose="02020603050405020304" pitchFamily="18" charset="0"/>
                          <a:cs typeface="Times New Roman" panose="02020603050405020304" pitchFamily="18" charset="0"/>
                        </a:rPr>
                        <a:t>37215.79946347607</a:t>
                      </a:r>
                    </a:p>
                  </a:txBody>
                  <a:tcPr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12367721"/>
                  </a:ext>
                </a:extLst>
              </a:tr>
              <a:tr h="0">
                <a:tc>
                  <a:txBody>
                    <a:bodyPr/>
                    <a:lstStyle/>
                    <a:p>
                      <a:r>
                        <a:rPr lang="en-IN" sz="1800" b="1">
                          <a:solidFill>
                            <a:schemeClr val="tx1"/>
                          </a:solidFill>
                          <a:effectLst/>
                          <a:latin typeface="Times New Roman" panose="02020603050405020304" pitchFamily="18" charset="0"/>
                          <a:cs typeface="Times New Roman" panose="02020603050405020304" pitchFamily="18" charset="0"/>
                        </a:rPr>
                        <a:t>std</a:t>
                      </a:r>
                    </a:p>
                  </a:txBody>
                  <a:tcPr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N" sz="1800" dirty="0">
                          <a:solidFill>
                            <a:schemeClr val="tx1"/>
                          </a:solidFill>
                          <a:effectLst/>
                          <a:latin typeface="Times New Roman" panose="02020603050405020304" pitchFamily="18" charset="0"/>
                          <a:cs typeface="Times New Roman" panose="02020603050405020304" pitchFamily="18" charset="0"/>
                        </a:rPr>
                        <a:t>434.44263773392447</a:t>
                      </a:r>
                    </a:p>
                  </a:txBody>
                  <a:tcPr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N" sz="1800">
                          <a:solidFill>
                            <a:schemeClr val="tx1"/>
                          </a:solidFill>
                          <a:effectLst/>
                          <a:latin typeface="Times New Roman" panose="02020603050405020304" pitchFamily="18" charset="0"/>
                          <a:cs typeface="Times New Roman" panose="02020603050405020304" pitchFamily="18" charset="0"/>
                        </a:rPr>
                        <a:t>21.823561803202033</a:t>
                      </a:r>
                    </a:p>
                  </a:txBody>
                  <a:tcPr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N" sz="1800">
                          <a:solidFill>
                            <a:schemeClr val="tx1"/>
                          </a:solidFill>
                          <a:effectLst/>
                          <a:latin typeface="Times New Roman" panose="02020603050405020304" pitchFamily="18" charset="0"/>
                          <a:cs typeface="Times New Roman" panose="02020603050405020304" pitchFamily="18" charset="0"/>
                        </a:rPr>
                        <a:t>30.872977191702294</a:t>
                      </a:r>
                    </a:p>
                  </a:txBody>
                  <a:tcPr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N" sz="1800">
                          <a:solidFill>
                            <a:schemeClr val="tx1"/>
                          </a:solidFill>
                          <a:effectLst/>
                          <a:latin typeface="Times New Roman" panose="02020603050405020304" pitchFamily="18" charset="0"/>
                          <a:cs typeface="Times New Roman" panose="02020603050405020304" pitchFamily="18" charset="0"/>
                        </a:rPr>
                        <a:t>69751.86711865819</a:t>
                      </a:r>
                    </a:p>
                  </a:txBody>
                  <a:tcPr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2938801"/>
                  </a:ext>
                </a:extLst>
              </a:tr>
              <a:tr h="0">
                <a:tc>
                  <a:txBody>
                    <a:bodyPr/>
                    <a:lstStyle/>
                    <a:p>
                      <a:r>
                        <a:rPr lang="en-IN" sz="1800" b="1">
                          <a:solidFill>
                            <a:schemeClr val="tx1"/>
                          </a:solidFill>
                          <a:effectLst/>
                          <a:latin typeface="Times New Roman" panose="02020603050405020304" pitchFamily="18" charset="0"/>
                          <a:cs typeface="Times New Roman" panose="02020603050405020304" pitchFamily="18" charset="0"/>
                        </a:rPr>
                        <a:t>min</a:t>
                      </a:r>
                    </a:p>
                  </a:txBody>
                  <a:tcPr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N" sz="1800">
                          <a:solidFill>
                            <a:schemeClr val="tx1"/>
                          </a:solidFill>
                          <a:effectLst/>
                          <a:latin typeface="Times New Roman" panose="02020603050405020304" pitchFamily="18" charset="0"/>
                          <a:cs typeface="Times New Roman" panose="02020603050405020304" pitchFamily="18" charset="0"/>
                        </a:rPr>
                        <a:t>24.0</a:t>
                      </a:r>
                    </a:p>
                  </a:txBody>
                  <a:tcPr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N" sz="1800">
                          <a:solidFill>
                            <a:schemeClr val="tx1"/>
                          </a:solidFill>
                          <a:effectLst/>
                          <a:latin typeface="Times New Roman" panose="02020603050405020304" pitchFamily="18" charset="0"/>
                          <a:cs typeface="Times New Roman" panose="02020603050405020304" pitchFamily="18" charset="0"/>
                        </a:rPr>
                        <a:t>0.0</a:t>
                      </a:r>
                    </a:p>
                  </a:txBody>
                  <a:tcPr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N" sz="1800">
                          <a:solidFill>
                            <a:schemeClr val="tx1"/>
                          </a:solidFill>
                          <a:effectLst/>
                          <a:latin typeface="Times New Roman" panose="02020603050405020304" pitchFamily="18" charset="0"/>
                          <a:cs typeface="Times New Roman" panose="02020603050405020304" pitchFamily="18" charset="0"/>
                        </a:rPr>
                        <a:t>0.0</a:t>
                      </a:r>
                    </a:p>
                  </a:txBody>
                  <a:tcPr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N" sz="1800">
                          <a:solidFill>
                            <a:schemeClr val="tx1"/>
                          </a:solidFill>
                          <a:effectLst/>
                          <a:latin typeface="Times New Roman" panose="02020603050405020304" pitchFamily="18" charset="0"/>
                          <a:cs typeface="Times New Roman" panose="02020603050405020304" pitchFamily="18" charset="0"/>
                        </a:rPr>
                        <a:t>0.0</a:t>
                      </a:r>
                    </a:p>
                  </a:txBody>
                  <a:tcPr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25345121"/>
                  </a:ext>
                </a:extLst>
              </a:tr>
              <a:tr h="0">
                <a:tc>
                  <a:txBody>
                    <a:bodyPr/>
                    <a:lstStyle/>
                    <a:p>
                      <a:r>
                        <a:rPr lang="en-IN" sz="1800" b="1">
                          <a:solidFill>
                            <a:schemeClr val="tx1"/>
                          </a:solidFill>
                          <a:effectLst/>
                          <a:latin typeface="Times New Roman" panose="02020603050405020304" pitchFamily="18" charset="0"/>
                          <a:cs typeface="Times New Roman" panose="02020603050405020304" pitchFamily="18" charset="0"/>
                        </a:rPr>
                        <a:t>25%</a:t>
                      </a:r>
                    </a:p>
                  </a:txBody>
                  <a:tcPr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N" sz="1800">
                          <a:solidFill>
                            <a:schemeClr val="tx1"/>
                          </a:solidFill>
                          <a:effectLst/>
                          <a:latin typeface="Times New Roman" panose="02020603050405020304" pitchFamily="18" charset="0"/>
                          <a:cs typeface="Times New Roman" panose="02020603050405020304" pitchFamily="18" charset="0"/>
                        </a:rPr>
                        <a:t>50.0</a:t>
                      </a:r>
                    </a:p>
                  </a:txBody>
                  <a:tcPr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N" sz="1800">
                          <a:solidFill>
                            <a:schemeClr val="tx1"/>
                          </a:solidFill>
                          <a:effectLst/>
                          <a:latin typeface="Times New Roman" panose="02020603050405020304" pitchFamily="18" charset="0"/>
                          <a:cs typeface="Times New Roman" panose="02020603050405020304" pitchFamily="18" charset="0"/>
                        </a:rPr>
                        <a:t>38.68</a:t>
                      </a:r>
                    </a:p>
                  </a:txBody>
                  <a:tcPr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N" sz="1800">
                          <a:solidFill>
                            <a:schemeClr val="tx1"/>
                          </a:solidFill>
                          <a:effectLst/>
                          <a:latin typeface="Times New Roman" panose="02020603050405020304" pitchFamily="18" charset="0"/>
                          <a:cs typeface="Times New Roman" panose="02020603050405020304" pitchFamily="18" charset="0"/>
                        </a:rPr>
                        <a:t>2.5</a:t>
                      </a:r>
                    </a:p>
                  </a:txBody>
                  <a:tcPr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N" sz="1800">
                          <a:solidFill>
                            <a:schemeClr val="tx1"/>
                          </a:solidFill>
                          <a:effectLst/>
                          <a:latin typeface="Times New Roman" panose="02020603050405020304" pitchFamily="18" charset="0"/>
                          <a:cs typeface="Times New Roman" panose="02020603050405020304" pitchFamily="18" charset="0"/>
                        </a:rPr>
                        <a:t>6000.0</a:t>
                      </a:r>
                    </a:p>
                  </a:txBody>
                  <a:tcPr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70014708"/>
                  </a:ext>
                </a:extLst>
              </a:tr>
              <a:tr h="0">
                <a:tc>
                  <a:txBody>
                    <a:bodyPr/>
                    <a:lstStyle/>
                    <a:p>
                      <a:r>
                        <a:rPr lang="en-IN" sz="1800" b="1">
                          <a:solidFill>
                            <a:schemeClr val="tx1"/>
                          </a:solidFill>
                          <a:effectLst/>
                          <a:latin typeface="Times New Roman" panose="02020603050405020304" pitchFamily="18" charset="0"/>
                          <a:cs typeface="Times New Roman" panose="02020603050405020304" pitchFamily="18" charset="0"/>
                        </a:rPr>
                        <a:t>50%</a:t>
                      </a:r>
                    </a:p>
                  </a:txBody>
                  <a:tcPr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N" sz="1800" dirty="0">
                          <a:solidFill>
                            <a:schemeClr val="tx1"/>
                          </a:solidFill>
                          <a:effectLst/>
                          <a:latin typeface="Times New Roman" panose="02020603050405020304" pitchFamily="18" charset="0"/>
                          <a:cs typeface="Times New Roman" panose="02020603050405020304" pitchFamily="18" charset="0"/>
                        </a:rPr>
                        <a:t>100.0</a:t>
                      </a:r>
                    </a:p>
                  </a:txBody>
                  <a:tcPr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N" sz="1800">
                          <a:solidFill>
                            <a:schemeClr val="tx1"/>
                          </a:solidFill>
                          <a:effectLst/>
                          <a:latin typeface="Times New Roman" panose="02020603050405020304" pitchFamily="18" charset="0"/>
                          <a:cs typeface="Times New Roman" panose="02020603050405020304" pitchFamily="18" charset="0"/>
                        </a:rPr>
                        <a:t>51.96</a:t>
                      </a:r>
                    </a:p>
                  </a:txBody>
                  <a:tcPr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N" sz="1800">
                          <a:solidFill>
                            <a:schemeClr val="tx1"/>
                          </a:solidFill>
                          <a:effectLst/>
                          <a:latin typeface="Times New Roman" panose="02020603050405020304" pitchFamily="18" charset="0"/>
                          <a:cs typeface="Times New Roman" panose="02020603050405020304" pitchFamily="18" charset="0"/>
                        </a:rPr>
                        <a:t>2.9</a:t>
                      </a:r>
                    </a:p>
                  </a:txBody>
                  <a:tcPr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N" sz="1800">
                          <a:solidFill>
                            <a:schemeClr val="tx1"/>
                          </a:solidFill>
                          <a:effectLst/>
                          <a:latin typeface="Times New Roman" panose="02020603050405020304" pitchFamily="18" charset="0"/>
                          <a:cs typeface="Times New Roman" panose="02020603050405020304" pitchFamily="18" charset="0"/>
                        </a:rPr>
                        <a:t>11230.68</a:t>
                      </a:r>
                    </a:p>
                  </a:txBody>
                  <a:tcPr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3332980"/>
                  </a:ext>
                </a:extLst>
              </a:tr>
              <a:tr h="0">
                <a:tc>
                  <a:txBody>
                    <a:bodyPr/>
                    <a:lstStyle/>
                    <a:p>
                      <a:r>
                        <a:rPr lang="en-IN" sz="1800" b="1">
                          <a:solidFill>
                            <a:schemeClr val="tx1"/>
                          </a:solidFill>
                          <a:effectLst/>
                          <a:latin typeface="Times New Roman" panose="02020603050405020304" pitchFamily="18" charset="0"/>
                          <a:cs typeface="Times New Roman" panose="02020603050405020304" pitchFamily="18" charset="0"/>
                        </a:rPr>
                        <a:t>75%</a:t>
                      </a:r>
                    </a:p>
                  </a:txBody>
                  <a:tcPr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N" sz="1800">
                          <a:solidFill>
                            <a:schemeClr val="tx1"/>
                          </a:solidFill>
                          <a:effectLst/>
                          <a:latin typeface="Times New Roman" panose="02020603050405020304" pitchFamily="18" charset="0"/>
                          <a:cs typeface="Times New Roman" panose="02020603050405020304" pitchFamily="18" charset="0"/>
                        </a:rPr>
                        <a:t>200.0</a:t>
                      </a:r>
                    </a:p>
                  </a:txBody>
                  <a:tcPr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N" sz="1800">
                          <a:solidFill>
                            <a:schemeClr val="tx1"/>
                          </a:solidFill>
                          <a:effectLst/>
                          <a:latin typeface="Times New Roman" panose="02020603050405020304" pitchFamily="18" charset="0"/>
                          <a:cs typeface="Times New Roman" panose="02020603050405020304" pitchFamily="18" charset="0"/>
                        </a:rPr>
                        <a:t>68.1865</a:t>
                      </a:r>
                    </a:p>
                  </a:txBody>
                  <a:tcPr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N" sz="1800">
                          <a:solidFill>
                            <a:schemeClr val="tx1"/>
                          </a:solidFill>
                          <a:effectLst/>
                          <a:latin typeface="Times New Roman" panose="02020603050405020304" pitchFamily="18" charset="0"/>
                          <a:cs typeface="Times New Roman" panose="02020603050405020304" pitchFamily="18" charset="0"/>
                        </a:rPr>
                        <a:t>2.9</a:t>
                      </a:r>
                    </a:p>
                  </a:txBody>
                  <a:tcPr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N" sz="1800">
                          <a:solidFill>
                            <a:schemeClr val="tx1"/>
                          </a:solidFill>
                          <a:effectLst/>
                          <a:latin typeface="Times New Roman" panose="02020603050405020304" pitchFamily="18" charset="0"/>
                          <a:cs typeface="Times New Roman" panose="02020603050405020304" pitchFamily="18" charset="0"/>
                        </a:rPr>
                        <a:t>29974.605</a:t>
                      </a:r>
                    </a:p>
                  </a:txBody>
                  <a:tcPr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6260118"/>
                  </a:ext>
                </a:extLst>
              </a:tr>
              <a:tr h="0">
                <a:tc>
                  <a:txBody>
                    <a:bodyPr/>
                    <a:lstStyle/>
                    <a:p>
                      <a:r>
                        <a:rPr lang="en-IN" sz="1800" b="1">
                          <a:solidFill>
                            <a:schemeClr val="tx1"/>
                          </a:solidFill>
                          <a:effectLst/>
                          <a:latin typeface="Times New Roman" panose="02020603050405020304" pitchFamily="18" charset="0"/>
                          <a:cs typeface="Times New Roman" panose="02020603050405020304" pitchFamily="18" charset="0"/>
                        </a:rPr>
                        <a:t>max</a:t>
                      </a:r>
                    </a:p>
                  </a:txBody>
                  <a:tcPr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N" sz="1800">
                          <a:solidFill>
                            <a:schemeClr val="tx1"/>
                          </a:solidFill>
                          <a:effectLst/>
                          <a:latin typeface="Times New Roman" panose="02020603050405020304" pitchFamily="18" charset="0"/>
                          <a:cs typeface="Times New Roman" panose="02020603050405020304" pitchFamily="18" charset="0"/>
                        </a:rPr>
                        <a:t>3000.0</a:t>
                      </a:r>
                    </a:p>
                  </a:txBody>
                  <a:tcPr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N" sz="1800">
                          <a:solidFill>
                            <a:schemeClr val="tx1"/>
                          </a:solidFill>
                          <a:effectLst/>
                          <a:latin typeface="Times New Roman" panose="02020603050405020304" pitchFamily="18" charset="0"/>
                          <a:cs typeface="Times New Roman" panose="02020603050405020304" pitchFamily="18" charset="0"/>
                        </a:rPr>
                        <a:t>163.916</a:t>
                      </a:r>
                    </a:p>
                  </a:txBody>
                  <a:tcPr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N" sz="1800">
                          <a:solidFill>
                            <a:schemeClr val="tx1"/>
                          </a:solidFill>
                          <a:effectLst/>
                          <a:latin typeface="Times New Roman" panose="02020603050405020304" pitchFamily="18" charset="0"/>
                          <a:cs typeface="Times New Roman" panose="02020603050405020304" pitchFamily="18" charset="0"/>
                        </a:rPr>
                        <a:t>100.0</a:t>
                      </a:r>
                    </a:p>
                  </a:txBody>
                  <a:tcPr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IN" sz="1800" dirty="0">
                          <a:solidFill>
                            <a:schemeClr val="tx1"/>
                          </a:solidFill>
                          <a:effectLst/>
                          <a:latin typeface="Times New Roman" panose="02020603050405020304" pitchFamily="18" charset="0"/>
                          <a:cs typeface="Times New Roman" panose="02020603050405020304" pitchFamily="18" charset="0"/>
                        </a:rPr>
                        <a:t>648985.2000000001</a:t>
                      </a:r>
                    </a:p>
                  </a:txBody>
                  <a:tcPr marT="19050" marB="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36047516"/>
                  </a:ext>
                </a:extLst>
              </a:tr>
            </a:tbl>
          </a:graphicData>
        </a:graphic>
      </p:graphicFrame>
      <p:sp>
        <p:nvSpPr>
          <p:cNvPr id="2" name="Rectangle 1">
            <a:extLst>
              <a:ext uri="{FF2B5EF4-FFF2-40B4-BE49-F238E27FC236}">
                <a16:creationId xmlns:a16="http://schemas.microsoft.com/office/drawing/2014/main" id="{4C119F91-1C53-5002-98F5-B08017C38797}"/>
              </a:ext>
            </a:extLst>
          </p:cNvPr>
          <p:cNvSpPr/>
          <p:nvPr/>
        </p:nvSpPr>
        <p:spPr>
          <a:xfrm>
            <a:off x="0" y="6350003"/>
            <a:ext cx="10028903" cy="20811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0"/>
          <p:cNvSpPr txBox="1">
            <a:spLocks noGrp="1"/>
          </p:cNvSpPr>
          <p:nvPr>
            <p:ph type="title"/>
          </p:nvPr>
        </p:nvSpPr>
        <p:spPr>
          <a:xfrm>
            <a:off x="228600" y="17779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Dictionary </a:t>
            </a:r>
            <a:endParaRPr/>
          </a:p>
        </p:txBody>
      </p:sp>
      <mc:AlternateContent xmlns:mc="http://schemas.openxmlformats.org/markup-compatibility/2006" xmlns:p14="http://schemas.microsoft.com/office/powerpoint/2010/main">
        <mc:Choice Requires="p14">
          <p:contentPart p14:bwMode="auto" r:id="rId3">
            <p14:nvContentPartPr>
              <p14:cNvPr id="176" name="Ink 175">
                <a:extLst>
                  <a:ext uri="{FF2B5EF4-FFF2-40B4-BE49-F238E27FC236}">
                    <a16:creationId xmlns:a16="http://schemas.microsoft.com/office/drawing/2014/main" id="{2192A58B-58B5-DCAD-2A0D-CD9CF23BD74D}"/>
                  </a:ext>
                </a:extLst>
              </p14:cNvPr>
              <p14:cNvContentPartPr/>
              <p14:nvPr/>
            </p14:nvContentPartPr>
            <p14:xfrm>
              <a:off x="1666500" y="4691070"/>
              <a:ext cx="367560" cy="1052280"/>
            </p14:xfrm>
          </p:contentPart>
        </mc:Choice>
        <mc:Fallback xmlns="">
          <p:pic>
            <p:nvPicPr>
              <p:cNvPr id="176" name="Ink 175">
                <a:extLst>
                  <a:ext uri="{FF2B5EF4-FFF2-40B4-BE49-F238E27FC236}">
                    <a16:creationId xmlns:a16="http://schemas.microsoft.com/office/drawing/2014/main" id="{2192A58B-58B5-DCAD-2A0D-CD9CF23BD74D}"/>
                  </a:ext>
                </a:extLst>
              </p:cNvPr>
              <p:cNvPicPr/>
              <p:nvPr/>
            </p:nvPicPr>
            <p:blipFill>
              <a:blip r:embed="rId41"/>
              <a:stretch>
                <a:fillRect/>
              </a:stretch>
            </p:blipFill>
            <p:spPr>
              <a:xfrm>
                <a:off x="1603500" y="4628430"/>
                <a:ext cx="493200" cy="1177920"/>
              </a:xfrm>
              <a:prstGeom prst="rect">
                <a:avLst/>
              </a:prstGeom>
            </p:spPr>
          </p:pic>
        </mc:Fallback>
      </mc:AlternateContent>
      <p:graphicFrame>
        <p:nvGraphicFramePr>
          <p:cNvPr id="18" name="Table 17">
            <a:extLst>
              <a:ext uri="{FF2B5EF4-FFF2-40B4-BE49-F238E27FC236}">
                <a16:creationId xmlns:a16="http://schemas.microsoft.com/office/drawing/2014/main" id="{34F8E1B0-E594-D2B1-3060-9DD1B66CA827}"/>
              </a:ext>
            </a:extLst>
          </p:cNvPr>
          <p:cNvGraphicFramePr>
            <a:graphicFrameLocks noGrp="1"/>
          </p:cNvGraphicFramePr>
          <p:nvPr>
            <p:extLst>
              <p:ext uri="{D42A27DB-BD31-4B8C-83A1-F6EECF244321}">
                <p14:modId xmlns:p14="http://schemas.microsoft.com/office/powerpoint/2010/main" val="2389649223"/>
              </p:ext>
            </p:extLst>
          </p:nvPr>
        </p:nvGraphicFramePr>
        <p:xfrm>
          <a:off x="1666500" y="1951630"/>
          <a:ext cx="8128000" cy="3825034"/>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1602099946"/>
                    </a:ext>
                  </a:extLst>
                </a:gridCol>
                <a:gridCol w="2032000">
                  <a:extLst>
                    <a:ext uri="{9D8B030D-6E8A-4147-A177-3AD203B41FA5}">
                      <a16:colId xmlns:a16="http://schemas.microsoft.com/office/drawing/2014/main" val="2292833738"/>
                    </a:ext>
                  </a:extLst>
                </a:gridCol>
                <a:gridCol w="2032000">
                  <a:extLst>
                    <a:ext uri="{9D8B030D-6E8A-4147-A177-3AD203B41FA5}">
                      <a16:colId xmlns:a16="http://schemas.microsoft.com/office/drawing/2014/main" val="1931954354"/>
                    </a:ext>
                  </a:extLst>
                </a:gridCol>
                <a:gridCol w="2032000">
                  <a:extLst>
                    <a:ext uri="{9D8B030D-6E8A-4147-A177-3AD203B41FA5}">
                      <a16:colId xmlns:a16="http://schemas.microsoft.com/office/drawing/2014/main" val="342143959"/>
                    </a:ext>
                  </a:extLst>
                </a:gridCol>
              </a:tblGrid>
              <a:tr h="512874">
                <a:tc>
                  <a:txBody>
                    <a:bodyPr/>
                    <a:lstStyle/>
                    <a:p>
                      <a:r>
                        <a:rPr lang="en-US" sz="1800" b="1" dirty="0">
                          <a:latin typeface="Times New Roman" panose="02020603050405020304" pitchFamily="18" charset="0"/>
                          <a:cs typeface="Times New Roman" panose="02020603050405020304" pitchFamily="18" charset="0"/>
                        </a:rPr>
                        <a:t>Name of features</a:t>
                      </a:r>
                      <a:endParaRPr lang="en-IN" sz="1800" b="1" dirty="0">
                        <a:latin typeface="Times New Roman" panose="02020603050405020304" pitchFamily="18" charset="0"/>
                        <a:cs typeface="Times New Roman" panose="02020603050405020304" pitchFamily="18" charset="0"/>
                      </a:endParaRPr>
                    </a:p>
                  </a:txBody>
                  <a:tcPr/>
                </a:tc>
                <a:tc>
                  <a:txBody>
                    <a:bodyPr/>
                    <a:lstStyle/>
                    <a:p>
                      <a:r>
                        <a:rPr lang="en-US" sz="1800" b="1" dirty="0">
                          <a:latin typeface="Times New Roman" panose="02020603050405020304" pitchFamily="18" charset="0"/>
                          <a:cs typeface="Times New Roman" panose="02020603050405020304" pitchFamily="18" charset="0"/>
                        </a:rPr>
                        <a:t>Description</a:t>
                      </a:r>
                      <a:endParaRPr lang="en-IN" sz="1800" b="1" dirty="0">
                        <a:latin typeface="Times New Roman" panose="02020603050405020304" pitchFamily="18" charset="0"/>
                        <a:cs typeface="Times New Roman" panose="02020603050405020304" pitchFamily="18" charset="0"/>
                      </a:endParaRPr>
                    </a:p>
                  </a:txBody>
                  <a:tcPr/>
                </a:tc>
                <a:tc>
                  <a:txBody>
                    <a:bodyPr/>
                    <a:lstStyle/>
                    <a:p>
                      <a:r>
                        <a:rPr lang="en-US" sz="1800" b="1" dirty="0">
                          <a:latin typeface="Times New Roman" panose="02020603050405020304" pitchFamily="18" charset="0"/>
                          <a:cs typeface="Times New Roman" panose="02020603050405020304" pitchFamily="18" charset="0"/>
                        </a:rPr>
                        <a:t>Type</a:t>
                      </a:r>
                      <a:endParaRPr lang="en-IN" sz="1800" b="1" dirty="0">
                        <a:latin typeface="Times New Roman" panose="02020603050405020304" pitchFamily="18" charset="0"/>
                        <a:cs typeface="Times New Roman" panose="02020603050405020304" pitchFamily="18" charset="0"/>
                      </a:endParaRPr>
                    </a:p>
                  </a:txBody>
                  <a:tcPr/>
                </a:tc>
                <a:tc>
                  <a:txBody>
                    <a:bodyPr/>
                    <a:lstStyle/>
                    <a:p>
                      <a:r>
                        <a:rPr lang="en-US" sz="1800" b="1" dirty="0">
                          <a:latin typeface="Times New Roman" panose="02020603050405020304" pitchFamily="18" charset="0"/>
                          <a:cs typeface="Times New Roman" panose="02020603050405020304" pitchFamily="18" charset="0"/>
                        </a:rPr>
                        <a:t>Relevance</a:t>
                      </a:r>
                      <a:endParaRPr lang="en-IN" sz="18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59008746"/>
                  </a:ext>
                </a:extLst>
              </a:tr>
              <a:tr h="370840">
                <a:tc>
                  <a:txBody>
                    <a:bodyPr/>
                    <a:lstStyle/>
                    <a:p>
                      <a:r>
                        <a:rPr lang="en-US" sz="1800" dirty="0">
                          <a:latin typeface="Times New Roman" panose="02020603050405020304" pitchFamily="18" charset="0"/>
                          <a:cs typeface="Times New Roman" panose="02020603050405020304" pitchFamily="18" charset="0"/>
                        </a:rPr>
                        <a:t>Customer name</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Customer name</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Nominal</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Relevant</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53935874"/>
                  </a:ext>
                </a:extLst>
              </a:tr>
              <a:tr h="370840">
                <a:tc>
                  <a:txBody>
                    <a:bodyPr/>
                    <a:lstStyle/>
                    <a:p>
                      <a:r>
                        <a:rPr lang="en-US" sz="1800" dirty="0">
                          <a:latin typeface="Times New Roman" panose="02020603050405020304" pitchFamily="18" charset="0"/>
                          <a:cs typeface="Times New Roman" panose="02020603050405020304" pitchFamily="18" charset="0"/>
                        </a:rPr>
                        <a:t>Plant</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Plant</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Nominal</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a:rPr>
                        <a:t>Relevant</a:t>
                      </a:r>
                      <a:endParaRPr kumimoji="0" lang="en-IN"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a:endParaRPr>
                    </a:p>
                  </a:txBody>
                  <a:tcPr/>
                </a:tc>
                <a:extLst>
                  <a:ext uri="{0D108BD9-81ED-4DB2-BD59-A6C34878D82A}">
                    <a16:rowId xmlns:a16="http://schemas.microsoft.com/office/drawing/2014/main" val="2992102010"/>
                  </a:ext>
                </a:extLst>
              </a:tr>
              <a:tr h="370840">
                <a:tc>
                  <a:txBody>
                    <a:bodyPr/>
                    <a:lstStyle/>
                    <a:p>
                      <a:r>
                        <a:rPr lang="en-US" sz="1800" dirty="0">
                          <a:latin typeface="Times New Roman" panose="02020603050405020304" pitchFamily="18" charset="0"/>
                          <a:cs typeface="Times New Roman" panose="02020603050405020304" pitchFamily="18" charset="0"/>
                        </a:rPr>
                        <a:t>Target quantity</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Target quantity of sands</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Count</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a:rPr>
                        <a:t>Relevant</a:t>
                      </a:r>
                      <a:endParaRPr kumimoji="0" lang="en-IN"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a:endParaRPr>
                    </a:p>
                  </a:txBody>
                  <a:tcPr/>
                </a:tc>
                <a:extLst>
                  <a:ext uri="{0D108BD9-81ED-4DB2-BD59-A6C34878D82A}">
                    <a16:rowId xmlns:a16="http://schemas.microsoft.com/office/drawing/2014/main" val="3743461936"/>
                  </a:ext>
                </a:extLst>
              </a:tr>
              <a:tr h="370840">
                <a:tc>
                  <a:txBody>
                    <a:bodyPr/>
                    <a:lstStyle/>
                    <a:p>
                      <a:r>
                        <a:rPr lang="en-US" sz="1800" dirty="0">
                          <a:latin typeface="Times New Roman" panose="02020603050405020304" pitchFamily="18" charset="0"/>
                          <a:cs typeface="Times New Roman" panose="02020603050405020304" pitchFamily="18" charset="0"/>
                        </a:rPr>
                        <a:t>Distance</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Distance</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Continuous</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a:rPr>
                        <a:t>Relevant</a:t>
                      </a:r>
                      <a:endParaRPr kumimoji="0" lang="en-IN"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a:endParaRPr>
                    </a:p>
                  </a:txBody>
                  <a:tcPr/>
                </a:tc>
                <a:extLst>
                  <a:ext uri="{0D108BD9-81ED-4DB2-BD59-A6C34878D82A}">
                    <a16:rowId xmlns:a16="http://schemas.microsoft.com/office/drawing/2014/main" val="2001024012"/>
                  </a:ext>
                </a:extLst>
              </a:tr>
              <a:tr h="370840">
                <a:tc>
                  <a:txBody>
                    <a:bodyPr/>
                    <a:lstStyle/>
                    <a:p>
                      <a:r>
                        <a:rPr lang="en-US" sz="1800" dirty="0">
                          <a:latin typeface="Times New Roman" panose="02020603050405020304" pitchFamily="18" charset="0"/>
                          <a:cs typeface="Times New Roman" panose="02020603050405020304" pitchFamily="18" charset="0"/>
                        </a:rPr>
                        <a:t>Freight rate</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Freight rate</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Continuous</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a:rPr>
                        <a:t>Relevant</a:t>
                      </a:r>
                      <a:endParaRPr kumimoji="0" lang="en-IN"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a:endParaRPr>
                    </a:p>
                  </a:txBody>
                  <a:tcPr/>
                </a:tc>
                <a:extLst>
                  <a:ext uri="{0D108BD9-81ED-4DB2-BD59-A6C34878D82A}">
                    <a16:rowId xmlns:a16="http://schemas.microsoft.com/office/drawing/2014/main" val="2124133675"/>
                  </a:ext>
                </a:extLst>
              </a:tr>
              <a:tr h="370840">
                <a:tc>
                  <a:txBody>
                    <a:bodyPr/>
                    <a:lstStyle/>
                    <a:p>
                      <a:r>
                        <a:rPr lang="en-US" sz="1800" dirty="0">
                          <a:latin typeface="Times New Roman" panose="02020603050405020304" pitchFamily="18" charset="0"/>
                          <a:cs typeface="Times New Roman" panose="02020603050405020304" pitchFamily="18" charset="0"/>
                        </a:rPr>
                        <a:t>Amount</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Amount considering fright rate , distance and target quantity.</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Continuous</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a:rPr>
                        <a:t>Relevant</a:t>
                      </a:r>
                      <a:endParaRPr kumimoji="0" lang="en-IN" sz="1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sym typeface="Arial"/>
                      </a:endParaRPr>
                    </a:p>
                  </a:txBody>
                  <a:tcPr/>
                </a:tc>
                <a:extLst>
                  <a:ext uri="{0D108BD9-81ED-4DB2-BD59-A6C34878D82A}">
                    <a16:rowId xmlns:a16="http://schemas.microsoft.com/office/drawing/2014/main" val="1526149676"/>
                  </a:ext>
                </a:extLst>
              </a:tr>
            </a:tbl>
          </a:graphicData>
        </a:graphic>
      </p:graphicFrame>
      <p:sp>
        <p:nvSpPr>
          <p:cNvPr id="2" name="Rectangle 1">
            <a:extLst>
              <a:ext uri="{FF2B5EF4-FFF2-40B4-BE49-F238E27FC236}">
                <a16:creationId xmlns:a16="http://schemas.microsoft.com/office/drawing/2014/main" id="{56C910EE-BB1C-4217-7254-C70C2F0EA0F2}"/>
              </a:ext>
            </a:extLst>
          </p:cNvPr>
          <p:cNvSpPr/>
          <p:nvPr/>
        </p:nvSpPr>
        <p:spPr>
          <a:xfrm>
            <a:off x="0" y="6350003"/>
            <a:ext cx="10028903" cy="20811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117b53b5ae0_10_104"/>
          <p:cNvSpPr txBox="1">
            <a:spLocks noGrp="1"/>
          </p:cNvSpPr>
          <p:nvPr>
            <p:ph type="title"/>
          </p:nvPr>
        </p:nvSpPr>
        <p:spPr>
          <a:xfrm>
            <a:off x="169420" y="206578"/>
            <a:ext cx="110493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System Requirements</a:t>
            </a:r>
            <a:endParaRPr sz="3200" b="1">
              <a:latin typeface="Times New Roman"/>
              <a:ea typeface="Times New Roman"/>
              <a:cs typeface="Times New Roman"/>
              <a:sym typeface="Times New Roman"/>
            </a:endParaRPr>
          </a:p>
        </p:txBody>
      </p:sp>
      <p:sp>
        <p:nvSpPr>
          <p:cNvPr id="195" name="Google Shape;195;g117b53b5ae0_10_104"/>
          <p:cNvSpPr txBox="1"/>
          <p:nvPr/>
        </p:nvSpPr>
        <p:spPr>
          <a:xfrm>
            <a:off x="1440000" y="2043750"/>
            <a:ext cx="8720100" cy="326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b="1" dirty="0">
                <a:latin typeface="Times New Roman"/>
                <a:ea typeface="Times New Roman"/>
                <a:cs typeface="Times New Roman"/>
                <a:sym typeface="Times New Roman"/>
              </a:rPr>
              <a:t>System requirements:</a:t>
            </a:r>
            <a:endParaRPr sz="2400" b="1" dirty="0">
              <a:latin typeface="Times New Roman"/>
              <a:ea typeface="Times New Roman"/>
              <a:cs typeface="Times New Roman"/>
              <a:sym typeface="Times New Roman"/>
            </a:endParaRPr>
          </a:p>
          <a:p>
            <a:pPr marL="0" lvl="0" indent="0" algn="l" rtl="0">
              <a:spcBef>
                <a:spcPts val="0"/>
              </a:spcBef>
              <a:spcAft>
                <a:spcPts val="0"/>
              </a:spcAft>
              <a:buNone/>
            </a:pPr>
            <a:endParaRPr b="1" dirty="0">
              <a:latin typeface="Times New Roman"/>
              <a:ea typeface="Times New Roman"/>
              <a:cs typeface="Times New Roman"/>
              <a:sym typeface="Times New Roman"/>
            </a:endParaRPr>
          </a:p>
          <a:p>
            <a:pPr marL="457200" lvl="0" indent="-349250" algn="l" rtl="0">
              <a:spcBef>
                <a:spcPts val="0"/>
              </a:spcBef>
              <a:spcAft>
                <a:spcPts val="0"/>
              </a:spcAft>
              <a:buSzPts val="1900"/>
              <a:buFont typeface="Times New Roman"/>
              <a:buChar char="●"/>
            </a:pPr>
            <a:r>
              <a:rPr lang="en-US" sz="1900" dirty="0">
                <a:latin typeface="Times New Roman"/>
                <a:ea typeface="Times New Roman"/>
                <a:cs typeface="Times New Roman"/>
                <a:sym typeface="Times New Roman"/>
              </a:rPr>
              <a:t>Memory : 4 GB RAM</a:t>
            </a:r>
            <a:endParaRPr sz="1900" dirty="0">
              <a:latin typeface="Times New Roman"/>
              <a:ea typeface="Times New Roman"/>
              <a:cs typeface="Times New Roman"/>
              <a:sym typeface="Times New Roman"/>
            </a:endParaRPr>
          </a:p>
          <a:p>
            <a:pPr marL="457200" lvl="0" indent="-349250" algn="l" rtl="0">
              <a:spcBef>
                <a:spcPts val="0"/>
              </a:spcBef>
              <a:spcAft>
                <a:spcPts val="0"/>
              </a:spcAft>
              <a:buSzPts val="1900"/>
              <a:buFont typeface="Times New Roman"/>
              <a:buChar char="●"/>
            </a:pPr>
            <a:r>
              <a:rPr lang="en-US" sz="1900" dirty="0">
                <a:latin typeface="Times New Roman"/>
                <a:ea typeface="Times New Roman"/>
                <a:cs typeface="Times New Roman"/>
                <a:sym typeface="Times New Roman"/>
              </a:rPr>
              <a:t>CPU : Intel core i3</a:t>
            </a:r>
            <a:endParaRPr sz="1900" dirty="0">
              <a:latin typeface="Times New Roman"/>
              <a:ea typeface="Times New Roman"/>
              <a:cs typeface="Times New Roman"/>
              <a:sym typeface="Times New Roman"/>
            </a:endParaRPr>
          </a:p>
          <a:p>
            <a:pPr marL="457200" lvl="0" indent="-349250" algn="l" rtl="0">
              <a:spcBef>
                <a:spcPts val="0"/>
              </a:spcBef>
              <a:spcAft>
                <a:spcPts val="0"/>
              </a:spcAft>
              <a:buSzPts val="1900"/>
              <a:buFont typeface="Times New Roman"/>
              <a:buChar char="●"/>
            </a:pPr>
            <a:r>
              <a:rPr lang="en-US" sz="1900" dirty="0">
                <a:latin typeface="Times New Roman"/>
                <a:ea typeface="Times New Roman"/>
                <a:cs typeface="Times New Roman"/>
                <a:sym typeface="Times New Roman"/>
              </a:rPr>
              <a:t>OS: windows 10.</a:t>
            </a:r>
            <a:endParaRPr sz="1900" dirty="0">
              <a:latin typeface="Times New Roman"/>
              <a:ea typeface="Times New Roman"/>
              <a:cs typeface="Times New Roman"/>
              <a:sym typeface="Times New Roman"/>
            </a:endParaRPr>
          </a:p>
          <a:p>
            <a:pPr marL="0" lvl="0" indent="0" algn="l" rtl="0">
              <a:spcBef>
                <a:spcPts val="0"/>
              </a:spcBef>
              <a:spcAft>
                <a:spcPts val="0"/>
              </a:spcAft>
              <a:buNone/>
            </a:pPr>
            <a:endParaRPr sz="1900" dirty="0">
              <a:latin typeface="Times New Roman"/>
              <a:ea typeface="Times New Roman"/>
              <a:cs typeface="Times New Roman"/>
              <a:sym typeface="Times New Roman"/>
            </a:endParaRPr>
          </a:p>
          <a:p>
            <a:pPr marL="0" lvl="0" indent="0" algn="l" rtl="0">
              <a:spcBef>
                <a:spcPts val="0"/>
              </a:spcBef>
              <a:spcAft>
                <a:spcPts val="0"/>
              </a:spcAft>
              <a:buNone/>
            </a:pPr>
            <a:r>
              <a:rPr lang="en-US" sz="2400" b="1" dirty="0">
                <a:latin typeface="Times New Roman"/>
                <a:ea typeface="Times New Roman"/>
                <a:cs typeface="Times New Roman"/>
                <a:sym typeface="Times New Roman"/>
              </a:rPr>
              <a:t>Prepare environment:</a:t>
            </a:r>
            <a:endParaRPr sz="2400" b="1" dirty="0">
              <a:latin typeface="Times New Roman"/>
              <a:ea typeface="Times New Roman"/>
              <a:cs typeface="Times New Roman"/>
              <a:sym typeface="Times New Roman"/>
            </a:endParaRPr>
          </a:p>
          <a:p>
            <a:pPr marL="0" lvl="0" indent="0" algn="l" rtl="0">
              <a:spcBef>
                <a:spcPts val="0"/>
              </a:spcBef>
              <a:spcAft>
                <a:spcPts val="0"/>
              </a:spcAft>
              <a:buNone/>
            </a:pPr>
            <a:endParaRPr sz="2400" b="1" dirty="0">
              <a:latin typeface="Times New Roman"/>
              <a:ea typeface="Times New Roman"/>
              <a:cs typeface="Times New Roman"/>
              <a:sym typeface="Times New Roman"/>
            </a:endParaRPr>
          </a:p>
          <a:p>
            <a:pPr marL="457200" lvl="0" indent="-349250" algn="l" rtl="0">
              <a:spcBef>
                <a:spcPts val="0"/>
              </a:spcBef>
              <a:spcAft>
                <a:spcPts val="0"/>
              </a:spcAft>
              <a:buSzPts val="1900"/>
              <a:buFont typeface="Times New Roman"/>
              <a:buChar char="●"/>
            </a:pPr>
            <a:r>
              <a:rPr lang="en-US" sz="1900" dirty="0">
                <a:latin typeface="Times New Roman"/>
                <a:ea typeface="Times New Roman"/>
                <a:cs typeface="Times New Roman"/>
                <a:sym typeface="Times New Roman"/>
              </a:rPr>
              <a:t>Install python.</a:t>
            </a:r>
            <a:endParaRPr sz="1900" dirty="0">
              <a:latin typeface="Times New Roman"/>
              <a:ea typeface="Times New Roman"/>
              <a:cs typeface="Times New Roman"/>
              <a:sym typeface="Times New Roman"/>
            </a:endParaRPr>
          </a:p>
          <a:p>
            <a:pPr marL="457200" lvl="0" indent="-349250" algn="l" rtl="0">
              <a:spcBef>
                <a:spcPts val="0"/>
              </a:spcBef>
              <a:spcAft>
                <a:spcPts val="0"/>
              </a:spcAft>
              <a:buSzPts val="1900"/>
              <a:buFont typeface="Times New Roman"/>
              <a:buChar char="●"/>
            </a:pPr>
            <a:r>
              <a:rPr lang="en-US" sz="1900" dirty="0">
                <a:latin typeface="Times New Roman"/>
                <a:ea typeface="Times New Roman"/>
                <a:cs typeface="Times New Roman"/>
                <a:sym typeface="Times New Roman"/>
              </a:rPr>
              <a:t>Install anaconda software to launch IDE platform like spyder and </a:t>
            </a:r>
            <a:r>
              <a:rPr lang="en-US" sz="1900" dirty="0" err="1">
                <a:latin typeface="Times New Roman"/>
                <a:ea typeface="Times New Roman"/>
                <a:cs typeface="Times New Roman"/>
                <a:sym typeface="Times New Roman"/>
              </a:rPr>
              <a:t>jupyter</a:t>
            </a:r>
            <a:r>
              <a:rPr lang="en-US" sz="1900" dirty="0">
                <a:latin typeface="Times New Roman"/>
                <a:ea typeface="Times New Roman"/>
                <a:cs typeface="Times New Roman"/>
                <a:sym typeface="Times New Roman"/>
              </a:rPr>
              <a:t> notebook.</a:t>
            </a:r>
            <a:endParaRPr sz="2400" b="1" dirty="0">
              <a:latin typeface="Times New Roman"/>
              <a:ea typeface="Times New Roman"/>
              <a:cs typeface="Times New Roman"/>
              <a:sym typeface="Times New Roman"/>
            </a:endParaRPr>
          </a:p>
        </p:txBody>
      </p:sp>
      <p:sp>
        <p:nvSpPr>
          <p:cNvPr id="2" name="Rectangle 1">
            <a:extLst>
              <a:ext uri="{FF2B5EF4-FFF2-40B4-BE49-F238E27FC236}">
                <a16:creationId xmlns:a16="http://schemas.microsoft.com/office/drawing/2014/main" id="{A3B00BC2-D59F-1632-2AC5-B22ADB16C32B}"/>
              </a:ext>
            </a:extLst>
          </p:cNvPr>
          <p:cNvSpPr/>
          <p:nvPr/>
        </p:nvSpPr>
        <p:spPr>
          <a:xfrm>
            <a:off x="0" y="6350003"/>
            <a:ext cx="10028903" cy="20811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2"/>
          <p:cNvSpPr txBox="1">
            <a:spLocks noGrp="1"/>
          </p:cNvSpPr>
          <p:nvPr>
            <p:ph type="title"/>
          </p:nvPr>
        </p:nvSpPr>
        <p:spPr>
          <a:xfrm>
            <a:off x="248194" y="147682"/>
            <a:ext cx="9247137"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Exploratory Data Analysis [EDA]</a:t>
            </a:r>
            <a:endParaRPr sz="3200" b="1">
              <a:latin typeface="Times New Roman"/>
              <a:ea typeface="Times New Roman"/>
              <a:cs typeface="Times New Roman"/>
              <a:sym typeface="Times New Roman"/>
            </a:endParaRPr>
          </a:p>
        </p:txBody>
      </p:sp>
      <p:sp>
        <p:nvSpPr>
          <p:cNvPr id="201" name="Google Shape;201;p22"/>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203" name="Google Shape;203;p22"/>
          <p:cNvSpPr txBox="1"/>
          <p:nvPr/>
        </p:nvSpPr>
        <p:spPr>
          <a:xfrm>
            <a:off x="1574475" y="1983225"/>
            <a:ext cx="8720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04" name="Google Shape;204;p22"/>
          <p:cNvSpPr txBox="1"/>
          <p:nvPr/>
        </p:nvSpPr>
        <p:spPr>
          <a:xfrm>
            <a:off x="1574475" y="2725050"/>
            <a:ext cx="8144700" cy="769411"/>
          </a:xfrm>
          <a:prstGeom prst="rect">
            <a:avLst/>
          </a:prstGeom>
          <a:noFill/>
          <a:ln>
            <a:noFill/>
          </a:ln>
        </p:spPr>
        <p:txBody>
          <a:bodyPr spcFirstLastPara="1" wrap="square" lIns="91425" tIns="91425" rIns="91425" bIns="91425" anchor="t" anchorCtr="0">
            <a:spAutoFit/>
          </a:bodyPr>
          <a:lstStyle/>
          <a:p>
            <a:pPr marL="457200" lvl="0" indent="-349250" algn="l" rtl="0">
              <a:spcBef>
                <a:spcPts val="0"/>
              </a:spcBef>
              <a:spcAft>
                <a:spcPts val="0"/>
              </a:spcAft>
              <a:buSzPts val="1900"/>
              <a:buFont typeface="Times New Roman"/>
              <a:buChar char="●"/>
            </a:pPr>
            <a:r>
              <a:rPr lang="en-US" sz="1900" dirty="0">
                <a:latin typeface="Times New Roman"/>
                <a:ea typeface="Times New Roman"/>
                <a:cs typeface="Times New Roman"/>
                <a:sym typeface="Times New Roman"/>
              </a:rPr>
              <a:t>No null values.</a:t>
            </a:r>
            <a:endParaRPr sz="1900" dirty="0">
              <a:latin typeface="Times New Roman"/>
              <a:ea typeface="Times New Roman"/>
              <a:cs typeface="Times New Roman"/>
              <a:sym typeface="Times New Roman"/>
            </a:endParaRPr>
          </a:p>
          <a:p>
            <a:pPr marL="457200" lvl="0" indent="-349250" algn="l" rtl="0">
              <a:spcBef>
                <a:spcPts val="0"/>
              </a:spcBef>
              <a:spcAft>
                <a:spcPts val="0"/>
              </a:spcAft>
              <a:buSzPts val="1900"/>
              <a:buFont typeface="Times New Roman"/>
              <a:buChar char="●"/>
            </a:pPr>
            <a:r>
              <a:rPr lang="en-US" sz="1900" dirty="0">
                <a:latin typeface="Times New Roman"/>
                <a:ea typeface="Times New Roman"/>
                <a:cs typeface="Times New Roman"/>
                <a:sym typeface="Times New Roman"/>
              </a:rPr>
              <a:t>Data visualization is done by Tableau.</a:t>
            </a:r>
            <a:endParaRPr sz="1900" dirty="0">
              <a:latin typeface="Times New Roman"/>
              <a:ea typeface="Times New Roman"/>
              <a:cs typeface="Times New Roman"/>
              <a:sym typeface="Times New Roman"/>
            </a:endParaRPr>
          </a:p>
        </p:txBody>
      </p:sp>
      <p:sp>
        <p:nvSpPr>
          <p:cNvPr id="2" name="Rectangle 1">
            <a:extLst>
              <a:ext uri="{FF2B5EF4-FFF2-40B4-BE49-F238E27FC236}">
                <a16:creationId xmlns:a16="http://schemas.microsoft.com/office/drawing/2014/main" id="{0D486A48-87E4-FB73-540B-8AF623A7587E}"/>
              </a:ext>
            </a:extLst>
          </p:cNvPr>
          <p:cNvSpPr/>
          <p:nvPr/>
        </p:nvSpPr>
        <p:spPr>
          <a:xfrm>
            <a:off x="0" y="6350003"/>
            <a:ext cx="10028903" cy="20811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4"/>
          <p:cNvSpPr txBox="1">
            <a:spLocks noGrp="1"/>
          </p:cNvSpPr>
          <p:nvPr>
            <p:ph type="title"/>
          </p:nvPr>
        </p:nvSpPr>
        <p:spPr>
          <a:xfrm>
            <a:off x="2775857" y="121327"/>
            <a:ext cx="5965371" cy="535487"/>
          </a:xfrm>
          <a:prstGeom prst="rect">
            <a:avLst/>
          </a:prstGeom>
          <a:noFill/>
          <a:ln>
            <a:noFill/>
          </a:ln>
        </p:spPr>
        <p:txBody>
          <a:bodyPr spcFirstLastPara="1" wrap="square" lIns="91400" tIns="45675" rIns="91400" bIns="45675" anchor="ctr" anchorCtr="0">
            <a:spAutoFit/>
          </a:bodyPr>
          <a:lstStyle/>
          <a:p>
            <a:pPr marL="0" lvl="0" indent="0" algn="ctr" rtl="0">
              <a:lnSpc>
                <a:spcPct val="90000"/>
              </a:lnSpc>
              <a:spcBef>
                <a:spcPts val="0"/>
              </a:spcBef>
              <a:spcAft>
                <a:spcPts val="0"/>
              </a:spcAft>
              <a:buSzPts val="2300"/>
              <a:buNone/>
            </a:pPr>
            <a:r>
              <a:rPr lang="en-US" sz="3200" b="1">
                <a:latin typeface="Times New Roman"/>
                <a:ea typeface="Times New Roman"/>
                <a:cs typeface="Times New Roman"/>
                <a:sym typeface="Times New Roman"/>
              </a:rPr>
              <a:t>EDA Description</a:t>
            </a:r>
            <a:endParaRPr sz="3200" b="1">
              <a:latin typeface="Times New Roman"/>
              <a:ea typeface="Times New Roman"/>
              <a:cs typeface="Times New Roman"/>
              <a:sym typeface="Times New Roman"/>
            </a:endParaRPr>
          </a:p>
        </p:txBody>
      </p:sp>
      <p:sp>
        <p:nvSpPr>
          <p:cNvPr id="210" name="Google Shape;210;p24"/>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212" name="Google Shape;212;p24"/>
          <p:cNvSpPr txBox="1"/>
          <p:nvPr/>
        </p:nvSpPr>
        <p:spPr>
          <a:xfrm>
            <a:off x="1160688" y="901100"/>
            <a:ext cx="9870600" cy="544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00" b="1" dirty="0">
                <a:latin typeface="Times New Roman" panose="02020603050405020304" pitchFamily="18" charset="0"/>
                <a:ea typeface="Calibri"/>
                <a:cs typeface="Times New Roman" panose="02020603050405020304" pitchFamily="18" charset="0"/>
                <a:sym typeface="Calibri"/>
              </a:rPr>
              <a:t>Analyzing the datasets: </a:t>
            </a:r>
            <a:r>
              <a:rPr lang="en-US" sz="1900" dirty="0">
                <a:latin typeface="Times New Roman" panose="02020603050405020304" pitchFamily="18" charset="0"/>
                <a:ea typeface="Calibri"/>
                <a:cs typeface="Times New Roman" panose="02020603050405020304" pitchFamily="18" charset="0"/>
                <a:sym typeface="Calibri"/>
              </a:rPr>
              <a:t>By using </a:t>
            </a:r>
            <a:r>
              <a:rPr lang="en-US" sz="1900" dirty="0" err="1">
                <a:latin typeface="Times New Roman" panose="02020603050405020304" pitchFamily="18" charset="0"/>
                <a:ea typeface="Calibri"/>
                <a:cs typeface="Times New Roman" panose="02020603050405020304" pitchFamily="18" charset="0"/>
                <a:sym typeface="Calibri"/>
              </a:rPr>
              <a:t>Dataprep</a:t>
            </a:r>
            <a:r>
              <a:rPr lang="en-US" sz="1900" dirty="0">
                <a:latin typeface="Times New Roman" panose="02020603050405020304" pitchFamily="18" charset="0"/>
                <a:ea typeface="Calibri"/>
                <a:cs typeface="Times New Roman" panose="02020603050405020304" pitchFamily="18" charset="0"/>
                <a:sym typeface="Calibri"/>
              </a:rPr>
              <a:t> automated EDA library ,we analyzed datasets to summarize their statistics for numerical data and creating various graphical representation to understand the data better.</a:t>
            </a:r>
            <a:endParaRPr sz="1900" dirty="0">
              <a:latin typeface="Times New Roman" panose="02020603050405020304" pitchFamily="18" charset="0"/>
              <a:ea typeface="Calibri"/>
              <a:cs typeface="Times New Roman" panose="02020603050405020304" pitchFamily="18" charset="0"/>
              <a:sym typeface="Calibri"/>
            </a:endParaRPr>
          </a:p>
          <a:p>
            <a:pPr marL="0" lvl="0" indent="0" algn="l" rtl="0">
              <a:spcBef>
                <a:spcPts val="0"/>
              </a:spcBef>
              <a:spcAft>
                <a:spcPts val="0"/>
              </a:spcAft>
              <a:buNone/>
            </a:pPr>
            <a:endParaRPr sz="1900" dirty="0">
              <a:latin typeface="Times New Roman" panose="02020603050405020304" pitchFamily="18" charset="0"/>
              <a:ea typeface="Calibri"/>
              <a:cs typeface="Times New Roman" panose="02020603050405020304" pitchFamily="18" charset="0"/>
              <a:sym typeface="Calibri"/>
            </a:endParaRPr>
          </a:p>
          <a:p>
            <a:pPr marL="0" lvl="0" indent="0" algn="l" rtl="0">
              <a:spcBef>
                <a:spcPts val="0"/>
              </a:spcBef>
              <a:spcAft>
                <a:spcPts val="0"/>
              </a:spcAft>
              <a:buNone/>
            </a:pPr>
            <a:r>
              <a:rPr lang="en-US" sz="1900" b="1" dirty="0">
                <a:latin typeface="Times New Roman" panose="02020603050405020304" pitchFamily="18" charset="0"/>
                <a:ea typeface="Calibri"/>
                <a:cs typeface="Times New Roman" panose="02020603050405020304" pitchFamily="18" charset="0"/>
                <a:sym typeface="Calibri"/>
              </a:rPr>
              <a:t>Measure of central tendency:</a:t>
            </a:r>
            <a:endParaRPr sz="1900" b="1" dirty="0">
              <a:latin typeface="Times New Roman" panose="02020603050405020304" pitchFamily="18" charset="0"/>
              <a:ea typeface="Calibri"/>
              <a:cs typeface="Times New Roman" panose="02020603050405020304" pitchFamily="18" charset="0"/>
              <a:sym typeface="Calibri"/>
            </a:endParaRPr>
          </a:p>
          <a:p>
            <a:pPr marL="0" lvl="0" indent="0" algn="l" rtl="0">
              <a:spcBef>
                <a:spcPts val="0"/>
              </a:spcBef>
              <a:spcAft>
                <a:spcPts val="0"/>
              </a:spcAft>
              <a:buNone/>
            </a:pPr>
            <a:endParaRPr sz="1900" b="1" dirty="0">
              <a:latin typeface="Times New Roman" panose="02020603050405020304" pitchFamily="18" charset="0"/>
              <a:ea typeface="Calibri"/>
              <a:cs typeface="Times New Roman" panose="02020603050405020304" pitchFamily="18" charset="0"/>
              <a:sym typeface="Calibri"/>
            </a:endParaRPr>
          </a:p>
          <a:p>
            <a:pPr marL="457200" lvl="0" indent="-349250" algn="l" rtl="0">
              <a:spcBef>
                <a:spcPts val="0"/>
              </a:spcBef>
              <a:spcAft>
                <a:spcPts val="0"/>
              </a:spcAft>
              <a:buSzPts val="1900"/>
              <a:buFont typeface="Calibri"/>
              <a:buChar char="●"/>
            </a:pPr>
            <a:r>
              <a:rPr lang="en-US" sz="1900" dirty="0">
                <a:latin typeface="Times New Roman" panose="02020603050405020304" pitchFamily="18" charset="0"/>
                <a:ea typeface="Calibri"/>
                <a:cs typeface="Times New Roman" panose="02020603050405020304" pitchFamily="18" charset="0"/>
                <a:sym typeface="Calibri"/>
              </a:rPr>
              <a:t>Mean</a:t>
            </a:r>
            <a:endParaRPr sz="1900" dirty="0">
              <a:latin typeface="Times New Roman" panose="02020603050405020304" pitchFamily="18" charset="0"/>
              <a:ea typeface="Calibri"/>
              <a:cs typeface="Times New Roman" panose="02020603050405020304" pitchFamily="18" charset="0"/>
              <a:sym typeface="Calibri"/>
            </a:endParaRPr>
          </a:p>
          <a:p>
            <a:pPr marL="457200" lvl="0" indent="-349250" algn="l" rtl="0">
              <a:spcBef>
                <a:spcPts val="0"/>
              </a:spcBef>
              <a:spcAft>
                <a:spcPts val="0"/>
              </a:spcAft>
              <a:buSzPts val="1900"/>
              <a:buFont typeface="Calibri"/>
              <a:buChar char="●"/>
            </a:pPr>
            <a:r>
              <a:rPr lang="en-US" sz="1900" dirty="0">
                <a:latin typeface="Times New Roman" panose="02020603050405020304" pitchFamily="18" charset="0"/>
                <a:ea typeface="Calibri"/>
                <a:cs typeface="Times New Roman" panose="02020603050405020304" pitchFamily="18" charset="0"/>
                <a:sym typeface="Calibri"/>
              </a:rPr>
              <a:t>Median</a:t>
            </a:r>
            <a:endParaRPr sz="1900" dirty="0">
              <a:latin typeface="Times New Roman" panose="02020603050405020304" pitchFamily="18" charset="0"/>
              <a:ea typeface="Calibri"/>
              <a:cs typeface="Times New Roman" panose="02020603050405020304" pitchFamily="18" charset="0"/>
              <a:sym typeface="Calibri"/>
            </a:endParaRPr>
          </a:p>
          <a:p>
            <a:pPr marL="457200" lvl="0" indent="-349250" algn="l" rtl="0">
              <a:spcBef>
                <a:spcPts val="0"/>
              </a:spcBef>
              <a:spcAft>
                <a:spcPts val="0"/>
              </a:spcAft>
              <a:buSzPts val="1900"/>
              <a:buFont typeface="Calibri"/>
              <a:buChar char="●"/>
            </a:pPr>
            <a:r>
              <a:rPr lang="en-US" sz="1900" dirty="0">
                <a:latin typeface="Times New Roman" panose="02020603050405020304" pitchFamily="18" charset="0"/>
                <a:ea typeface="Calibri"/>
                <a:cs typeface="Times New Roman" panose="02020603050405020304" pitchFamily="18" charset="0"/>
                <a:sym typeface="Calibri"/>
              </a:rPr>
              <a:t>Mode</a:t>
            </a:r>
            <a:endParaRPr sz="1900" dirty="0">
              <a:latin typeface="Times New Roman" panose="02020603050405020304" pitchFamily="18" charset="0"/>
              <a:ea typeface="Calibri"/>
              <a:cs typeface="Times New Roman" panose="02020603050405020304" pitchFamily="18" charset="0"/>
              <a:sym typeface="Calibri"/>
            </a:endParaRPr>
          </a:p>
          <a:p>
            <a:pPr marL="0" lvl="0" indent="0" algn="l" rtl="0">
              <a:spcBef>
                <a:spcPts val="0"/>
              </a:spcBef>
              <a:spcAft>
                <a:spcPts val="0"/>
              </a:spcAft>
              <a:buNone/>
            </a:pPr>
            <a:endParaRPr sz="1900" dirty="0">
              <a:latin typeface="Times New Roman" panose="02020603050405020304" pitchFamily="18" charset="0"/>
              <a:ea typeface="Calibri"/>
              <a:cs typeface="Times New Roman" panose="02020603050405020304" pitchFamily="18" charset="0"/>
              <a:sym typeface="Calibri"/>
            </a:endParaRPr>
          </a:p>
          <a:p>
            <a:pPr marL="0" lvl="0" indent="0" algn="l" rtl="0">
              <a:spcBef>
                <a:spcPts val="0"/>
              </a:spcBef>
              <a:spcAft>
                <a:spcPts val="0"/>
              </a:spcAft>
              <a:buNone/>
            </a:pPr>
            <a:r>
              <a:rPr lang="en-US" sz="1900" b="1" dirty="0">
                <a:latin typeface="Times New Roman" panose="02020603050405020304" pitchFamily="18" charset="0"/>
                <a:ea typeface="Calibri"/>
                <a:cs typeface="Times New Roman" panose="02020603050405020304" pitchFamily="18" charset="0"/>
                <a:sym typeface="Calibri"/>
              </a:rPr>
              <a:t>Measure of dispersion:</a:t>
            </a:r>
            <a:endParaRPr sz="1900" b="1" dirty="0">
              <a:latin typeface="Times New Roman" panose="02020603050405020304" pitchFamily="18" charset="0"/>
              <a:ea typeface="Calibri"/>
              <a:cs typeface="Times New Roman" panose="02020603050405020304" pitchFamily="18" charset="0"/>
              <a:sym typeface="Calibri"/>
            </a:endParaRPr>
          </a:p>
          <a:p>
            <a:pPr marL="0" lvl="0" indent="0" algn="l" rtl="0">
              <a:spcBef>
                <a:spcPts val="0"/>
              </a:spcBef>
              <a:spcAft>
                <a:spcPts val="0"/>
              </a:spcAft>
              <a:buNone/>
            </a:pPr>
            <a:endParaRPr sz="1900" b="1" dirty="0">
              <a:latin typeface="Times New Roman" panose="02020603050405020304" pitchFamily="18" charset="0"/>
              <a:ea typeface="Calibri"/>
              <a:cs typeface="Times New Roman" panose="02020603050405020304" pitchFamily="18" charset="0"/>
              <a:sym typeface="Calibri"/>
            </a:endParaRPr>
          </a:p>
          <a:p>
            <a:pPr marL="457200" lvl="0" indent="-349250" algn="l" rtl="0">
              <a:spcBef>
                <a:spcPts val="0"/>
              </a:spcBef>
              <a:spcAft>
                <a:spcPts val="0"/>
              </a:spcAft>
              <a:buSzPts val="1900"/>
              <a:buFont typeface="Calibri"/>
              <a:buChar char="●"/>
            </a:pPr>
            <a:r>
              <a:rPr lang="en-US" sz="1900" dirty="0">
                <a:latin typeface="Times New Roman" panose="02020603050405020304" pitchFamily="18" charset="0"/>
                <a:ea typeface="Calibri"/>
                <a:cs typeface="Times New Roman" panose="02020603050405020304" pitchFamily="18" charset="0"/>
                <a:sym typeface="Calibri"/>
              </a:rPr>
              <a:t>Standard deviation</a:t>
            </a:r>
            <a:endParaRPr sz="1900" dirty="0">
              <a:latin typeface="Times New Roman" panose="02020603050405020304" pitchFamily="18" charset="0"/>
              <a:ea typeface="Calibri"/>
              <a:cs typeface="Times New Roman" panose="02020603050405020304" pitchFamily="18" charset="0"/>
              <a:sym typeface="Calibri"/>
            </a:endParaRPr>
          </a:p>
          <a:p>
            <a:pPr marL="457200" lvl="0" indent="-349250" algn="l" rtl="0">
              <a:spcBef>
                <a:spcPts val="0"/>
              </a:spcBef>
              <a:spcAft>
                <a:spcPts val="0"/>
              </a:spcAft>
              <a:buSzPts val="1900"/>
              <a:buFont typeface="Calibri"/>
              <a:buChar char="●"/>
            </a:pPr>
            <a:r>
              <a:rPr lang="en-US" sz="1900" dirty="0">
                <a:latin typeface="Times New Roman" panose="02020603050405020304" pitchFamily="18" charset="0"/>
                <a:ea typeface="Calibri"/>
                <a:cs typeface="Times New Roman" panose="02020603050405020304" pitchFamily="18" charset="0"/>
                <a:sym typeface="Calibri"/>
              </a:rPr>
              <a:t>Variation</a:t>
            </a:r>
            <a:endParaRPr sz="1900" dirty="0">
              <a:latin typeface="Times New Roman" panose="02020603050405020304" pitchFamily="18" charset="0"/>
              <a:ea typeface="Calibri"/>
              <a:cs typeface="Times New Roman" panose="02020603050405020304" pitchFamily="18" charset="0"/>
              <a:sym typeface="Calibri"/>
            </a:endParaRPr>
          </a:p>
          <a:p>
            <a:pPr marL="0" lvl="0" indent="0" algn="l" rtl="0">
              <a:spcBef>
                <a:spcPts val="0"/>
              </a:spcBef>
              <a:spcAft>
                <a:spcPts val="0"/>
              </a:spcAft>
              <a:buNone/>
            </a:pPr>
            <a:endParaRPr sz="1900" dirty="0">
              <a:latin typeface="Times New Roman" panose="02020603050405020304" pitchFamily="18" charset="0"/>
              <a:ea typeface="Calibri"/>
              <a:cs typeface="Times New Roman" panose="02020603050405020304" pitchFamily="18" charset="0"/>
              <a:sym typeface="Calibri"/>
            </a:endParaRPr>
          </a:p>
          <a:p>
            <a:pPr marL="0" lvl="0" indent="0" algn="l" rtl="0">
              <a:spcBef>
                <a:spcPts val="0"/>
              </a:spcBef>
              <a:spcAft>
                <a:spcPts val="0"/>
              </a:spcAft>
              <a:buNone/>
            </a:pPr>
            <a:r>
              <a:rPr lang="en-US" sz="1900" b="1" dirty="0">
                <a:latin typeface="Times New Roman" panose="02020603050405020304" pitchFamily="18" charset="0"/>
                <a:ea typeface="Calibri"/>
                <a:cs typeface="Times New Roman" panose="02020603050405020304" pitchFamily="18" charset="0"/>
                <a:sym typeface="Calibri"/>
              </a:rPr>
              <a:t>Third and fourth business moment:</a:t>
            </a:r>
            <a:endParaRPr sz="1900" b="1" dirty="0">
              <a:latin typeface="Times New Roman" panose="02020603050405020304" pitchFamily="18" charset="0"/>
              <a:ea typeface="Calibri"/>
              <a:cs typeface="Times New Roman" panose="02020603050405020304" pitchFamily="18" charset="0"/>
              <a:sym typeface="Calibri"/>
            </a:endParaRPr>
          </a:p>
          <a:p>
            <a:pPr marL="457200" lvl="0" indent="-349250" algn="l" rtl="0">
              <a:spcBef>
                <a:spcPts val="0"/>
              </a:spcBef>
              <a:spcAft>
                <a:spcPts val="0"/>
              </a:spcAft>
              <a:buSzPts val="1900"/>
              <a:buFont typeface="Calibri"/>
              <a:buChar char="●"/>
            </a:pPr>
            <a:r>
              <a:rPr lang="en-US" sz="1900" dirty="0">
                <a:latin typeface="Times New Roman" panose="02020603050405020304" pitchFamily="18" charset="0"/>
                <a:ea typeface="Calibri"/>
                <a:cs typeface="Times New Roman" panose="02020603050405020304" pitchFamily="18" charset="0"/>
                <a:sym typeface="Calibri"/>
              </a:rPr>
              <a:t>Skewness</a:t>
            </a:r>
            <a:endParaRPr sz="1900" dirty="0">
              <a:latin typeface="Times New Roman" panose="02020603050405020304" pitchFamily="18" charset="0"/>
              <a:ea typeface="Calibri"/>
              <a:cs typeface="Times New Roman" panose="02020603050405020304" pitchFamily="18" charset="0"/>
              <a:sym typeface="Calibri"/>
            </a:endParaRPr>
          </a:p>
          <a:p>
            <a:pPr marL="457200" lvl="0" indent="-349250" algn="l" rtl="0">
              <a:spcBef>
                <a:spcPts val="0"/>
              </a:spcBef>
              <a:spcAft>
                <a:spcPts val="0"/>
              </a:spcAft>
              <a:buSzPts val="1900"/>
              <a:buFont typeface="Calibri"/>
              <a:buChar char="●"/>
            </a:pPr>
            <a:r>
              <a:rPr lang="en-US" sz="1900" dirty="0">
                <a:latin typeface="Times New Roman" panose="02020603050405020304" pitchFamily="18" charset="0"/>
                <a:ea typeface="Calibri"/>
                <a:cs typeface="Times New Roman" panose="02020603050405020304" pitchFamily="18" charset="0"/>
                <a:sym typeface="Calibri"/>
              </a:rPr>
              <a:t>Kurtosis</a:t>
            </a:r>
            <a:endParaRPr sz="1900" dirty="0">
              <a:latin typeface="Times New Roman" panose="02020603050405020304" pitchFamily="18" charset="0"/>
              <a:ea typeface="Calibri"/>
              <a:cs typeface="Times New Roman" panose="02020603050405020304" pitchFamily="18" charset="0"/>
              <a:sym typeface="Calibri"/>
            </a:endParaRPr>
          </a:p>
        </p:txBody>
      </p:sp>
      <p:sp>
        <p:nvSpPr>
          <p:cNvPr id="2" name="Rectangle 1">
            <a:extLst>
              <a:ext uri="{FF2B5EF4-FFF2-40B4-BE49-F238E27FC236}">
                <a16:creationId xmlns:a16="http://schemas.microsoft.com/office/drawing/2014/main" id="{7773D9BC-FA38-FC8C-4422-D089B636EF05}"/>
              </a:ext>
            </a:extLst>
          </p:cNvPr>
          <p:cNvSpPr/>
          <p:nvPr/>
        </p:nvSpPr>
        <p:spPr>
          <a:xfrm>
            <a:off x="0" y="6350003"/>
            <a:ext cx="10028903" cy="20811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5"/>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Missing Values Observation </a:t>
            </a:r>
            <a:endParaRPr/>
          </a:p>
        </p:txBody>
      </p:sp>
      <p:sp>
        <p:nvSpPr>
          <p:cNvPr id="218" name="Google Shape;218;p25" descr="data:image/png;base64,iVBORw0KGgoAAAANSUhEUgAABc0AAAL5CAYAAABinwy5AAAAOXRFWHRTb2Z0d2FyZQBNYXRwbG90bGliIHZlcnNpb24zLjQuMywgaHR0cHM6Ly9tYXRwbG90bGliLm9yZy/MnkTPAAAACXBIWXMAAAsTAAALEwEAmpwYAAEAAElEQVR4nOyddZxuVfXGv+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rXbgEQikUgkEolEIpFIJBI9F2bW192/MrOhwFbAVMCNwEPu/kJ7rUskEolEYvTD3L3dNiQSiUQikUgkEolEIpHowTCzYcDdwPhAf2BC4GLgN+5+XzttSyQSiURidCPlWRKJRCKRSCQSiUQikUiMgJoky8+A54EfApMC28bvB5rZwm0wL5FIJBKJbkOS5olEIpFIJBKJRCKRSCRGQEiyDDGz/YD5gb8Aj7l7h7ufAOwOLAzsl8R5IpFIJMYkJGmeSCQSiUQikUgkEolEYmTYBdgTWA541N3dzAYBuPspcW4hYB8zW7J9ZiYSiUQiMfqQpHkikUgkEolEIpFIJBKJkeEo4AxgYmBPMxvi7p+a2QDoRJyvBKzSNisTiUQikRiNyESgiUQikUgkEolEIpFIJDCzvu7+VRfHhwK/BdYELge2dfePzWyAu38e16wMXN3V/YlEIpFI9DYkaZ5IJBKJRCKRSCQSicRYDjPr5+5fmtlAJLcyHfAo8Ja7P29mw4BjgBWBa4Ft3P0TMxvo7p/V/07z3yCRSCQSidGHJM0TiUQikUgkEolEIpEYi1F5mJvZcOB6RJhPAjhwK/Ard7+pIM5XAK4BdnD3j9pjdSKRSCQS3YfUNE8kEolEIpFIJBKJRGI0wsz61D5bu2z5NgjCfBDwd+AjYFNgSmAPRJ6fbmbLuPuHwPbAVcDmwHZtMTiRSCQSiW5GeponEolEIpFIJBKJRCIxmlDInAwAZnP3h9ttUx1m1sfdO2rHVgROATYEbqm0yc1sDeDXwMvAJu7+Ynicbw0cmRrmiUQikRgTkZ7miUQikUgkEolEIpFIjAYUhPkwlDBzbzNbrt12lTCzxYHtwrO8xHTA5MB94Xk+AMDd/wScAXwPGC+Ofejuh8d1fZuyPTH6kc8vkUgkukaS5olEIpFIJBKJRCKRSPw/YWZWEOZ3A4OAs4Gb69e1w74CewHTufunteMvAh3AmvFdPq+Ic+B8oC8wR/2Ppad570Vs8nxlZkPMbGMz+5WZbWBmC7bbtkQikWg3+rXbgEQikUgkEolEIpFIJHo73N3NrB9wDvA20gV/wd07zGwCoI+7vxnXmbdJK9XdVwIwsyHAasDV7v4ucD/wKrAl8JiZ3RPEeV9gHuA14Pl22JwY/QiJni8j+eudwGBgIDAE+MjMfuXup7TVyEQikWgj0tM8kUgkEolEIpFIJBKJ/xE1eYuJgOmBU9z9P0GYrw1cCzxgZreb2bgVcd4GW0sO4AjkCb+pmU3g7i8B6wNzA8cAm5nZ+MCyKCHoE8A9zVqc6C5E2xyAZIReAdZw96mARYD3gD+Y2azttDGRSCTaiSTNE4lEIpFIJBKJRCKR+C9gZoPNbEB4634VnycDPgWGASuY2fJmdiZwAfBPJHEyM3AsyDO9abvL5J/uvg1wDXAIIs7Hd/dbgBWAKYGTgLeA0+OWHwbRmhrYYw5mAqZFz/pfcWxu1E53d/cnInoikUgkxjpk55dIJBKJRCKRSCQSicS3hJkNBrYFzN0PDw3zZ4HfIA/tI4F9gaWBp4AV3P06MxsKfBf4og029ykJ8wru/mMzuw44GHAzO8PdbzWzRZAky5TAf4CbYnOgn7t/2az1iW7EjCgy4h53/8zMNkDRB3u7+2+ibe9iZue7+xNttTSRSCQaRpLmiUQikUgkEolEIpFIfHt8CThwmJlNDKwOPAqcGxrgf0Qe3MOAN939tfDWnQwYBxHsjaEius1sICLtJwUeA15x93fdfbkgzg/R5XaGu78MvFz7O32TMO+9iOdXT9r6HyTFsli00YowPzTO/whYCMkLJRKJxFgFa1PukUQikUgkEolEIpFIJHotzOwIYCdEPK7k7o+P5LqhwHzA4cAAYNGmyOeKKI1kjzcAUyDddQPOAs5397/FtdcCSwF7AWdEctDEGIBi42QIsCuKHLg1PMnvACZHGzq/cveDQ4JnBiTN8xKwXleRColEIjEmIzXNE4lEIpFIJBKJRCKR+O8xGfAuMB2wkZmNU52oknwGWX0AcALwObBYkJeN6IJXeuvA34GPgE2RZvXPouxmZtPFtSsAfwOOApZrwr5E96OKEIi2eAfwE+AnZjbQ3T8E1gI+BD4GXjKzKYE10abKUGCD0LJP/iiRSIxVSE/zRCKRSCQSiUQikUgkvgFmZlXyziAQp0Ee25sC+yBP8iNKD20zmxxYG+gAft+kLnhlr5mtiYj7zYF7gwBdFnmeb+PuvzezAe7+edz3W5QEMqVYxhCY2SC0cfIpsAXwnLt/UUQizAZcBIwHTAU8gmSE1iqva4/1iUQi0R6kpnkikUgkEolEIpFIJBKjQCFv0Q9533a4+3Nx7mhEnu8dnw9x9w8Lj93Li2u7XRe8SvrpLQ+5mYFJgKeCMK+SPe4ThPm4wJJmdltonO9cfufutDXRGJZDkRGbuvuT8PWmylfRJh83s8XQRtDUwOPAC9Fesh0kEomxEkmaJxKJRCKRSCQSiUQiMRIU8hbDgD8CcwBvmtnl7n60u78bxDnAnsB4ZnY7sA3y2v1d9be6y1s3knx+hcj8jvAsHu7ub6Ckpe7ub5nZOogw38vdDwsZmY2BZYAHkNxMZWsSpb0MZrYgMIO7X1Q7NTvyIn8grquiECrifHBItTwWpfp7fbIdJBKJsRWpSZVIJBKJRCKRSCQSicRIUOiC3wZMC9yOHNAON7Pj4pp3gGOAfYGtgCOBLxGB2a160JFodDtg4/hfw4CngVXjkouA4WZ2G3AusGdBmM+GvOFfB17uLhsT3Y947icCs3Zx+m1gGNLfr66viPNBwMFmtnj9pkz+mUgkxmakp3kikUgkEolEIpFIJBI1VDInQS5/B5HKO7j7v0N6ZQdg57huG3d/GzjMzK4GJgRuaUjeogPJrxxuZhMCP0ek+VVh+wvArxGx/jDwezMbP77TEciZbpvC8zgTn/UymNn3kETQGu7+fGzyLOnuf41L/gW8AhxgZtu7+/PF7dMBSwOvoQ2hRCKRSJCJQBOJRCKRSCQSiUQikegS4YV7AyIcP3L3TYtzUwDbA7sCJ7j7tl3c30gCRTMbAJwKrIsI85Xc/Zni/FTAJkh3/SVgMPAGkmP5USZ77L0ws4WAu1Ci2W1io+Q8pGO+VSXVYma/Qclgb0GJYV8E5gUORhI+i+fzTyQSiRbS0zyRSCQSiUQikUgkAqXWL0gIut02JdqKqZFW+BrA5aEd/kUk2nzZzI5FhONuZjauu29c3twgCfkl8m7/DJgRWNHMTnX3T8OOF4M0vQBYBXmnPwbckMkeey9CmucQlGx2m/AwnwD4PTADsL+Z9Xf3c919VzNzYB3gH8CHwHvAs8D3i6SgSZwnEokE6WmeSCQSiUQikUgkEo15BCd6H8xsAWAPYGVgA3e/pHZ+CqRlPg+wRFM60KWUSniaz4LI8J1Qcs+dgdPc/eP69bW/k22/F8LM+gIDgHtRgs/9geuAa9x9ezP7PnA4MAQ4xN3PifsWQVr24wFPAdcGYZ4bJ4lEIlEgSfNEIpFIJBKJRCIxVqMii8xsCLAtMCXSB/4D8LS7f9JWAxONoE4eh4fuF/H7vMijd2lgXXe/onbvRMBbEaXQp7uJ86LN9kWe7uO4+7txbjzgKGBDYBfgJHf/PMj9VYGL3f2N7rQv0b0ws+8CC7j7SWa2K3Ao8BaS5lmler4jI867+Hu5cZJIJBI1JGmeSCQSiUQPRROL7kQikRjbUSR7HA7cA3wRp4ag5IrHAH9w95faZGKiARQk9FBgL+SJ+xFwq7ufEtfMhRJnLk0Q53Xv7SYSaVYEp5kNA04AZkdew39BBPljZjYO8FtgI0SoPhDfayJglpxf9F4EYX438Gt33y/awTtoo+8o4DflpkhBnA8GfuXuF7bB7EQikeh1SNI8kUgkEokeiNLjx8yWQHqqb7j7U+21LJFIJMY8mFl/4HJgKLAl8LK7f2Bm9wGTA6u7+93ttDHRfSh07IcjqYtPgNeBQcCiwMXArqFh/h3kcf49YIumCcjC1mHAfci7+H7gU5Tk8XVgb3e/1MwmRrIx26Ckn08DS0XSz24n9xOjH/HcL0dzwnUjqmBvpL3/MUr2uj9wsru/Xty3LNo8mQlYx91vaNr2RCKR6G3IRKCJRCKRSPRAFIT5WcCyiLR5xMzOdPej22pcIpFIjHmYHpFJv3L3JwDMbE1gPmBPd7875QvGXAQJ3Q84DXgF2KpoB2chmZNT0WbKw2a2N5Lu2RLoVtK8TEzrATPrAxwGvA1s5u7/jmvfjOPV93oD2M7MLkWRE9eldnWvRyUVNZGZTYoiCG5CGyYfAx8AB6Kmc1Llce7uN5nZgSih7d+aNzuRSCR6H5I0TyQSiUSiB6HmYX44sDgKp/4K+Cmwp5mN5+77t9HMRCKRGNMwGfLUfBHAzNYHzgH2cvcjQupidzM7xd2fa5+ZiW7EYGAu4AzgGQAzWwdYD9jD3f9mZkPc/WN3f8jMNqyu62aMC7xbHgg5ofmARwrCfEPkAV95mQ8F+rj7B+7+9+remGckYd570R+4Gfg58C/gEeAXwCexobJTXHcAQI04vwa4Jo7nJmAikUh8A/q024BEIpFIJBItFIT5JCiU+gDgHHc/F4VXX4e8xg5sm5GJRCLRixGJEzGhciJ6GW1Ozm5mP0SE+T7uXnntLgj8CJi1aXsT3Q8zM2AqpGP+SMiXbAicD+wXGyeDgZPMbDkAd38qyOtuW1Ob2UzAq2a2QeVtbmb9IunoZEiKBTPbCDgLtdlDzWwg0rZeq/43kyjtvYhog0+Bk4GJgYHAS8BX0Rb7xfPdETge2A/YMjzSOyHbQSKRSHwz0tM8kUgkEokehiDE9wVeAzapFuXu/i8zOygu287MOtw9yfNEIpH4lqgle9wNeNHM/oS0ns8CjgP6Ar9w9z/EPbMiuYMXgevbY3lidKLU8y7kT54CHgU2iI3r04F93f3QuO27wLTA+OXf6uaEmsNRwsczzexzd78Y+BJ408zuBjY0s+eQVMx+xSbPHMCcwGPdaFuiYRTSPMsjPfv/AMsAx5rZju7+YZEkdkegAzgIEetntMvuRCKR6K1IT/NEIpFIJHoe7gduACYEpoxjfWJh/2+0ALoc2N/M9myTjYlEItGrEJuPX0ayxzuBHyKC/MMgUM9Gfe9nwBAzm8fMNkVe58OAtbrbszjR/YiNE+/iOTrwF+DHwB+BA9z9YDPra2azoCSKH6CkoI3A3R9AXsN/AS40s9Jz/Cy0nj8FafH/GsDM5gJOAD5H3saJXo6yrbp7h7uf4e6LIdm+a1CbPdrMhgZh3jc2c3YGdkJ9WFO2WlP/K5FIJLoblgmzE4lEIpFoH0pvt9rxFVBY7XeApd393pAR+CoW+7MDOwBHVcnKEolEIjFqhGzFDchbdyvgqVKmwMwWQ0kfN4pr/gM8DmwYhHsmUOzFKLxwhwFHoiTbjwKXxTg7DDgXWBL4KyKfFwNWAwYBC0Y76NPNHuZ1b/gFULTDisC67n5RtOUdkLZ13/g+cwILxOeFQ2Ymtat7MYromAHAdMCkSMf8M3f/JKJmfgesAFwF7ODuH9WfexN9V/F+9QMmcfeXu/P/JRKJRHcjSfNEIpFIJNqEWtLPcVESss/c/Z04thxK6jUrsEwXxHl/d/+iXfYnEolEb4OZLYE8dHcGrgiCx0DSB8V1M6Bon1eAl6LPTcJ8DICZDUGRBn2Bj4AZgHcQ2XhNEOcHINmLORBB+RCS7GnbxomZLRh2rQis7+4XBHG+LLAxMA/wPJLtOCA3eXo/ChJ6OHAp0tyfEuVgOBU4392fiDZdEedXAju7+4cN21qR+8NQ9MPbwEnu/kiTdiQSicToRJLmiUQikUi0ATXC/ChgYWAu5NF4gbsfHed+hIjz2YCl3P3+9BpL9CSMLFoikeiJMLNNkFb19O7+n0LPuvo5BBjk7m/X7ut2z+JE96HcGDGz1VCUwdbu/pSZrY707acFtnD3q4oEsdOjaIMvmto4Kf9Hvd2Z2cIo58nXxHlxbjx3f7f4nHOFMQDRJ90DvIV0yd8F1gTWBS5A0jxPmBLVHgv8DNjT3Q9v0MY+IV01HLgDbUL9HkVwfNqUHYlEIjG6kYlAE4lEIpFoAwrC/CIU+n0RcBPyGPutmc3o7tu4+19jsX8gcK+ZLRAap4lE4yi83r4mykvCsd32JRLfAp8h7ep5zOz5GmHeH9gM+NjMzioJxyTMey8KD9g+6NkPAR5y96cA3P1SM/sMSaKdYmabu/s1ce8zxXhtDclbVN66BwAzmtkLwCPufoq7321KFg5wnpl9FclBAT4s/o4lYd67UYyrPwMGANu7+4Nx+s9m9jSwN/C4mR0RUi07AM8gqZ7GEIT5AOAK4A1gc+D5mC8MimuSPE8kEr0OSZonEolEItEmmNk6wPeQt9BtsVD+I7ApsK+ZvebuB7n7dWbWF9gV+KR9FifGZhSE+VDgCDObAHgf2Nvd32yzeYlEJ4zCy/YK5Dm8I3C3mb0ehHlfYGZgE+QdmYTjGABrJX8dBpwUXrvfAW43swHu/jmAu18dzuj7ACeb2dbufnlt46TbNwYLvfX7kIb6S0ij/Bdmtqy7rxdSbQehDYALzGyQu59dEvq5idn7UTzDGVBb+BdA1W7dfT8zmxnYAnmYf+buHwOHxXXdHmlQi4SYGZgC+KW7Pxvnf4LmtNOb2VXuvl932pNIJBKjG5n5PZFIJBKJboaZDQkt0jqmj5+PVYvdWGicAvwJLZJniuPXACu5++NN2JxI1BFkzhDgfmApYBYUIn6HmS1WyR8kEu1GeBZ/ZWaDzWxNM9vczKYJEuljJMUxL3AhsGoQT2sg2RaAI9pjeWJ0Ijx1O8LT9V5gPpREsQNYGVg6vM8BEefAQSgaYfOGbe1b2YySjr4A/MjdFwe+C+wJrGJm54Wtd6MItLuBXxT3JsYQWAD4CuW8mTlI6s/DqxvgMmAqJOHXCQ0Q5v3i/RrXzOZH781MwAxmNo+ZnQBcHra/AuxjZlt0p02JRCIxupGkeSKRSCQS3YjQRb0a+Fm5OA8MACZAC6LqWtz9ReB8YLI4Txz/uAmbE4kSVbuMxfvGKPR7BZQkbyXkbX4esESSNol2o5LQKLR1T0YbkQ+ifngY8GdEik4NXAw8ARyO5C0Wj/v7tsP+xOhBbJBUEQSLIC/dHwLLAxsBT6F2sVSNOL8mzq/WpL3FpuTvgHWAfwJPxrnXwtYDgLXMbLM4fh+SE1oiPqd3+RgEDwBnA+MiHf6+0cd9HpeNi5K/vtEG+6oIjjtQhE4HcBLwB5SMdBlgdXdfEfglmjtM2rSdiUQi8f9BkuaJRCKRSHQjwoP8CGCX8MiZqTh9JyJpDjOzoYXmaoVXgY8aNDeRGAHRLocC+wMLAg+4+wvu/j5KTrYpWrCfTRLniTaiIEr7oH73VeDHiFS8ChGSWwND3f1SYE5EUK4PbAD80N2/qDzV2/IlEqMFVaQBcA7y0v7S3V929w+Q1/lmwOvAmYxInN8R9ze9cbI+Ih8XAV6sdPaDJH0POCtsnquw9YmYW+S6fgxEPPsH0YbJL4BjgDmLCMbNgUeQ5FRTNpXvxbooQekx7v5M2PkD9H6t6O6XxZxgKPAp8GJTdiYSicTogOWGdCKRSCQS3YOa1iNmdiiwNrCJu98W4bV/BH6EPHX3dfcPzGxS4Ci0MF7W3d9qg/mJxNcwsx8C18XHg9x9/9r5uVBbnhD4ubvf0LCJiQQAQZQuA/wUON/d/xTH+yHSfAuUPO90d3+9i/s79duJ3ovYpL4TGAZc6e5r185X/dZEyBP2unZ7a5vZ7khX/QNgGXd/wsz6u/sXcf5e4GlgvXbbmhg9sFai2q819ru4ZhJEkB8IvAt8jnLcvAcsGpt9jfVdERXxG5RU9zl3P3Ak1w0GZgeORxr838sNyUQi0ZuQO9KJRCKRSHQTuli8PAN8CRxuZkvF4mgL4BYke/GwmV2HwlpXADZOwjzRLlQe4+Hpdj3SAP4YWMPMFiivdfdHkWdZP0JfN5FoEy5FXuVzAndBi5RCxOgpSLd6EzObuH5zEuZjBoJAfAol234S6YH/vLym6Lf6AFs2SUKPzIvd3Q9H7bMf8Aczm7UiRM1sTmBK4OkkzMcMFHJS4wBHm9l8XV3n7q+7+6Eo2us04FzgSGDhIjqmyb5rQxRlti4hDWNmA8sLzGxcYF/gVESYL92mCI5EIpH4n5Ge5olEIpFIjEbEYmBZ4DV3fziOHQ1c4e5/M7NNgL2At4E93f3vsdDYCHlHTgo8Cpzo7k+05UskxmqExEWXnmBmtgaKivgLsI+7P1I7PwPwn/QkS7QLEalzIzAHkhQ6PBLn9QkZC0Nej78ANnL3c9tobmI04Rv6rbmAixA5foS7/7F2vtF+q7I1vHU3RrrUf0VJwT+La/YGdkA5T34HTAHMDYwDLFglD0/0XhR9Un8kGfQasI27Pzmq67s4PtK2310Iybadge2R3fO5+2elLbG5vi5KEHpAbA70y7abSCR6E5I0TyQSiURiNCIIm/NRks8tgUOBpYAlK4LRzDZFGqtvA3u4+83tsTaR6IwiTHwwsBYwOVrwnge8HefWRvrlXRLn8XcaX8T3RIQXYU62uwmjIJEmQl7mQxCxc2Gl+1wQ5zsjHd4kcHo5in5rKBpbpwMM+BNwq7u/YWbzoLG5L3CYu5/exd9prN+KBIp3oYTfQxChfxBwpisZOGa2G/LU/Ry4ARH/VwU5meRjL0Y1NoTTxETIa/wwd3/o297b7Ua2/l+X70W8bzsBuyEZpFXd/eMacT5O5D/JeUEikeiVSNI8kUgkEonRDDNbDLgWSVkA/Njd768tJDalRZzv4u63t8XYRCJQEIrDgVuRDvBEwGDgeeAwRD5+aGZroaR01wK/dvd/tMvunggzmxbo5+5Pt9uWMRWlDjAwPTAJ8CBK+PhJbGDejcjI3WkR552ImyQfezcK8nE48tb9HHm+TgGMh4jp7d39xfA4vwAR6ie6+/FttHcvYGEUeQaSidkJkacnuPt/4vq949yTwLbu/pSZDaw80hO9F+Fh/lcUFfMesIi7v91eqzqj6GcHoWjIGYB/o8iMfwdxvguK3HkYWCX630767LmBnEgkeitS0zyRSCQSidEMd78DeA5JrbxEjLcRjt0vfj8DeaGPA5xmZgu3xdhEIhCE4kBEhL+Pwqq/AywBvImS064Vi+iLgQ2AVVFy20QgdLJ/BzxgZqfUdZQT/38E8f1lEKV/Ba4HbgL+BewQOtCvAQsheYvDUNsdwdMxCfPejSCg+6HolzdRn/Qjd58TeAJYDpg7NgUfRf3apMDiVd6GJlDpOBfE4WTAPe7+zyi7AAcjAnJrM5smrj8YOBMlBj/OzGZLwnyMwUDUZ70fvwMj17tvGrV+9g6UNPd3KCn4tWa2ort/BPwWOBHJB11qZkO8ltA0CfNEItFbkaR5IpFIJBKjAeUiJzwfT0NajzMBvzGzhUAETbF4PgM4GvgIecYlEu3GQsC0wG/c/T53f97d70XJ9P6FoiPGA3D3S5F+/z5tsrVHwt3fALYC1kfe+oeY2e1mtnpoGCf+nyj0oG8HOhDRuCRwMSIe9zSzidz9ddSmv0Sk6jJtMjnRvZgYmBE4192fCSJ9FWBpYH93vxYYaGbDgjhfCNgwrut24rzQMB9qZrua2e7AhMB9cb4/gLvvS4s4/6WZTR/HDwJOQFJvB1fXJ3oX6m3N3T8E9kb91lQoCqLq39pOnIcdA5E00NvAesBQ4KfAq8BVZrZCfI8jURtdDrXhRCKRGCPQr90GJBKJRCLR21GTXfk58CmSAnjNzB4BLgOOMLPd3f3uWIgMA6Z291PN7KJK8zGRaAJmtgSwKbBFzQNsfGBKQlooFvl93P0LM9sBuBlYBzghwq3/HtelxAWdQtBfcferzOxWYBbgVJR88kIzO9Dd322nnb0ZRR1vCDiStHg4IiXGR5uVt7v7m2bWP/SsF0f1/7f2WZ7oRoyLNqg/ADCzdVEehr3d/beF9vItZnaruz8T1zWisVyM+fehTcdhSMd8FjO7193frmxx933NrANpmT9vZn+I44eZ2efAle7+RXfbnBi9KGRODHEwfYAOd3/HzH6DJIO2NLM/ufsaFXHeAzTAv4s20n8K3Bbj/Blm9jRwOHCsmT0ZskFHAS+iDcpEIpEYI5Ce5olEIpFI/D8QId8VYX4+Sog0HS1Jlr8DqwPzAoea2RJmNiHyMD+1TJKUSDSB8GBbEPioi5Dp1xERuWBxrKM49znhdFHem4R5ZxR183546n8XEbbrAMeY2bhtM66XovLSLOp2LpRw+V9BmG8IXI2S054SdbxQSAW86u5r9hQPzsT/jkrirIaPgQ+Bmc1sA4IwR6QeyLN8BWBcLxLHdjchWbN1J+BZ5Ik7NfAHREaeYGYTlG3T3fcHfg6cXDt+lLs/2Z02J0Y/CsJ8GHAKGgseQM9+fnd/B3lqnwIsbWaXwNebLY3yNV1EMcyA8kXc760cErj7rWgzeCbkJY+7f+zuZ2Q/m0gkxiQkaZ5IJBKJxP8D1QLczE4EFkPeOEe5+yvFNTcBqwHzAVegBdPaKDlZEuaJRhFE0R/cffuQC9i/0Nq/CyX4PNDMfuSBuHVS4A1SSqhLhFegm1l/M5savtZb7hv6rpsAfwZ+BGxXkQ+JkcPM+lmgqNvhcbofSvr5mZmtj9rtXu5+SBBN26Boik713AM8NxP/I6IdfGlmQ8zs92Y2E4C7P4+kIfZGXq57uvuhsZkyC3AQkpe4qkl7w9ahZrYb8i6/yt0fCpJ0e0TuL4XI0/G9c96TU+L+ftlmey+KNjsM+AewAEqk+QSwCnCTmX3P3d8CjgBOBpY0s79Ba47ZzTaOY2aTx//7wsyGm9lP4vRjSN7qp3H+82LsuiR+zlT/m9lmE4nEmIIkzROJRCKR+H8iFu5LAscBd7j7B8W5yjvyb8DitEjzhd39vjaYmxiLEfxjX3f/JA6tBuwPnFR4hp0E3AVcaWZ7mNmPzGw14FjkbX5x44b3cFTEVhAj5wH7mNn80NKnDW/87YH7gS1RktURdG4TgpmNg7Thvx+E+TDgQUQyAlwKzGlm56FEifu4+2Fxbja0OfEB8F6jhie6BfGOeWyIzIPaxr5mNmNccioiHB0Yz8xWMbOt0fs4FFg1SPSm17+rokS0uyDysfounwM7AxeinBHHm3T4O0XtZBRP70a0WaOVv2ZVd/+pu68GbI4I9MvD4/xt1FYuBj5poq2aNMvXBU40s9ni8EPA2uF1/hzqdzcx5QmoiPN+KILjtbgmkUgkxkjYiFG5iUQikUgk/huY9KFvAX7k7jcUXpGV9i6xGH4zFhqeXjiJJhGE41cVWW5KojgN8BSwNZIxuNDdN4nzCwM/Q566fZBO6ZPACuGJ1hO0VnsEQqKpIzyg7wTeQvrZV7r7p8V1A4JsGAo8Atzj7uu2x+qeD5M++cmI/N4ckUmvA2u4+ytR30cCGwM3uftKZjYISWEdE39miUpHuAspokQvgbUSaQ4Hfgf0BVZC+uBXANu5+/MR4fFTRKgPAh5HHr0/K7y2GyWhzWxiFFn2K+BeYC13/6D4Tn2Rh/GOwEEhzZIYgxDk89+BJ919U+ucB2dltOFzMYo+/DLGiI+rTaLu9jY3SVsdCrwCTI68y3+KcnN0mNmcwG2IID8bOANJuO0Wf+J7OR9IJBJjKpI0TyQSiUTi/4kgzW8EtgNOiUVGSZivhjQfTy08fBOJRhAE+WbA3MAvo30+DVzt7tsFObkJIs4vqIjzuHdBYELgXeDeuDeTftYQpMhf0AbDT4HngxAbjObbVWLV/rHpsD4iKTZy91vaZngPRnhnTowkbeZHBOjK7v5Ccc08wC+BLRCpMz7wBfAJsHRu8Iw5iH7sfuAl4DRE4C2PCPLbgZ+HTAtmNiUizd/ySLrbRL81srZmZpMC66GNnwtRAubPa8T51sAJ2VbHPIQ394PAv919lTj2dXs0sytRLpwFIgKhuq+xzT4z2w74LfKG38Ddr47j1Zg1J3rv5kWSV68iL/kfZj+bSCTGZHSVSCWRSCQSiUQXGJnHj7vfZmb/RIm7rgFeKEJyJwY2QN6nuVOdaBzu/nEQ42sBk5nZvGix+5s4/46ZnRmXHx5qIT9196/qEkLxDiRhPiJmQh56O7r7s/C1B+EWwHRmdoO77+juX8T1d6DEhXOgKJVEDdGHvo2kNfoCUwJzmdlLVT/s7g+Z2S5IW3cF4DNETl1S6UNnex1jsDHaFFnP3R8EMLN7EJF+CnCsme3i7k+7+0vljUE+djdhXiV7HAR8H/UH7wGXuftrZnY6YIg4NzPbwqXHX7XR4+LvJPk45uEL4GZgDTNb1d0vi7ZSPet3URRNp+feBGFe2DAt8Ch6x/Yxszfc/R7gyyDO/2lmKyEHkNlRUtvcSB8DMKo+J6O0Eon0NE8kEolE4luhFk47JTAQeMeV0Asz+xFKRPcM8GvgHqSruwUic5Zy93+1w/ZEAsDMjkXejG8iKaGHy42gwuP8MOBc5LmZC+FvAVOywUeBPRA58jO0iXYV8DnSjt/Z3Y8p7vkVSg68TuWJnuiUB8LDu3gRRIYfCsyCPPmv+yZiMcnHMQtmtifSBZ/X3V8oZNCGAwcCOyD98t3d/aUmZC0K20r5mL8DEyFyESRrtYW732pm46Kon0OBC4Ct3P2zJmxMtBcRFXMTmiMe7O6XxfGZgMuBv7n7Ng3a04kMjbb7Cepfd0PzhO3d/e7qemBAvb1mP9u7UVvbbALMiXIv3OXuV8TxJM4TYzUyEWgikUgkEt+A2qTyaKShegfwgJn9wJSs6W8oud8EiCh7ATgHWAKFryZhnmgcZtanIiGR5+OLyNtxX5POfkdIAxAbQGcCuyNiZ7eu/ubYDmslTC3xGtJaPhK4DL33q7r7yki26d+obygTf16K+ogkzQLR15aL8y/d/SZ3vx21yaeA04Hlqno0sylMSR+HlX8riZwxDi8C46CIA4C+QeZ8APwVeB9F0xwJ0BRhHv/rq/AwvyHs2BR57m6GktFeZGaLu/t7aENyD7RBuWtTNibah9jAeQhYBZgeOMXMrjSzc9B48SXa9GkkMXTVz8bcFTMbz90/cPcv3f1k9A5NjKI3FojbJgfOCm/zr5H9bO9FtMtqbXMBSgq/SJQLzGwb6JTMNpEYK5Ge5olEIpFIdIGuPCvM7EJgYeAQlFzsdGAYsJu7nxHXDATWB8ZFHkX310PFE4kmUMgFDACGI4/ngYgU3wBt/PzS3V+vbQz1A9ZEEhfpaV7AWsk8ByKN+IFB6GJmE6Lokn7As67EhH2Qd/TFwHHufkrZt5jZYM88B0Cn9joM9bGzIGmWc5HExatmNiPqd2dEmzr/QUk/DVgwveF6P0bmIW5mU6CNpklQ5Fapbb8JShh7I0qquHrlyduAvZXH+/fRJthGwI1xrB+SYPojMAT4TrTxCZGEy6XZx44dsFbC6O+gCMSlgDdQ0s0dvaFEtUU/OxSR47OjjahjUXt8Oa77OYrs+AL1wSuhee082WbHLJjZiaj/3MzdbzGzI9CzB9jT3Q+P69LjfAxERot8M9LTPJFIJBKJGiKE+pyQYamO7YlIsnXCE2ch5HnzHPB7M9vEzIa6+2fufrq7H+PuVyRhnmgHYhL8ZYRcX4rCv+d29zfdfVckY7AYarvjh6fklGZ2EjCDu19QLeLb+DV6BMxsRjObAyAI83FRZMl1wN/N7G4zm8Pd33L329395iDMhyD5lT8ib9M/xt/4etGZhLkQi/GKML8fbU5+hDz4fw+cYWaLufvTSPrmMeBspGXeASyS3nC9H0HodZhZfzOb3cy+GxslBJl3HMoNcouZLWZmM5jZd1GU1xsoGezHtLzRu8PGKcxsOTP7qZlNUrzP0wGTAv+pCPMgFx8DjgdmBn4c3+Utd78o+9jej5FEHo1wPNp1H3d/GEUfLYhk0rZtkDDvU8wL7kUbOrcCF6F3axeT1Bju/gfgYKTLvzUaw+aN+7v8zoneBzP7Huqbtg/CfHdgJ2BHlLT40PQ4H7MR8//BZrZAvttdIwfpRCKRSCQKBNF1K/Ku+SCODUSeuqe5+91mthPSLd8YLTwuBI4CPjezy5IIS7QTQUB+FQTkvUgq6Bjgoeoad9/FzBxFRVxkZqcC2yP5g62L68ZqjzKTzvs/gHvNbDvgceR19xGqpwmBbYErw9v19lhYjockGJaLa5eJZ5IePV0g6qwvIshfR7IWzwTR9HtElB8T1/7blENiY5Q473zPpJ+9HrWNvj+jTekpgefN7Dfufra7nxf91nYod8BHSNrieeQZORPwDkqsONo9I81sYdQOJ0P9whOmhIkOVBJsywBPlkSomd2MktkOr//NbLO9F8XzHQwsjXTsnwfucPcP6u3PWwmMHUV+VX+n2xPVVv8/5rMXAi+hpLpvRhTlp0giZni8b/929zPM7DoUofa8Z9LPMRHvos3G68xsHRSJuKm7n2NKtLwOcJxJzu+Adnia16Lz0tt9NKE2H70A6dlvYWY3dxXtNTYjSfNEIpFIJDpjXUSELeLu75vZz9z9VDO7CngqQmu3RQTjxbGI+AuwNyLTNoqfiURbEARkHxRu/Q5KNvc0yNMMyfN95e67mtkniHw8CXgYmC/J3Rbc/R0z2xrVz0HIG+9L4FBvybLcDpyGPJ83QgvQKZBH7BXAr5LU/VYYDMwD/NndnwIws/WRF/E+7v4Xk260u5LRnVndWBGu7TA68f9HsdE3FLgdETk/B/oD5wNnmtkwdz/R3c83s78hcnoKFI1wXozFB6AN75uhc1THaLBxMeB69J7v6e5/r13yHNI039fMXnT3a4JQNeTJ+QLw6uiyJ9Fe1Ly2b0VSUtMiz+zXzWxtd//nt/lbDZOACyK1gf2CML8IWBT4LpJgORT42MxOdPfH3f2V6sbqOzdoa2I0okY+93H3DldC+Ofd/YsYb69COvu4+51BnA8EdjCz44G3mmqv1Ty0tvGUhPloQLHhNwQ5d7wG/AQ4ANjfzG5J4ryFJM0TiUQikeiMQUi3cQEzOw5YxMyudvc7AMzsB3HNHcWE4hO0S/868j5LJNqNPsD8iMB9rjpYhYgXn/czs/ORB+R96Uk2IsLj6nO0GTY98hC8uzj/oJltCpyBEqVt5O63m9lB7v4xJKn7LTEJ8tR8CcDMNgTOAvZy98NicXcUkhv6a3ljbvD0bsRGXz/gaDSObuDur5mS030B3AScYGafu/tp7v4qItMBMLPFIwJsaWBZd39xdNpnZjOh9/t01B7fj+Nfby66+8sxZzgMONnMfoXI++lRgr0X4nskxgDEWDkIyXS9CfwSJXyeF0VKXGaSlHqjfVZ2mSPgOeAPwN1mtgeSGlzb3f8Zm+i/BLYCJjGznUrSPEm03gvrnLemLyLCP47T70VU3XeAa939w7huTjTf+TVwt7u/2aC9pfb+DsA0yBHhLOARVwLoxP+AKrIlolHvQtJmj6PcOz9C4/AOZnZrvvNCkuaJRCKRSHTG6cDOSH/YgeXd/ZVi4TEhIhgnCvJxHOQd+SSwf5I3iR6CiVCCr0q64uuFcyz2x0NJ6W5x90pWIMndAhZJOqPuLgqP0dPRYvMHwF+qa939kSDOTwNuNLOFXNq11fnsFwp0FW7t7s+Y2TPA6mb2BvIk38/dD4vb5kJ97V3tsTrRzZgY+Aw4Ogjzc4DFgR+ihNtXAqeY2VceibcBTLlHlkaRCku5+6Ojy6CinS6LCKZTKsIcWu910Yavin6iik4BeZc/Cfwgo3jGOCyCZIR+hjadPzezyYABSM7va8K8HbISBfE4EEWR3eXuL5nZFTEPWAa4zt3vjFteBJ4FHgGmRt6niV6OmMNUfdURaKNkqJn93pWDyYF3TDJSa5jZFYgsXws5Ed3h7m83bG+pvf8Fck6aACWpP9/MDik3dBLfHrFJ3Rc4GT3nLd39STPrj/LJnI9kyHZMj3MhE4EmEolEYqyGmQ0Lbxvg68R8zwPjoUnaNHG8mjScgTzhTkO78hegRf3ZuRBO9AQEafM28oZex8xmqXuYo3DMA81s+vLesb0Nm9kEZraRmQ0Kwnwi5JE3hbtfiDTgvwC2NrO5ynvd/RHkoXce8K3C8sdGBJFTJhQrE4udACyJvMl3cvdfxz2zI++n95E8RmIMQxAg5wE3mNnqiDDfJCQi7kNj74fAH+N8dd9LaPG/3ugkzONvVyTnCsAH7v7QyK6r2rO7XwmsHfZvBKyHchp8EW1/rO5jxzDMhpK/3h6E+QbIE3b/iI4Z18z2jA3YpgnzMkfANSj6YRX4OvHfMGD8sL/CvEh7f3t3X6KLeUOilyE2azri93OQBOUbaBPwNDP7jZlNGJcfgeYu1wB/AlZBfXBjhDl87djRn1YE72poQ3Qm4D+IzJ+lSZvGQDgwK/BPd38yjn3p7rehee70wIHAUtkHJGmeSCQSicThwEIRZouZTQs8gbTdOoDfmNma1aQhQgKXRJ5j06EFxvfc/Yk22J4Yy2FdZLoPj8fPkS7lPMD2ZjZrLET6mdmsyBPyTbQASbQwDbAbcKuZTYDkbfqhhJO4+2WICFsOOKgL4vwf7v7TyqO0Uct7AQoiZxjyGr4B+JuZbRIbFBcDpyBy/MdmtqqZHYiIqCHASlm3vR8je37ufqdLr76SBXiiuH5a4HL0fl5Ru+8Nd3+vm2ztgzZ2PovP/UdyaZ84vyowJL7Lue5+c/S9GcUz5uFpNAec08xWQxt6ewdhbmicWAKYsWnDvJUj4G40fu2CNPmr8x+i8W1ZMzvRzHZGOTu+IiTdSsI10fsQHttVRNd8SAJtQ3dfCxHRewM7AvuZ2XB3fwxYEW36bQQs7O4PtsV4zcWmRxEbT4UTwyrAfMCR7n6zmfUfRX+cGAliTBuGxqy+caxfsbF3N/A3tNb9FW3ov3oaUp4lkUgkEmM79gE+dfdPzWx1d7/UzH4RnmOLICmAIwDM7FJX4pyXzGx5NNnoF97piUSjsM6JfDYCZkKL+Nvd/RF3P9rMpkMapYuZ2SVIM3rR+BPLVp5kuTD+Gk8CR6Ikqs8D9wA/JggzAHe/OAiRcwA3s329i4Rv6VE6IoLIGQLchzz2X0YLt9ORDvC+UR4GtgGORxs7dwE7RntPzf1ejKLfGoy8HgcAD7l7KbvTB5EmQ2JDezIkg3GKu59X/p1usnFeYHd3Xy/6yLeARU3JSD/sSmIl2vZEwH6I2H+1fr47bE10P0YhqfM6ysFwGpJD283dj4xzswDboTG5kcijciyPMepA5FG8beXYEYRZ7K37TtFmV0dOIg8CK+e8YMxA0RaORkmVO9DYi7u/bWbHonH4MF1m+7v7O8AlTdtajAuVjNH4iDR/K86vh/LK7O3uR0YExQ7IOeSRpu3tTai/y/H7+yYZnr3N7Hh3v6N6BhE18waK/FsLzck2bo/1PQPpaZ5IJBKJsRYxOXsnPBh+AVxiZodVu+3u/jKwGNpkPgJp7ZZJFL9IwjzRDhQLjOEo2dyOiAw/EjjWzNYBcPftkYfZm8BewALIi2TBgoDMhXHA3T9C2skfIM/mcYHPghDrX1x3EbABsDzwe6vJ3CQ6o+ZZvDnwCgr9XtHdl0WyNssjr6aBLp3VBZBm8NLuvm201/TW7cWIMbfqt+5CkV5HA7eZ2S5xHCS38s+45lrgRkSiXFT9rW5uB8OBlYKoIf7vOMCJ8b9HiHYIknIFtJn+UjfalmgQFWFuZoPNbLOIipkXwCXXcwhKoPgUcH9Ec62A5IQGA5uHE0a38S5mVpcRrKSF5kcJaJ8ujndQSGK5+8bIo3QJFMnzRc4LxhyY9OwXRs4TU6GcLAC4EpX/HtgD2AJF1o7XBjMpxoX9IhLtA0TyT2dmKxOEOSL4QbrsPwambIe9vQXVuxxe+ROacoBUOBW4E7jazBavxlQzmwP1aTchx4UVzWzmGOPGSiRpnkgkEomxEmXYYuAK5F2xnpkdXh109xcRGdkPODjOZ8hqonHEpHVW+HqBMRiFW3+AEtYugbyIFgN2N7O14tpjUcjt9MCi7v7z9NgdJSZBYep7orDU26KuvqgR5xcjb2hImZtRovIwD8+2uZBn8TNx3Nz9ZLTxszoiHiu85O5fwNeEa3rr9lIE+ViRh4ciT+zlUFLd3yEyZLfw5n4F2AR5EX4EXEdro68JaZ5/AX8N+0ARJ1cBq5nZYfB1my6jtmdAmz+PAI83YGOiAXhL//seRJCfDlxqko3C3U8Ffo4I8ouQ9/lRwHvAIsVmX7fMGc1sTuDmIOqrY/1ifjAd8E7lwVuRXkGijWtma8Tnf7v704WHec4LxgBEu/sMbUifD8wBbFxsTlbE+QmoT16VglTvZtssfpZ96MEoAvLDiIz4A9pUvQzYzt0PjTFkVhRF8SrqpxNdwDonVL0SJVW938z2M7P+7v4Ciox6BPUhF5vZBUjPvq+7/xn4EkWrvFVbM49VsLH4uycSiURiLEUZahs76q9GqOKkaPG+KHCeu+9e3DMl0ld9EmmYf9AG0xNjKcxsSbRw+KUrISVmtgvytNnQ3V80s8uQ3uMBqB0/jxKSXRzXdwrdHpsnwCVsJKH3QZRsgLxh/4Xe+4rAnRwtKl4srs9w9lHAzBYD/o42IM92903ieF+gIxbDt6Bw8R8SEgLtsjcx+hFE3qLAz4Ar3P2COD4e2jTZB5HnBweZg5kNcOVo6FZJli5sXRFpqK/m7leZ2VSIeFoQEejboggeUHvdFxgKLBBERfYHvRzVM4zNvlmA/VGC+CMRAfknd98hrp0XmACYGkVJ/CPu7dY2G1FOy7n7SUGEfVGcOxFYE1jX3W8sx/0g2Q8Bfubu93eXfYnmMLK5TJwbBlyIIgp2Ai4q1zHRNw/2BpJ+mtk8qO2t44XclZmdCQxy93XiuvmA3YE1kDf8Peg93ArNI76bfW3XqN71iDS4FfVbtwNTIDnHc4Ad3P0dM5sCRRr8GCUIfRDlPepAY11fYE13f7/xL9JDkJrmiUQikRirUCPMf490Uy80s4vc/TUz2xYRjuubGRVx7tIxnxkYloR5okmYktOehhboFxZt+D7UHl80s9+hcMo13P0+M/sq7tnGzIa4+5ldhG6P9bDOuvBbIC/z24EH3P0VMzsPhbIfihJWroYkWy4D3gGWrBYnuWj7RtwLrIS82pY1s4Xd/e6iP+6PvJo+y7ocY3Ei0kZ9AW1GVYv7d82s0oLeG/jKzI52yad9XlzXmAesu19jZqchzdeH3P0Fk+zVIcgj8zm0MTkUJa79D7BURvH0flRjbNEPfQqc4+73xPnNgGOAtaP739G7SJjYnV7bQXJ+7u7PAicFOfZnM3vM3XeJy65GSe33ifnsjWY2AJgZybW9DDzQHfYlmkVtbbM50tifEM1Vbg3HoDWBS5H3NmZ2oSshLC6pyW6Vm6y8y1E02Q+QJOYaLlk8kArG89X17v6AmR2B2un+KEnt08iBaZPsa1uobYhVm319UeTpa8Cu7v54zHXvQNGUfc1sR5cU6YFmdlS1vjWzGZAX+mLA4mMzYQ5JmicSiURiLEJMKqpJ5cXIK/dw4CZ3/yzOv2Zm26MJxfpm9pW77wXgChlPJJrG5IjMPTs+/93MdnP3v5vZbWY2GbAM0t2vEiI9h5JXLgY8A5zZrMm9A95ZX3ncKNsjjcd93f3fZnZuXP4rtFh7B3gXWDb+Rm5A1NCVx5tL3uZW5KF7BnCUme3srQSQ0yPN1esbNTbRJHYFxgNWRoTjs9Vi3N0/COK8AxEkLwCnVDe26T27GnnGLwC84O4vm9k2KFHwKogwfw/1Hzc14Vmc6F4UXq9DgJ+icXQ59IyrjdaXCweLtc3sS3fftf63umvzz8zmRrr/WwP/iMMToXdrdTP7wN0PjAiJg9BG1EVmdk1cMx3aoMxk4GMAuljbLIJkrfohmasLzOy37n6/SZLnYjRfHGRmZ1bEeQPoE+/WscgZYXvg8iDO30Pt8uX4Hv2Ar9z9H8A/zOwkYBCK7nklvKizr21hHDQWVfJLA1EukPeAL9z98Tj3sZmdgTYgTgA6zGz3WN9+CGBmi6NnMz+KsHy06S/T05DyLIlEIpEYK1Dbhd8XeZWujTxKP4sFUl9gSBDnU6IQ3FWAI9z9gDaZnhjLYZIQugAtMoYgr5E1wzsEM/suSu65trtfEt48qwDfRwvrx0YWsju2olxsmbRpFwF2Ax5D3jUbIV3iHcI7Zygiz36EyIb90supaxSk01AUBt4Pydtc5u6fxmJuGaQN3IES2b4LzAMMoyVvkRJCvRgje35mNhHqz+ZDGyh/9iKhtpmNA6wFnNkT3i0zuxSY0d3n+RbXJvnYi1G1WZOUxb3AZEiuYBzgj8Avom+r+rhJkcf5Okhz+fiG7FwEuAYlH/0Z8GgQZdOjDZ15gdPdff+4fkVE/C8PPIvkF/bJMWzMgpkdjEjyjYH7kef2eiiZ45+BHd39+Wjf1wLTAnMHYd3dti0GzAZcEMTtIJSkfmvgUTS3ughp8G8ZkWf9UZSHA9NFVEX193J+EDBJQ12KZJqejGP9UH2uiuZfPygdvyLiZCPUX/wN2Njd34lzk6L52OPu/jyJJM0TiUQiMeYiFt/rupLMVcf6Iy+L19z953FsTrTwmRiRNhu7+x1BnP8aOKSaiCQS7UBEPxyMSMblo31WIZhTownzp0j3sR+SEHjB3deN+0eqdTm2IkjdrYApEenwx+LcHsAvEIm+gyspVf3+rNORIOr2HrTJMwHSKb8F2MjdPwrifGnkqTkT6n+fAE5OD7Lej4JU7IPaQF/gE29JrUyI+qw5kEdbJ+K8+DttawdF/zodcANqm0e0w5ZE98NaUl190Di6BNpInQQ5WGwBHODuB8X1VfuYHPhlnGtkPAjZhYWBs1CSvo3RGPZlEOfHIdLra+I87hvoSgz59d/JMaz3otjkMRT1ci1ykvh57fxmSK5vq2o9FGP0BK5kkN1uJ3AJ8Jy771y8O4OBndEY8BSSk3GUVLcv8obuj9ZlV7n7et1ta2+Ema0MzObuR1jn3EWDgN+iueyeaAx7p7hvAJoDrwZ8Pzd8R44kzROJRCIxRiImaYcDSyKd0a8TiQHnoTDAX6GkXnuinfbHge8hYnI5d38rFxWJdqIgn55E5NPnKNxydXd/plgUbYc8dmYG3kD6uot7kRQs0RkRcXIgCmNexd1vMrPBFXkXxPnPEXG+q7s/1j5reweKxfBuSL5me+AtJMuxIfJ4WtWV/Gsw6p9PAx4Gdq5CiBuw82uCLBeKoxdFnzUM+ANK3DYMRRQc6u7/iesq4nw2YAfgco/knz0JEYX2W5T/ZENX4rT0chwDEUTiekhv+bbKc9zMpkFtdAeUXLsizjvND5uYL1ok+wwHkIWQx/m9yGv3kXj3SuL8NHc/MO7NzcgxBNZZw7wPIpufB64NT+3qWB+0pvkrMByNy581va6xSOgc/emPgJujLx2M5gfrAzMgrf03aeWKGIrI89Oz7Y4aQZJfCvzO3a+NYwNRxOm6aK17hhfJXq0lg+M5Hxo5+rTbgEQikUgkugOxoD0OaTZ+bmbLxfEvgSvQJPIilJBmL3df3t13AO5E8gvvxPVJmCcaR3iSgRY9oLDqSoN/GHCpmc1UETfufhzSX90ILZ4XjYV15q8ZOc5Di4nBwJagZFixyMDdDwNOQjI3m7fLyN6Aqp1558R517v7E+7+Jtqg/D0wF3CZmQ2NzYlbkQfngsCJZjZXE/Z6K/nr2WY2VRP/c2xALLorwvxOpFN/MlrIbwBcbGYzAbj7W8DqaFPqXGDx9lg9agSRfzwim9aPY0mYj5nYFbXXZZDnKwAhUXAUiog50Mz2juP1vA3dTZj3jXF9HDR+7YySNy6LkuzOFdc8C2yHZFg2MbPfhH1JOo4hKAjzvwLnRZ/0GPA9MxsWY3GV0NaRc0CHu3/cYETELGY2W3ysHDh+jcaD1cxsvJgH/Aa151dRW77Q3U9w97Pd/SR3PyXG7JzP1lDNVwPzAHMCJ5jZMgARWbIFcCFKaL+JmY1f3eDuX1bRCkmYjxxJmicSiURijIMF3P3FIME2B64N70fc/RxgM5QkcUN3/23cNz6SaHkWGBDe6olEowhvsEoT+jgz2xL40N1fd/eTkNfjcOCSioACcPfb3f3cWGhUuqu5SOZrT6xOcPengcOQVu0apuRUuHIcVMT54UgzdrcGze1VqNqZmQ01s1+b2WGozqrz5u4foXb7OyTJ8WczGx4L5r+izZ4lgcMjZLgJzIC8Spdv6P+Nsag2+SLKYABwDsq9sIq7nwLMiBIqTomI8+nj+reQ9MWJwE0N2jtCf9DVseq4u/8TyWP9oqmNnUTzcOWuORbNA39pkj6rzr2I+rCjgIPMbNM22PdVeObejmSvzkL9154oifLpdCbOt0dE5Iw5nx0zUDhUYGa/QIniq2TlRwBToM3gPt7K2zIp8th+3Mz6N9EWTAnqrwbOMLPZio3G/ZC++jFo3lUS56eg5JOXx8ZQJ+R8VjCzcc1shnjGn5nZOGa2jrvfDWyDok3PMLMqWf3naE52Adq02NbMhpd/MzeCR42UZ0kkEonEGIOYCHbaLTezcVESpwOBTYE9gwir3zsvmmysjmQt/tWEzYlEiULaYDjywv0UyVecCXxRTWzN7JfIy+x9lBT06SZCw3sjCimOgcB3gKmBJ4Hn3f09M5sBkQ5rAWe5+3Zx3yB3/7T4O43Ub2+SfqhsjQ2ef6C+9nNEOj2INiWfKa4fhJKD/hqFEG8fx/sg784X3P3fDdk+BOW36I+S6L7bxP8dk2BmMwOvuvsHxXu2ELA3cLC732NmF6NEu1UywiOA+1C+kWdqf6/b5SNq/cFswFB3v+Nb3LcgcD4iVU/oLe9oomuMSorAzE5E0lyHA8d55wR60wIrAye2g8Qzs3WAE4CVq3Yb/epiaJ7wAtJYrzTOJ0c5fDp609iSGDXMbGkUBTcARct+FeudnwP7I8mzU5E2+LJoc2XRJtc2ZnYA0tt/Cti++t8x9p4X9u8A/Mnd340NoR2pzQ8asrVXzJ9jrrQdipL+NfAAms9eB2wRkSiroDF4UmAzd78p7h0A/Ak53SyTfcG3R5LmiUQikRgjEBOJ1YCJ3P0PcewCRIztFov7PZCH+R5eJPQys92RhuW0wFru/lDjXyAxVsM661MOQkkTP0AJfJ71LrTJgzjfHk2AFwpPuESB2ibEX1Eug0nRZsT9iNT9TxDneyCv1zNcUk1ts7f4/DWJ2NMID+uc7HEdJF2xDTAQEeC/RXq7O3uRbCza99rAuQ2GiZfJscrff4rkGBZ397t7Wh33ZMRG8z+QnvKP3P29OG5Iv/58lGdhe/SeVQTfnSiE/CPUb3V7IrrC5mqTZzhwPcoBMT5wI7APcN+o2qSZHQnc4O5/acTgRLegtnGyOPLOfQZ40t3fiGtOQ/PFI4BjS+K8/ncaNB0z+zny0p3f3f9V9MPlhuQNiDS7v6t+L9G7YWZrI6/hL4Ffufuvi3PjAT9Ez39WlAPnGZQE9OGG7CvH2N2AbVHOqO09csMEcX4uWnvtCFxSEOdrA+c0TWLH5v/W3sMTPpvZnGjsfQqNX/9CmuXvFPPFldGYNhmwaUGc90MyPbmJ9l8gSfNEIpFIjBGIkMWj0WL9N2ghtCDwY3e/L64pifPd3f03cXxbYFxE4jzbBvMTYynMbEaXTEh5bHXgEGCNkAXAzJYCfoJCbP/u7hfG8Z2BhYH1eoOXTDsQi7A7gLdRnoMHkcbjBsAgYJEgzqdD/cOWiOg9umE7y42TA5CMyXQoSfH57v5gTyM+YuF7ACIfn0CRPB4EzlpIE/4aYKeuyNEmvLuslZx0AFr7fFacG4bq93lg/fJcYuSwVnKxjYBXkKTZj+ve+mZ2HkpgvL67fxzv4p3IG/YtYPOmN06CNLgC6IfkLQah5HOfIq/Hm+pEaP29S7Kh96K2kXo9kjWZHOUPuRo42d2vjmtPRblCDgN+3xM2pk2SC9ejd+rC2LSspJG+C1yOiLJz3X2jNpqa6CaY2QQomuBAJGu1Wb1tRj83H5LqeM/d32nYxpI4r7zf/wlsV/M4Pxd5nO8I/Nk7J6ls1PvbzA5F87+53f3lpv7vf4NiHFsUyTS9D2zr7mfH+f6Vk00Q53shR5Gt3f2a+t9p/hv0TqSmeSKRSCTGCMTEanu0IN8bkearu/t9xaLiSbT4OR1p5+4ax38HHJGEeaJJmPTI7wyvoU6ngEmA8c1s2pjI34hCbFcCjjCzJQFcevzrBAnQl0RXWB6RCPsDV7v7f+L33ZHO8plmNq67P4fC8fdA2tuNoiDML0Gk/idIF3ol4FYzW7oHLnJWQ4lnlwRerIhEl6zNBShSYgXgN7Ep0QkNEOZ9Y4E5GEmxPGZm65vZHPH/P0RemYujd26k2taJFmJz4fz4eC+S5bkyvBwxs37RH00NTO5KpgkiKF8DDnD3TZvqt4LkrjZOFkME+f7ufo67n4r6iD7ovV82CKfKa576e5eEee9F4ZV9M2oHmwHfBbZC5N2BZrZiXPsztDm0B9q0bgyjeC8eAK4E/mBmi7p7R9E+p0cbxHMhOcJEL0dX41EQyych54rvA1tYoQEe496X7n6vuz/XBGFuZhOb5GEqG6v+FiQ1ODF6z44rxt+PkfPCX5Geeadk0G1wBLkQjWWrNvx/vzWiXvugpJ//RuPWbkWf9YWZ9Y/fr0CRJ30o8sxUf6dRw3s5clKYSCQSiTECESbraNd9APAV8EMzG1h4l5XE+amION8hjn/egI2ZiClR4mPkIXKRdU5++BqaDF8AXIuiJzZz9/nRxHdiYLzq4vDstfQ0HylmQknT7o6Q/AFRV39CupoLoPB83P1Zdz8iruvXtKFmth1aWK6O9Cl/giJohgKr9bQ+xN3PRR5v4wLbm9nCxbkvELG6FQq33rxJ28KT6qsgE3YEHgLuBo4H/mJmh5nZd4BDgQ4kJZKLyW8Jl0TJuWg9eSVKrHq5KbHbl/GO/Q6Y18yuNrPDgYvQu/gAfE1mN+Vp3hcR/KcCU7j7ndVxl47+Ssjb+DhgmWJOkRjz8GMka7Cvu1/v7v+IzZNVgdmBn4U3L+6+FSLNT2nKuMIbfoiZ7Rhl7bDnHeD3SHLjL7EJOI9J43oHtBHwr9xI7/2oNn3j97nNbGEzWwTA3d9Ea5kjkQzHThVx3vRc0CRv9wQi78ctbP88oh/uQZtPR6I8EsfWiPNNkMPCtU3aXSLelYeBS4BNTIlMewzKuV9slJ3k7rMBi6LN6cPNbKU4/4WZ9Y257lXAGijyL/E/IknzRCKRSIwRKMKpTwa+hxKN/QLY08wGBwnWN659EjgYOBGFuXYbTJnqK093j8/jftN9iTEbQRa9HOHVA4AbzOxcAHe/DYXdHhPlR1XoJdoU+g/yQv4aSe6MiGKR8SRK9rgqaIMsQli/Av6ICOkZ6/fXJRoawpzAYyiJ2+dmNj2SmzoLJftyM5u0DXaN1PPR3U9CpPREwD5mtkBx7gtElK6I2nQjKDyLByOCdnbgdHdfHy0e/4BkF65EC/XXge+Z2RRN2dhbUdu4uQct2M9Dmw+zE8R5nL8VJSyeHSVPfB5YrPKWa6rfcuErlEBxJmAhM/tBnPsqbHkaEedfoaiE+ZqwLdEWTIokWV4E9W3RZ9yA+rKfIMkpAJreSI02OQxt8u2E+s4LzOwPcf6vKFLqRjQ23IM2gfujDfbcSO/lqDZ94/fTEJl7J/B3M/uTmc3n7h8hebQjgX3RxnU71hcvAXeFDRuZ2YTRhucH/o42z7d1aa//DhHnx5jZ7ADu/pG779nUO9bVXMbdv4oNir8C8xNzwq48/ZtGbEB49FNDS0LfJeG4JBqHDzOz5eLUhCiKck13vy830f5/SE3zRCKRSPRa2Cj07kxaeZcC8xJhjEFCDUXk2XXA293pVRiT1/VQIsfrTCHBN4UtV3XX/030fIQHyOdBQA1DJN4PgD+5+y+6uh4ldToJeZL9MD1iO2Nk/YGZzQNchbz393T3e+J4P9QXHAus5O4PNmftiLrIsTi7CfjC3X8YhPn9aGPvp+7+kZltjnTOD3H3T7r6u91ka5U4bzCqs+kR4fSQR+JkM9sJebzdgaQv7h/Z3+lmWyvNz77I+/lY5IH5TPm/zWwq9M6tgxKn9UGJoP/Unfb1RpjZ3ChZ6kldtNvHgNvcfUsz2wWRfE8Bq7j7O/EchqCExa/E4r+JdvC1ndY5oe46iMT5C7C3u1de71W7mRURURsm6ThmwpQA+BSUN+SyOFZ5dy+C+rC13f2Shu2q+llDEUazo/epH9p02hvNETaI64ehSKnp0Ib6FfEdGk9QmugemNlZKLH2r4A3EeG8Pcol8Qt3v8vMxkcyaXtGOaJpRwpTnouzUDvdEm2QXgOcg9rwJ4XX/K4oQu0dJKP5XIN2VsmgBwN/RuvEO939keKa+9FG+sqx8d82FP3SMDSXmRfoi3LzfJ0TxMzmQpvUbyHJuXmR5Nws2Rf8/5GkeSKRSCR6Jaxz0rw10S77cOB4j0QyMcm4BPgOcCaavG2DSJ+F3f35brZxHOT9MyfyXjoESW+s7u6vduf/TvQ8mNmEaBH8lLu/GpsqeyEPzcHIS2cd4EJ3/2Vx30QofHUtpHe+RIRfZiKfQLGwGILkbAz4B/CPOL4BcDZK+ngS8jBeBL2TnwI/aLIua/3XcHf/IIiS3yJv1/1RCP5fgZ+7+3tBov8Wkf/7e0NJKwsycThwC/IoHwf1t48Bf3T3o+LaHRFxfhtwqLvf1YSNXdg8CNXdIOBdlKTy82LBXE/suCLqoweghfJ77bC7J8IkYXMn6qP+gjZ2zqnGMDPbDBE2qyCiZGdgWxThsYqPmBy02/utgnzsiwjHidz9peL8ZsBpKCHogXXivLiu0UR0idGLUWyk9kek08doPvZCcW4FFLG4vrvf2qCtVd80lMjJA9zurQR/E6Cx7QhCQmIk3y3b7BgCM1sCRfHsBFwa47AhCbdLgX+6+3Jx7fjAdsBFHok222DvQLTOWg1Jnp2DZOaquU457/kV0t5fs4HxYKB3TgA+EFgCRWvMBQxEUYc3uvtfzGwvFIm2mrs/0q65djH3GoaiSd5CRH8f1A9cDWzq7m/F9XOgte4ANBavHmuF7BP+v3D3LFmyZMmSpVcVoE/x+7nA48C/4uczyCtjUJwfihbGHyIvjdeABRq0tSKWPkKLtGnbXX9Z2lOQjupziFScEYW0XgtMEOenRETpW8AJxX1rIs+RE4F+caxfu79PTyvIY/9R4GW0YHsBLSwGxPkNov47UALQV5BHYf8436chO/sWvx+GCJCZ4vP8iMTvAK4qrpsEaTE/XV3bcN0OBG5HodYLIl39xZFG9AvAjsW124b9R7SxLcyJiPs3gGuK431q15Vjyc7I822GdtndEwvwc7Tx8G+k+XpN9FHbA3NH23geeW1XbWX3OPZPYFjD9vaNn8MQ4fRoPNeLELFf9aGbRTu9DJi33fWcZbS3g6rfrzZStwHmKJ7/SsCr0YetiuRYlkGSKH9rYjyI/7lg8bkPkg7sAN4Dlq9dPx4iRj8Bzqi+Y5YxsyCv7a+A73VxbpNoJ2sVx6wH2Dww5iodiOwft3a+HHOtfqwb7Bk3xrCfxuf+MZfZIj4vHmP/C2hO/udiDnNgD6jPAcDlaA0wcRz7E/KE/wDNySYqrh8HzRerus21wuh4Du02IEuWLFmyZPlfCwqvfa6aUCLt34osWx4YGMcHI5mUn9EGQiTs+QppUf84JzFjb4mFbgfwNnAzMF4crya4JXF+fHHfDMU1fZu0uaeXasEV7/+1KFx9RkSGvYg8yysCZW5ElmwXPyuCrZF3slzUIrL8CUSSzFQc/zEi9e8BdgV2Qxt/bwHztKluF0Mk6Gq17zArkpB5GJizOL5Wu/s5FElwVbxvO9S/U/2ZAAsjkn25dtrdE0u8Lw/GAn11lDT1MVqbgKciAnK2uL4/cBBa7DfWXxXPcijaRL8DyVz8GpEMLyOCpCJOK+LpVmDmhut0BIKrq2NZ/qs6nTee6eD4PC5KAPwW8AVyXtgFkc+Gci08Guc+Q04Xt9PaSO2Wthv/e2JE0t0GfLc4NzXKZdIBHAWMU7t3PLQB0IESmba93rOMljYxQluLuUAHin4CRc1UfdzMaPNk63bb3oXdg4ALUSTHNsQ8tzhvXf3eTbaMG/OAl+LdfzbGsWlq102DEmbejjaIO9CabcY21WE191oAbf4uGZ8vRmvKhZEMTrXxO9HI/kaW0fA82m1AlixZsmTJ8r+UWOzcg5Ikgsilz5F27e0xqViuWjy12dYfAgsBj8SibOVqUZblv65LG9Xnnlro7F3TEW31aFqeI32KSXJFnL8OnN8bv29Dddq39vkQFKpafZ4Ahaq+gojzLt+5rharDdi+fyzIvkeLwCvbyJJIy/wpRPqcCczegF1TR/+0Z+34StFuF6lsLdrrEnFu/S7+XrcT56N6frGwvBZ5bf6iOF4nzvuhRf6bwBRNt4eeWmptcicU6XALMAVKprgZIs5fQV5vy1NsRNGGjT5ESP4WbeTMWhyfOOYMLyG5nur4ViiJXWMEA52jTQYBQ9r9rHtziWduyGv8y2iXgxHpfC2Ss1gAJSH8Cm2iVBFe/RDR/rPo+xrbSEWSUK+GjQsXx6dE8kGfIS/ZQbX7JkARaOmAMQaUWn+wMrB0/D4O2lR5CZiuds98iABep932j+Q7DaRFnG9NzeO8gf8/rJijjIMSgn+KopInj+PV+fq6YgVgPzSvWbura7rB3gmAyag5diGv8fXQnGt7NCdcPM4NRzJoHWh9OU532jg2l0YyQCcSiUQiMToRmn7voXDrG81sE0RCbRLHXkKTtSOBvczsam9Ij67QVq70Kfu6+/VxbiUU2n5MfL7KpVc3OSLV/+bu7zdhZ29EoVP7daK/sq7bbd+oEPb2QYvhi9CCYnvgfTP7vbu/ZmZ94ru8ZGYHIY+yCUo9xZ7+PZtCTcN8K0QurIgI5qqtvG1m2wPHAT8BvjSzHb2W2Mkb1nqM/msp5O10t0eSpqqNuHuHu99qZiujhE+f63T3JqSKBHi/j4+Dzewyb2mjvo8WZsuZ2cPu/nG0ZxCR+iEiUTvBuz/ZY9UnDEU5AWYOW/7h7se6+93xLu0FHGZmuPuJUddlv+GI/F3B3V/uTpt7E2pt8igz+wp5al8A/NLdTzezy9G7NzFwV9EnV4k3rbveMTObESX0fqew2U2JS1909yfiuoHu/kaMwY8hqaar4vqT0KZaU3rrpa7vIWhjZyIzewZ57T/t7p92pw1jGqr32MyWQiTj4YhEnwo4y93vjUvvN7OPUH/gZnZivO9nln8vnlG39V3FO3W0mX2KSPwDzOxAd78r5gD7IEL/2LjnzKpduPL2XBLHM+lnL0a0hao/OBtJtF0U4+zbZnYCcgi40czWRaTpRGj+2Ac5CTVp79fJakc1H3X3z8xsY/RuHQYMM7MT3P3DBmxcIP7vSmb2sru/H7rgX6AopDVQJGdH2ecXffNf3P1aM5sf2DHWkB91o73fRX3WzEAfMzvH3XcHcPfXzeyCGNeWQOT4/XHuAzN7EUWtjosiaRLdgXaz9lmyZMmSJcs3FWpeWfFzCJo4DkCJyQ6nJccyFHkTfIQmmEObtDP+//GIWDiJ8CaOc9OicOCngI2QB9R9wI2kF/G3qdthwFkoyd81wNzttu0b7B6p9yJKTNkB/AqYtDg+QZTSUybDLFv1U3mvDkMSDG/RCr8/h5YUS9VmxgNOj7reud22I3LxfVoa0CN4CwJTNmzXosgj7PcUHo+1ay5DXpErEJ6x8X0WQTI4a7SxHTyBFpOXIxmRl1ESvera76Lkr28Bu7SzDfTGQmeP8+3QBsMtRH4QtLnTaF+FNiA/pdD0jeNDkSb1zeXYX/QLR6CIgklpRXlY0+MvCrN/EW2i/x4lLn4D2JyaZ3GWb1Wf1bMcjLT0P0DzrCpfRD2XxFfAgU33tYUN5Tv1CyTZdi0RzRPHJ0fk3yfAFvSAyMks3dYezkCe4ysQURDFuc1ifPs8xrZ/x89522TrUCS/NfSb+nvkIHI9Wqc10seijYd94vdqnrAMck66D0X8bltcbyP5eWT0Jd0WCYSiCj9Cm7jHRD11ACcX1/RBa977getoyUfNEePcssW1Kd/YHc+p3QZkyZIlS5Ysoyq1hc5OSIZlsuLYREiK5bDi2GKIhF6w6QVRTCIfQ6HhD8Qi+FU6J3uaBhE7HUiC475iEpTE+cjrdnDU7f2INH8SJajrkWHKtBbx/YHZYiI/Ze2ac6Id7I+kMSaOSfNBxTVJmI9Yp32iL7gGmB1JhByNQvMPL66viPPxkRdn2xYU5buNNJTvJcJpy/aLktJdDkzSkF3Tx8LwBIrwXlokaFWH0wF3omTKB0Sdr4kS593VjrpFZO1FsXCcoTh+frxXqxbHFg77r8t+9n+q6zpx/iwizueNY02TzoMJsgBtnpdtd594/j/u4r7fIYK6bWMGIkCfRvJMdZmjfUn5tv+1Xkvi/J6oz8NpbfKVbfiQOP+zNtpbJ87fomvivNr0XaXddZylW9rB4tGfblSbC5TrnxmBXyLJoW2oybU0bO860R7n/ZbX92ckUijdbOfgmEstWvz/adEa4lk6E+eTRf2OU9h8NpobjduNz/2TeKaVXNTUaC72Yb1+gY2j3s9Gm7/3oLwdjdft2FbabkCWLFmy1Et2+lmqUltQnIe8hvaiIB6RF+kjKCR3aZTo7w+IlBq/ITvLSe7WseiZHmmVfh8RSq/XFkL9kKzExjScjLA3laJuDIXUX402HfoDsyDv1w9iEt9j6q+wezgidh9Hur//ofAKiWsqj/N70abAUyRpMqq6HRqLm/OBnYrjU6Aw9w66IM5H9rm720AXxw0RY2+h5KXDinMTAyfHQmjibrav8qbaEG3wLfAt7pkWuBR5+HagheeNdHPivFHYMw6S5NmNFmG2Oto82Sk+l/U7Ry4wv127GMm5OnH+DPLqXrC77RqFTf3QxvPZRDI0NC+4EXmU/4TwOAfmQoTJ6W2u4+PiHa+IkpmiPziPVhLLHAP+x/YQPwfFs34b+CmtSIM6Ud14Euja8W9DnE+FNoJ6zBwny2htGxsj8nTasq301DEKEcyPUCRZ/5b3dbsDCJ03GmaL9+lRFG1W9Q3TxZjxdLxX86EN9ZuL+cFiaN4+bzfZOV3MU66rz5vQZupXwEL1+kPOY2+jdcLVtOZe6VzTjaV6IROJRKJHoKb1ONzdP2i3TYn2w8z+iDSAfwo86O7vxfFKN3whFP43kEJ7190fatDGocCeSFfuTXc/MI73QSGBR6GF8U/c/e4u7v+67Sc6I3Srf4ue74fuvl0cNxSifxxKtvoz4E/eZn3Pol0ORRsm76Aw8A7k9dIX2MTdLynu+TXSM3wfJSz8MrVKwcyqaJHLi2O7Iu/Bt4Et3P3PxbnJkBfWnsAR7r5nwyZXdpRj2S/Ru/8ccKu7P2BmVZKsxdFmyRHIY34Z4EfAku7+SEO2no2SjC74X9yzONq8eAe436UN2u3ttd5Phqb1k+h9OtvM1gPORdI3h5rZYLRB8Y/a+9bt2tW9DV3k4+jyedY0YLdFbfeP7r51g7YOdvdPis8HAHsApwD7ufs7oWt7BHqnbkOk1NRI4mBB/xa6vN1gd5WPo4p2+JGZzYLGib8ir+cPzWz3sHW7bKf/PQrd5crjfDLUPs5298/r73939l2hrz+eK09Fl+2t9k79Am3+3g0cWJ8v5rxgzIOZbY4iYJapnnfZVsxsbeBTd7+iDbaVdpTt9CSUIHxud3+36b50VLaa2SBgFnd/OHTJz0Lz7o2BB6JvmA5ttM6PxoSngUW9yB1jZhO48gd0h63zI5mohYAN3f0qMxsQ/dMMwBWoD3gHkfeXA++E7ROhPCxvj2qsToxGtJu1z5IlS5aq0Hl3eF+0+ztHu+3K0vZ28R3kfbsWLQ+AKYEdEZG6VBybFSUo24pa9vGG7PwhIkU70EKnfn4RlLDnFUSItb1ue0sB5kQeGR3AKV2cnwr4E5pcbkoP0PRD3o+nI2/HiePYxUhK6GaUuHK12j0Dyvvb/R16QkHkwdXIO7v0yPtVtIfr6+87Ikiq879os/0XIommZ1C47T+BlePcICQp82TY+hqKkGlUpz9svPMbrumDFp0/Gtn5Bu0dQuiuI8/8h1F00VZRj3vS8tRbFiVcXbOd7aCnl6K+BpVtcGR9ae1dXKuJPhdJLK1Gy2N4QkQsTIw2VHeMceIEYHhcM060h78iTfuDaXkbdnsfO7L3AiXx+wjpl7+OJIYqWYCp0cbPH+hGLd0xvdBZquWRqOfNiNw3DdkwHtqweQ/4Xhz7Nh7nW4W99wBztrsus3R7O6nmuMdQyw+BIiv/DOzeRJ9Vs6uyo6u8KzNEG/1Vu+uvsMmi/u4AzqhsR1Kd/0S5rkqP88liTFmfIuJ3ZP12N9j7HRRV8hGdpeSuibnMCyhXTwfKf3EtirKcov6MsnTzs2q3AVmyZMniPsJk8QJEMOxWDgxZxs6CtOg6YqIzMCY3byJZgDeRh8DibbKt1CgeiLSIX0Z6qbN2cf3CiCC7qt312tMLLRKnmrTPhzxBXkWSN1a7fipERl/fBlsnRqGWZXuYEhGiP4nP58UEeG7kWfIykpVZeVTtamwvwCZI0ma8+FxuLBwWfcMxwDS1+6YAtmzDIrPc/P0+CgteBskJrR6LuZeIDZNY4I2PNtWmqL5nQ7ZW79avEKmz1DdcP3Es4NZrc5v4E/DP4vPBtDYsD6q+G4rcuB1turR9I62nFloEQl8U5fBh9E8jJFCs3deo7BEKWX8QEUjjxVh6GzBhnB9MZ+J8/OLewU3aWv8fKAJtUPF5YSQd8gXwt+L4ZMAfUVTKzO1uG7290Jk4fzD6iJUatmFtJP3wHC0nj29DnO+CSLIkxcbgUozD+0X7PBiYMY7NBZwac4ZG+4PCrsFow/ESRD6PF8eHo03LO+v9a7sLSuD5dlGPBixAF8R57b6mpPvKtcI8iCT/EPgBkpx8DkVXD0abJj9E3MhLMeZln9B0m2q3AVmyZMlSFhRa+x8Usj5uHKuTY0kojUUFETV/iwnF/Ygo/y1KjrQA8tw+oGGbRkYiDEKJ8d5DmdCn7+KaOZuamPXGMqq6iQn7q0jOYsku+oaJm55MIjL/OqQJPV/t3FIoQd1aSH9wmeLcybSIvu+3u957akFeP48Cx5XHit+Pijo8Fph6ZH+jDXbvjrwaf1uzd/lY9LxMkdStnYugeK++Ak6j0FGvLez60Er62VbPR6TB/jawbnHsd9EOTgk7dwtbH6RFnOVCc8S6LHMvnBd92eNRl28g2Z5R9ssN2joe2uB5K8bYG5FEUPl+lcT5cYTGee3vdPscks7k5zExPtwM7Fsc3xh5QL+CpEMORyH4bwLztLu+e2oZWVscxfHq/R9CyDQ0ZGfZf66K5i3P8d8R51Y/lmXMLGhNUyWnfQltCj4W/cO8DdtSjQvjRN90YmHLXdGex0VOIB3A6u2uv7C3el8WRM53v6Wzo8UCaD75KG1ytqrbGr/PA/wl6vIdYLaR3DMeZE6WdpTUNE8kEj0GZjYbChM/3N3Pi2NTocQ4EwCPuvsJbTQx0SaEZvlPkCbpA+5+bRyfAS0yf+PuZzVkS6WVOQQlppwUebuf5u5vxTVrIe+QW1F29me7+DupYV5DrW43Rx4WjmRO/uPuH0dbuBJ5be8I3Oa1yUxTesVmthjyerweuNfdj43jnbQdzexXyNvs++7+Uhw7B+mXPwcc5alH2CXMrC/yKF8OSa3cHse/1nA0s6OAHRA59buu3rcmYWZLoY0+gGPcfadKqzLOL4ckyKYGdnT3S9tkaqkBuh+wP9KAPtbdXy2vQaHYZ6HF/LpNvF8jQ2iR3gzc6O4/LY7/Gm1KzImSfD1O5gf4RoTu891IHug45Dn4UxSpMSGwmLv/q51jVtFOJ0eJXycErnP3FeN8+X4NRvIWhyLZk629TflxzOxEpPt7LWqXCwKXufu6cX55YEXgx0jq4AHUZzzRDnt7Ogrd/aFEYkzkaHNCtI+R6fB3Ot5Uf1DTg14V2Btt7m/i7jePQuO8vK/tWtGJZmBm/VDU2VpoQ/Bh4Mp2zGniHXsIeUEfhgjzrZA39I+BJ9BG0GLIg3tT4KMm22oX73X53pyH6nJud/+ouGZ+tDl8vbuv35StXaFm7/zArkguZg13v7q4rp7LJXOyNI12s/ZZsmQZews1zwkUSl1pPA5HSf3eQ6FUT6Ad2J+22+4s3dIWRuYhVPckLj1wpkDeuk9Sk2boRjurHf7hyFPhn0hn7nVEJm0CDEOhgGsC7yJSP8Os/7u6fQQRXi8ir7t3gb2AyeKa79LyePlBm+ydmxbJNHVxvH8X3+lY5B05O1oITYdIv02Ka1PDfOR1PWW8Y5dQyJfQ2cP0yBgjtu8B9g5Bi8t/x9g1QRwvPZ5+FH3Iv6o+owfU8fHI4/x8RPT1ASZBi7g70AK+W722q3pAUiF1+Y8+xflforwAS9SuGQdttpXvYb5bo67zH0cfuyydJUVWRpJYb/ANUi3dbN/XbQ6YA3kP/i7GhkuLfrZ85gOBA9DGdZN6++UcZXy0wbtSfJ4QbUx9CVxSu29Y+V2zjLKOh6K515NoHvAu2qSsvGN7QlRE6UVatsvV+JYe51l6fxlZWxzZMy/Gt7ZEFtT6/2XivZqxbMNx7oco38zzaN71djFGdGt7jn60tHMocq4bUDs+I3JM+XUXf2PWntBP1OsLmJeWxvmP221bluI5tduALFmyjJ2lq0EVaRKfHwu0JxFhdhgiIGaNY4e12/Yso60N9GHE5H7jf8t7N0W6tq/TfNjiAOCmmEzOHRO4cRC58CStcPZ+wBoxoTyi3fXdG0rU7Y1EIrogHaZHsgEdKEx0cFy7YBw7rWEbLdruUUjPcbLa+X6I8Juyas+IeHw6FhjXow2BB3rKpL0nlfrYUCwi10Ak6Ql0JiHK37elTYmyujg+BHnqvoWSufWP4yVxviwwXQM2Tvdt2hrSU9416vkzJCn0JvI2u5IGEijW6wMtiPcH5q8dnwttOpyKCNIubaq3pyxd1tHPoi+ttMHLNronrSS1s8axxgmdaAebEokxUZj6IbSI84ow7QNMBExSPv8mbGZEImfWaJ+TFscnQh7SXwIXF8f7l/Zm6bJ+q2e5NZIymA5F+u2ESLt7aCWJbdvYWrbFqi3Uzq9OEudjfKHz2uanKBpui//ybzTeLmhpmF8OnDoqW9D6Z1skhXJqA7bNGX3+dyqbaOU0eRBtlFbONQNRpNF9wJRdfYd29hMje860NM7fIxOY95jSdgOyZMkydhfgJCS3UX3+bkyItweWLY5PGhPiHdttc5bR8twNWA84sDh2C5LnGSUhg4imC5Fm+OxtsH1+RICuXCyK1olF8O61awcib430HhuxHkeYrKJM8s8DG3Zx7nyk9TdLcWy2dk16kYTBObVj06Dkn/8EPkVJCNeKc7PEIuQviEj5Ovleu59FTyl0Tkg4LsWGRCzkdo/37GQ6e/cP6urvNGBvSZJNEQu6vrTInaGIOK8InYoYG9hgnU6CPDEv/rZtDXnzbo40lndB+QOqvq47CfMZ0OJ3leLY7rF4/AJ5wq9cnDsU5bqYIj6n7u9/V99VO50j6nfX4lxFPk6JIiaeRJt9bUnOTiuSZDdCdx9tqh6KSJQ/xXg7FZKaKQnpJjTMS9LjJJR/5VWUu2CZ2rUTIuL8E+DadreDnl7qfQ7aPPlV8XkosEUX/Ww7cln0K2w6ATlYPA78vDaeVcT5s8D32l3HWUbb8x8aY+b0xbGLo496M/qwq+ki31FPKcAKSPLofeDoONa/i+uqzSFDyYsfIiJmutG2aYFfxu/VnGSiGMMuR7KN7yLyfFZamuvrt7E+v9X4UxtDvhN92Q3tbg9Z4pm024AsWbKMvSUWOHuhMKTrR3HdtCi51/M9eaKR5b969v2RHngHSj53RUzSFvmW989EIdPQsO2rIkJ05vhcfY894vN4yANucO2+JM5bdbEocEMXdfQ9JA+xdnzuU0zMZ4xF8cHVueK+RonnWCTci3QRB6IETsuj6JivEFl+DvLOfK1cFNfszjZRe4ZInuciJNHzTNTxPIiMHoY2VD9GkR7r1J9L0/bG78cir+dPEAmyGS1iryTO76Dw4m3IzvGQt/CHKDfAKN+VUdUh3UxKI8/RNeP3MoJgDpS/4FkUiXYFIvKnR+Rkt3u4jQllZM8eEeNXRhteq7wekXvXIzmct+hiQ7NB+y9C+UP2oDNxfggiSp5HyeoepguSpxvtKvv008KO09DmfgdwNjBD7Z4JaXnKT9nuttFTSzEuDEP5Fk6Od37/2nWDEXH+FtrQbrSfLdtBjGH/RI4gB4fdX8XPGYvrV0cSc5/ScMRklm5rA1vEO39U9KvrRn+0BNpUXx/NCW+mcADpaSXsfDT624Xi2AjjP62N1/WiL2skSTiad98SdpYyfQsix5WXY65wHNrwfYI2bPjS2RFkHJTPYFBxflTzrZm6qvMs7SltNyBLlixjT+lqcIjJ5baIOL+xfi0KabuM9mQPH1j7nOGTo7d+hyLd3w7kSbjo/9KG2mD3/MjbdSWkS9wB7FWcXyEWdUu229aeWBDhvA5K+Fs/N320hROLY9VCdOLoBw5qs/2VPWtHv/UkImq+RJIr2xbXrhjtY7eu6qHdz6KnlegTHkebDvsib8z7YvGzXnHdoohUfxr4O0pENUODdpYeQReEHVsiL9cnEdm/BzBR8b0qCYwbm7KzsHE8FBr+Gd+COK++YzEOd7dG6Xi1Ou2PiIaTa9fNGvX4JCIeHop37zFCOiTLSOu4Ih+HRFvYC5F2ldzJUsij/FHk3V9tBN4B/CGueZcGJPLq7ZNiLoY8yr+gM3E+Lpornoq0zrtdRqiwp2y30yAv82Wq/482ezoQ2Vsnzieo+ogso6zjalx4MX5+Ej8XrF03uOhn27KRhsi8a9FGU9X/Xxg2dwC/pzNxvgHaYMmIszGkRN/agbydf4UI9K+jH9C64RVE+raVOGcUpCyap/8bbVYvOLLro81fiYjpbuvPauPA+LTmhqsy4np90RgjXo1nccOovms32Vs6glyO5GPeQZv+q4zivpHm8srSvtJ2A7JkyTJ2lJEMtNWCfDiwHTWPc2AhFNZ2ATBbQ3ZOSEHexqLmqHbX35haUKj1R2gRfCYNeod9C9tG5pU3GZKGqUIttynOzYr0uC/Mic4o67YiNYYgMmHC4tyBUa9b1+6ZH5FlW8bndidOHB6T9ZuB22KCPkvtmn6IaDq43XXekwtB0CJPvDspEuciua4O5FFUElQTIJ3zvyCvvmuAuRuwtfQq3Q2Ru4vE5x0QMX1//CyJvWEoUXBbyF20yKzs+1bEeUN2fQdtgKxTHJsSOCOe+wgkLSLVt0Gexx1R39nffnNdD0Ok+HMx7layJuPE+e+hBf3nUa8fxPs4CG1o/of/UpP3/2HrYGCF4nOdOK88zjtplxfXNJ3b4EiU1PdZIiKS1hx3u6jPU2hjtGSt/+zRm7Z0ln5YEc25pom+YU0UbXQNNWcaNKdYuYnnjyTX6mP+kig6auH4fDGSjJgL2Bt5nP+2fl/5nbP0vhLttIw+Oyje+feBPWvX9qFFnN9EG2Qmw45qHj4QbZquQ81THG3qVFF/C1T2164ZD20SfbcbbBwfmKf2uYrqnQZJ3byD5uIjvPNovbYVtTwDDdbx0BgXbkeyPftEXbVVMibL//As221AlixZxq6CFuulV25JnO8UA8llxfnpiQVdA7YZLYmFXeLY08ibbbx2192YUKh5LsZCYl5aZM5ZNKj3Owo7qwnW0Fjo7EFnT9c1EVH3Cgq/nDSO3Q38o5iMJpEzYt2WsguVp/4NtJJmzob0yzuQ1966iGy8F3mWtEvDfGSbKAO66qOiP/khIprWbne994aCyIYLaXllrYdIht3j87gjWRjNiSRcvlUi4f/BriEoImq8+NwHLTQPIiIfkGzMp4QHEdpIeQMR65NWbaLN9dvjiHNEgn2MvMVXK8aG6YBjqBHn9fEh+pDsb0dev2Xo+tFowT4P0oE9AkmJ3AiMG9dMgcjATYClo633QZvaL9JM4lpDnnmvAOt29eyRPNMbyCt+kvr9bajno6Ovf5dWwtSSRNsOEf3nN1GHXdhXzWn6F+9LTyfOh0Q/dUX0BSXp/xNaxPk8I7m/W4jzaJ9TRt+0Ue3c1CiCw5As1nO0NlVnRgT6J0iypy35AbKM1rbQlUNY9a7tEm3kdgpHgOo+4AfRJ1xNww5DdPaCvgkl/X4JzQ12KfsoRJw/jJxWuowI7o53DUmarIVI+43i2DMounBofJ4u+oCKOO9b/47daeO3+A6HoAjUMrpkn2gXmaOtF5W2G5AlS5Yxu9QWOf1peYZtVxwvk6bdGufvaZO9MwAnhg1vxGRm0p6+uOgNpTaZGb92biJE5nwai4lqUTcAhTdP3gZ7hyJi/DkkGfIecH5xfk0UkvgZWij/E/gzmeCxq7ochyJsE3k8LhW/rw28jjy2x4tjsyJ5jneQ7Mmz5cKi6botnukgpE25avQLlYem1a7rg4inOxG5k21h1PXbJ+r2MeCkOFbPFdAfRSUcVNzXSL+MyMUOpE87bvW/Y7yYLNrrs4gYGxznt417OqIPa4zQHVV7Q9FU20e/dUY72yathfuUaMH+FIoe6Io4P7y4r6uNk8wPMGKdVPU4DNgQ2A/YoDg/GBF7L1IQ57W/8RO0kfUmDUrkAQvT0icvbR4YPysZjhGIy6bqNX4vI0/2QkTuzQTpxIiRKW/T8HymGJeGAZcgOZBBTdrwP9q9RtTXG0SS2hgrqnb9E5Sr4Sq6wcv1W9hXyfAMoDPJWNX39cDvi+MDEeF3DSJSc5OvF5eYA2wAHFgcuwO4ovi8W/RRx1AkL49zfdDGZFskWtAa5yE0R10AzdOfRVFIRwDTFNeuhyTRLm7YxgWQ3NG78f+vQXPvsl+dlpbH+Wr0oPk22vwtk1KvE+2hcswbh4Z04LP8P59luw3IkiXLmFfQ7vAStUHtcBROPyXKKN8B7BDnygXIqTGAPwVM2yb756alP1gu1HvMQNzbSq0tHIY2R65HHtzVAmNiROZ8gryxVkThzB3UvDS62dZqQbZHTNZmQqTYwYhourK4dlLktbdcXFPpXSeB06qjgSg88qJq0YC8Rc6I3wfHRPJ1pPE4XnHvNIg8mb1ddUvnaJj7Y/LeERP0Y+sT3mgTGyNP43/QJqK/JxdGQhZE3/Am0gH9is5RSfPH2LBXEzZ2Ydv5aNF2KK3NnYr0XQsRO3MU12+PSP7TyuMN2FlKH+2DiPHjUPh19Q5NRIs4P72dbZP/jjgvPc6TcOq6PucHlq8d2y/q79PqHJEoERF+eyIP2OsoiHNECu2KJPK6rQ0zEtmQ+C5PIE/D9Wv37BS27dvkmFB/V6iRz0he7EVE4kwXx8r5T7dEw4zC3jI55WNo3rUbRRJuerBTCNKqfxXNDxav24xyy3QAv226TuP3fmhj53IK6S0UFXUf8Kfi2MIUGyr1v5Wld5UYY6u8TKehDalngSVq1+3NSIjzBm0dUPvcB0XH3EhL4upS5CT0h7D3cAo5KRQ52fhcAW0sfIocaHYvjpdRVNPSks1cvx3vVf1/xvh5E3BtfF6LER1B9kQRi0Pa0S6y/BfPt90GZMmSZcwrwHxIbuHC+HxJDGSzxOdpUTKcTuFJaCF/UQwsjUiy1OyuFhfLx6Th3LBx7+Ka+oKpxy42ekqh8yL4HBRyfSZKivIG0nysiMWJgV8g76G3ULjzvA3Z2a/2eRsKLcJon7ujcMorRvF3chE0Yp1sEc/9NiQHcB1KmlgtfEvi/GZGQiw0XbdFn9AfRRXcBKwSfdwxYe8NBHEefdtdaOFxPjSXkK63lKJO+qMNhjIC4ftIc/krWskH+yMZpzuRl15bogzi94vimR9KZ3JxdbSJsnF8nhh55+7fsK1lyPUDiMy5AC3kH0XRPHXi/CNE+LRjkVm9/1X/Pyri/GhCsqldbbcnF7RAH4zG1L1q5+ZGGyefAccXx6t6HxBj25fAMXGsT/F3h3ej3VWb7Rvtdpra+QUQcf4QrXwWc6GxpMwn0oSGdRkttw8imf6FEv2V+usH0SLOpy3rs01tYyAau65HkodVnQ+jSPjbzjKqfh1FFTyDxtZFiuNV/7B4E8+//n+Lz/tH33QGnYnz49Em+/HR994Vz6FPV38nS+8o0V8Oit/Ho5X4831a0kx1ArUizn9Lw/JMwHfRfLWUCBmCIuB+Fp/PRHPzeaO/uBxFzRxY3hfXdvscrNbXrgdcFu/Ou9U4EOfK+dk0SMbxL21oE2V09LTxu6Fx91kk09KBxtmq/50PjWN7Nm1vlv/hGbfbgCxZsox5Bemm/gaFVf4HeTDNyoi7wsfT0i3enRahOmXD9o5Mq3gW5CnYAexTOzdBu+u5NxQ6e+QMRQTj0lW9I/LpFaRZWS3gByLtx9WBqZpsA2HjPjGxvZ0Rk1GOH231MwoPoizfqo73QAlf3wa+X28jtIjz15D3y0TtsLNsD/H7ABQ5cxMidctNoO0QSXV0tNsJUNTBcsX3Sg/zEZ/1cLRx8hzyxj+guOZnyLP0deTpdD4tPft2yfOU7WEE4hwRUXcjYueGKG/RkId5rZ8djCI2biI0c9EC+HM0Hm9fPIcJ0WL+7zRI6o3q+SFN4Jfpmjg/HRFPSTaNvP4q/fzBFB6PKFdE5UG4T3G8HHc3qrX1bq1nOpO3ZyFi/Dm00TMpncmFuxFh8ny8Z1/nDmlDHf8JkeJXIuL8HTTP/XlxzYGILLmNNniX1vqE+ZAe8Y+LYysC50VftT3tHW8rwmkw0tI/CNgSWLK45hfRJ9xNSyO8E+HfRHug86Zv6YW7Ay3ivIw4ugCNF6+ipNXV+5bOFSPWbY+fK0UbvQfYrBibDkLyjR3AmfW2UnzeM645pMm+i5aG9nG1NjtjtOMlo39YqehzK1mZDmDbhuu47A9WJbywgYXQRuS7tb7WgGHx+3hNv1t0dla4GkVSzxfHpkLzmU4b/igPz53ISajHt/ssSZpnyZJlNJdiEjEIeeB0ANcV5wcUv0+KQmzfQ8Tpw8B3Gra31CpeDekrz1Kcn40WcV5m7P4XhXRLlm+s57MR+XU1MGFxfDiSYngVETuNJsOp2TgsnuvraGHeEZOa2WvXjY/CwjuAQ9tdtz250Hnh/ruo3xdiojhXdQ2difO1o26Pb4O9M9XtjzbwKtKsHx7Hy1wNx6GNgBFIh6Yn772hoE2ImxGxezCSQPoCOKu45geIlH4ARaLsTcNe+4zoTdgVcX4YsYGKZJrORJttl9OATiVdkHHA5oiomz4+/zn6s+8Dj0db3YHWQm9cWuN2t7fX4jkOjb7/DBTV9QNahO/UtDzOVy/sm5z00hxV3fYhiMR4x14DVizOd+kIwIih+014ElbPsRp3/w5sjUjTDhRqP2fRTmdAxOnvav1B0xto28W7vxit/AU/RBu9rwJrFNcegcaNRknzos7GRyTSPCiK4MfA95BTwFfI8/yOOPfDdrXZ+DkcrQFeQBvRHWiT74Di2q0QuXc78L022Fpqw1+G5AN/WJzfkRZxPldxfDbkCJLyfSOv23J8XRP4JZpnT9mT6gttLv6G1lywDzAHsChwACMS5/Xo5D1pUK6t+L+VRNcJwAy1c5shL/lys2dftBmwRpP1T2cC+g40Z9mhOL8wrcSfm8exKePaXYrrGpl70zlvyOPIGWRDIlFpnFsAEefPoHXwBSjS+l5SvrHXlLYbkCVLljGvxCRi9hgYzkKL9DKBYn2BNlUMeo1qPRb/f3gMYK/GpOJxOmvplsT5LcgL8tH698gy0vqdAi2AP45JQrXQrCYLwxB58gLSLG6LPikKAbwaeV/MRCuR3xmMSKZOGBOjHjOZ72mF1gJzYNSnIf3PHZA34c3A3HGN1X4u23TdxnN/HVi3dvwnRd9QehdVmsCLxLkVm7S3rK+eXui8eTIdIsrnjc+ToMVZB3BO7b7Gybz6/0GJmsan2CiJ410R50Pj5+AGbJwTLcKWqx2fpRq/gCPjmoXi88LAB2gz4oDac+n2tkRnguxxNO7egsiy95EubCXjNmWMCU+gZGtdJl/M0rnNFv3TvIh8fBhYqdY+qvlMu/IDfN2HIk/t64lNR7RJ9hqK1Lidgjgf2Xdu2PaTEUHTt9Yml0Ke5ZdS6JzTJg9uJL/wKq3cIVfTIqKfBFYtrn0d2K0ddhbt4BY0/5s3Pi+EIhDfpZC5QpFIHwAnN2xjSY49hjZ51mJETfuKOD+dLsjR7Lu6rNtyHLoo2ujLSNbzNWBnYLIeYGedAD8Gjf/VmmYyFGHSQWcngMHIc7txpyA6z2Uq206gs8f5JtHfboWc2WaJvrdMcNrkumxIjFs3orwWg2vnF47+7HMk/3o/2pxsi9MV4jxORQ42M5XHi9+nRjmQ/oKcBHYj5Rt7VWm7AVmyZBkzSlcTQUSQTUBLquWC2rmBtI8oLycSl6BF2zJI++0mROodWlwzY0zc/ooW9jnY/Xf1PW/UWwewa9kO4ucw5P30BA1JshQ2DEHea5eUk8Q4VyX5OYMacV7/Dlk61UnpLfLXmNSuWpzfkRZxPnscmxKFi5eSAk1O1CcH1o7f62Ttssiz5XZEkpdkyZpoYb9ww3X8dR8U78/ktfM9glCnczj7REi65pTaNZPQWtCVXlrVxkRj36U2NhyCyJEnYlyYtnZtRZwfTMOSXYTnbVnHxbk+8e7di+Skqg3KuRAR8TaSmGi8jUR7vRyFMM9ISxv21rDt+0WbmQp5xF7YsI094t35H+wegjzZZo7Ps8ez7oo4Pynet00asm02YvOmqmNEiJ9NeOvG+/QCIkpWRREoV9FA1MZIbO5qXnsx8O/ic9lf7IcSmU/S1b0N2Fu9N4Y2xb7enIzjG6KkejNW1yMvyMeBtdpRx2HHPEjuZj06E02zxPN/Fli0OP4T2rNh0jfa630U3rpR36XdO8S7dTk1jf4so6zfYxBhvkxVv2jcfZ9acuM22ff1xiTa2LkXkfv70town4LWXOZcNF+sZLFmaafd8XtJnJdt+G9Rz88CT9MG+StaG1O7IBL8O8W5PnSed8+H1m33ovwxbVuTh20PIsnZeoTiKB0T2tGPZfkfn3O7DciSJUvvL7UBeVJaSfEqr7KJkcfbW8B5cWwgWrT9PSbu7Vi8D0Ghqkej0PBqwJ4KEQov0Jk4t9p3TbJ0FG2hi3Pz0EquOkICLxSuP3EbbN4CJR59gyAQymeLiPOvgD8Cs7W7jnt6Kd6joSjs/gZElA6pXbdDTNAfRCT6HTFRbsekt5yMD4h+6YLaNcshD7c7kATGhMAKyLvkNhokSei8KXEFin75DElxbNjuNtBFWxiOPAmfRqTSC8B3a9dOgoieLxhFot0G28GFaAG/B9LXfQfJhSxYu+f86B/2a2oco/NCbCDyXjqsds30Udd7Vt8Nbf78kTbKnCCPq3/SOZnXalGHu8bnAbQ0Sice1bjSDfaVY3y3JcDsJtvXQePrKsWx2eiaOJ8Dbag0oQM9JN6lxyg2F9Em2kqIjNwq+ocl4twwFBHREfdN23Bdlu1g6uL3/ZCH4/rQWSIGSS88T5EkuA1tYCiSuTmZlqRgV+T/QOTMcGv0zU2+Y1W9DUGbqd+L57xYVZ+0xo6F49xmo3pGDdk9QbTJX3dxrqvkoHd3VfdZuqzbyREBuhOtzfJp0Lz8LGoe/W229Tvxcwja1Hk5nndFnE+OJKQ+RBvBz1NsXjVkYz0RaTm3KYnzaoPVUMTf8cgJoC3yV/E/z0KONnXnlfp3Goi8+Ku+oi1rB+Tw8ymwU1d2IIms+Zu2LctoftbtNiBLliy9u9QWFscg8uYT5Jm3IaFfjRZHv0H65Y8iTbIPgAXaZHcfpD/bgTwFZ4rj1WRtCkScPw8c3MX9vdITrcG2sE1Mvk6kSCKDPMvOYyTEeRtt3yMmuP8uJpElMbVl2Lx3u+u5NxRaWePvq+qzqtNavW6FFqGvoWiPtuv7RV91Tth0Uu3ccog8rYic65Hn4cCm7aa1KXEL0v7cFnnufwrs2APawNf6rSh5481Ip/wUWgmgp63dMwlwFA1vQnRh+0HI+7JKOLcrLbL/FUYkzk+nQS8yWgvaAUiT/E4kw1LKik2MPB3/DWyKvDPvAK4prumW9krnBbqV/wv4TvS1a8bn9aI9VOR+Jde1QK2vaEJnuxzD9gZ+XfZfvaHEu3Zb7VhFnD9EFzJSNEOcL468ie9E+r/1dnE22vwp895cgcaRCxruW+vz2juAH8XnYWh++zidNycmRNFqN1Lo2bbh+W9CK4HfLiO5ZlwU+XdnlMbG3eK5j4PGhB/Hu/4OmjOOW2sXg5HDTdvnXkha7B1g95GcH0bhEV181yTOv7luZ0Frwk3i86zRZ11IKxHkVhSyIm2yc1c076rWCYPRerZOnI+HNqU2oOFoAzpH982Extypa9eUxHmXc5cm+9za//0z8FDxuZwHDEee6HXJlkY1zLv4/UbEbUxbPoP4fRPkiNN4Qugso/HZt9uALFmy9N7CiF55T6NETdMjD9InkaRJpfc6IfIu/QtKljFXO+wubF4decF2ABtV36mYcEyBwoW/oMjUneUb28KfkJbmTYhYfAsRe5Vm6Ry0PM53bdjOUXnC7xUT3+tohS+Xk7VVyeiC/6aub0Xkc907pP55GtqYJIuuQyYnRwv4txiROF8WeQ89jKQkOmmcN2j3gYgEm4UWwbA38tjdus3PvnqWA9GC7WxaWtWGNqk6oo6nrd07Pm0gG4o6nBxt9m0Zn3dBnqXrooikN2Osm69NdVuSTpcjCY5pkMbnfyjIJeTBfTutzeHbaRFk3bbxixbr/aOvn7l2blpEPO0DrBK27VV8r6WRh+ZP2tFm4/fz4xnvSg9d6NafH615y3rRRtevHZ8NeW2+SiF10aStSKf6dYI4L84PRuPuHbTmCXNGey0TLTZG6sbvF6N57HZ03vydJdrHu/EOHoXmku8ReTra2C6Go3n4J3QhKRXXTI02I35Lg7IGRd/TB2003k2LZLow6m9jCuIcSSa+BKzXznoNeyZCsnJXE5EwZbtBkR4nESRpHEsHmxHrsdyUqvqGadB8a1s0tr2N1l9Vws3vRP+wTptt3zxs+2lxrE6cD2mjfWUU4nUoqustJLeycu3aijj/HW2QjmEk8zsUKfMR4bldO/fd+E6rtcHeqq/sE31TOWfYKer5jKJP64vmZzejDdXcPOvFpe0GZMmSpfcXRIA8QssrbwdEMjyMkj/uTMvjvJo0NzqpGMXgvAIKCfwQ+HEcK4nzqVGoWuqOfbt63g9tmCxB55DlDgoiDy2Ir0SeJV+TZN1sW/VMByNiYW+0cTJ/cc3+yJu0JM7ryX+SOP/muh6GFronFMdKMmI8wtO0dl+TJGn5nhsjhoJOibxwuiLOfxST+r8ibcV2yEtdBvy5+Fx57O4Wn4fTYEgo8mwuvWv6I03dZ2Is6KRPjhIhdUmc19tLN9nbH+mCL1hrm/1RgreJkXfsC8DmxfkqUuaTJus3/nfVp/ZD3vg30EqmOyMt4nzf4p45EBG9Unl/N9o4OyLjnqbl8fpXRJCPE9ccBHwZ58pIpNnie13ZZF9Qs//kaLNL0CJsehTxxShC56Pf+jeRfD36tmreNTdyWmiHFEe1kbYILeL86/wQaFOqA3mXH4+ilO5s0taa3TshgnSpwnYr7B0fESQPIhLnYhrWXh9Z3SBP8h3iHTuBLpKR0tmjv9vqGEmvbFx8HgSsgTYbVi7axyC00f5+2LwUItDvQuR6WyINuji3VdTr/hTEOdpIuQNFRfSo/qInFToT5puijYbx4vNxyEnpE5RYsUqwORGKjLgXmLJBW7scJ5ETwKuV3XGsIs7/Q5EctOG6LZPVPoyclZZB69w3o3+tJ7rfP47v3LCtpTf8zCjfysRxbOp475+p7Ir6nT/esZuaHhdozZ2GoY2xG5BzxU+Ka06Men4MSZ+dhCJpH6Q2DmbpfaXtBmTJkqX3ldqkZxBwBJFAEdgeyQOsjBYY98TkYieCOG+DveXgPC0KmZu0OP/jGIhfpTNx3r/2d5I4/+a6vjImtxXZUHmPnMmImtazNzUBprXoHY42eJ6L5/1pTGpKqZi9kSzPNcCs7a7T3lYICRbkJfQsXXg1xiT+LmCeNtg3bu3zMKSh+HcUJbEUrRDbkjg/sXbfcsjj6J7u/h71iTYiTa8B/hKfKy3jSsN2QLTjfWhg8YZCgD9kRNmS3yPS+Q0iwW9t/NgVERDnAJM12AaGo02Hp6IPuK1sF7QWnzshGYbpi3O/Ay6N+xvrHwqbBtEi7L6WuYhzXRLntb/TnQTZoogsvxLNC1ZGBELllbt/vG/TxDv3BSLQf4C8Y++L/rgtC8xoxw/RmeSbBsnF/JHw3m5HQfOWjWhJQQ1G3oNnAKvXrv1p9Ac/KI7VdVablpL6ffUeIY/z1xApvhit8XlLWtrnf2YUmwMN2Hwh2uypexR3SuwW7Xmc6rk0ZFsfWhshlRPAWhR5IsKmnVH/ejxdEOfVd+hGOxeK/39s1JUhDei34zlPFtdVbXoAIp3fiPb7bDyDJuVjyhw7h0Y7vBJ5QE8a3+HY+F5/QUkgD0fSDGXflcR5F+22+P08FMVxQNEOFkVk5CfAz6MNL4siU9+hTVEcaCN1A1pzmGkRoXsunR0FBqG5xL9G9r41YGs/NFbdAEwSxy5A87Db4r1ao3bP5jToDERnb/jrac0PXgI2i3dsZrQu/xBtSj4U7eXeJvuDmt1D0frxkeiXXo56LdeP20e/8GHYehINRvNk6cbn324DsmTJ0jsKmqQPrx2bP37OhELa54iJ8Da0PAR2ikH6SxRy1XTSsXJw/jvywOqIAfjw4roVaRHnKzVp45hSkPfw64QGPJ01CSsSchfgF22ybyAKk7uRkFZAHu9PxgSnzNS+NyJ0jmp3vfbkMqpJK/Im+xwtOqsEX/3QZsmtyNOsaVLsO7FwqPSUB6AFzsNoYfxc9AFb0tr4mRKRDq8zYnLQn8Skuds0K4sJ9wCKEFpE3r6MQmy/QhE/VnzP2yk0rrvRvrmQJ/N6VZugIJDCvo+Q1/kU9XaDCMnbm2oLaCH+VIwHv0QeQS8Df6+3a+T59hqtcPvxEWG+DQ2SZGVbiHfnq/gOU8dxo0U8zoiIqWeoJQftZtuWRJFlv2PEPAZThN0dKPKoDxofDkQbUm+iBeaZNCsXUY8imjPqdg2U5O2naDH/BBonOugiQqabbaze6bvRPGqT6AsmQJrrz6Bx9lrkADABrc3hU9BCv60EHiJCOoAli2N14rz6npOG/W1J7hbv0uB43mdWbbiL6xrPx4M8LZcoPo+DiNqXon6fAvavnd8ZzWWOI0i0hmwdhoily+LzIGAqFNlTzcP3KK7vX/w+G/JQn4MGZduKNjc83vl/Iq/WR1FU5C2EowdKIP9U9F33IbmZJMe+XT2fjNaKyzKiE8P3Ecn7Fcof8mT0fd9p2s6wZ+Voqx8jB4rN4vgeYVvlaFURuYNoSNILRcNNWzs2NfJ4Xj4+n4dyScyGIufeie+zehd/r0nifEi8V7egDYl10Ty7Azig+C5bIAecU4AdaSBarmZnOVf9PopCrvTsF0LrhreA7Wv3TUpnh4bsE3p5absBWbJk6fkFLSJWQ55C08axy9FO9tDiuvXRIqgkdnZGYXbnAXO0yf4hiBT7W9i4fDE4n1pctzythf1i7a73nlwYySIceV/ehEIC30KEeRWSPzsinHZpxwQCeeo9EZPgSiriJ4iI2DE+Dyqu34RmvfF6lWcSrQXikFhAnIo8rspF/dbAZ4iMPiXawyNoof+1vmmDNn8fbZDcFe1gGSQHMAUiewcjUv19RKiWxPk5iJiqe313W9I3Om/6XRW2LRXHJoi67ACOL+6ptD9v7e72i4iN94mcD2hj6nbkuVS+S4cgYufPdE2cN6JhHvX4DNo4m7Y4vn/YV4+GmQPp7N6EJEcuRSTJDA222XLhNTj6z4cRUbpArZ1UBNMM0cb/1ES/gkjPj6KOyufep3y20TbeAr5XXDMlWtBPRPuI0r2jDxiHFmHzBNpAOzyOzxzHjm3StsLGgYice4MgzuP4jEjG4sE4dz+SljkL9bvTtcPeLuy/m2JjKo5VxPkdFMR52X4asGtkc5lTwrbvxOeyv1oy2vI8DdbfsOiHOmiNAZcgT80lwqbLog0cWdw3DiKbOuhCI7gb7Z0Akc5/BCaLd+ewOLcA8i59ikIuglp0Z5PtoPhffaPfvJvOEUZ7oAjEv9Py4J0AbQSMV1zXJPE4MtnJHisBgcbUx9HGc7lRUnqhD42+YZ1oK415bXdVd2je+hqa496PNndnRcT/+cV1jeW1QbKAfwkb5q6dWwptrK6N5jtLF+eOQxsAHcBybXj+1Ri/C4qUmr04t0HYtdWo2jDNe5gPQZGdxwNH1M4tiNYQb9HZ47yMQOhVa7ssI2kH7TYgS5YsvaMgT6FX0S7rDci78ru1a9ZBXlnrxOeJ0Q7xHk3bW7Nra+RNOictou6XiCzdo3bt6sAfmh6Ue1Oh8+KxTiDujOQOPgEuL45PgGRb/lkuRLrZzvoCfPWYkE0bn6sJ2p7xeXjYP3vtvu4mHiejpvfc0wstwnx4THwfQQvNlxB5U+oUr4YI5/+gRf9RtNEjC0lBvIhI5YuBs+J4uWirtFVL4nxiWqRkY2QOIkseR+TIanTeqFwEEagvI53Ni1EUTbeHsCKS5nO0CKsiiyaOZ/wu2qAcXFx/KC3ifPIu6ry7NcwHIdLxGVokc/XerYe8H3+Lxqz1aYViL4c8yp6Lem3M461ob/1pJccbhhaVr8X36fSci3umLH7vTgmGccKWD4GF6rbXbJsx2sAl39TuG6jb6v36OfBqcXy2eO+3BZYpjk8R9b1dU8+/+N9VfzkQ9a9vIi/4wbXrfo4W959EP9AB/LphWzslPyza4LbRTpavHV8o+q+naKMmOCPOZTYIey+hcPgAJkFzxAeqfqxBe3+AouU+Q1IWh1MQXyjq8zS0oVYS5+MiT86mN6N2RPPsV9DGyGTFuUUQcf4QnYnzxpM/x+9VfzAR8oA9oG4PSlj8AbDVSP5eY/O3mu0LoiiThWjNV3okcY7ywXQAC9fqvewzhjVtVxc2VPrahiKRr0IJgZdCG0A3IkesDhqOnkUbjK+iefX2o7juoGjLlfxN3+jPzkIbxW3zfkabaXfSmjtWOS12j88TEM4JTb5XI7F12ejDOoBD4liZE2JB5Ej4OrBrO23N0o3toN0GZMmSpWcXOu+W7oC8yT6mpokW52dABNqTaOH2V7T72hYP88KuPwD3F5/Xp3PCvHGJELvafUmcj1gn5QJid0TU7Utnz8HfR/1eQCSBAs5HRFojhFMxER9QTMqWRsTOD4ENKQjzOL9OtNv5GqzPWRBZcCA9nDhHkQKLFp8HI3L5Jlohy1ciIvUZOid+7cOIXrxNe4uUC6Ll0cbfR8DviuOlrMgtiHzYtbSdZhf1fZDH411EYtp63cXi4nhERp+HNn66dVMCWBgRN4dTeBbHuSkQef8hIxLnhyBvvVtoWPMTkUyPoMXmqsXxYYgw/zfamLg3+oaTidwXyNNoQiJqpmG7B4ZNB9FKqD0MEaTvRNvopP1MF6RlN9u4OtpkuorOMlf1jcuB0UZfppDgaKgeh8Z7Mkvt+JbRLmxkdYXCxE9GGyeNbPp2YUOdOH8DOTOMIBMErBnv4JXd1QeMxMaKCO8qQekk8dxPq7cP5Cl9VVf3daOtZR+6Z9TXcRSyBSgJ/BtIY30bNE5fToNzmbKe4velEAH9Zdg2T/l9gOkQcf4WNa/Ish01ZPfUaL3wVdTlkNpzXxTNFR4C1m7KrvjfM0Yf+mM6z2unQNFFh3RVZ8gB59Imbe3C9tLec5H2e9UeHgbmaqd932D7cmiOuC5dE+ZrAD9rsp12YeOh8ZyXic/D0Hrmsto116K5wv10Y8Rhzba50RzmdxSygHQmcat6PTLa8lRo3JgWEf1rFdc2Ln8VP/8E3Bm/r0XnnDx9kfTYBU3V6zfZHDY+EO9YJc9SRkosgKKPrqWHruGy/D/bQbsNyJIlS88siBDbES3KqnD6vZDnzavI23yWON6H1mJpAbQovhctghr1HBrJdzkaeCp+X7M2OPdDHlAn0qDeY28vyMPhrXjOXyAP8p8X5w9BXnlfIK+Mq5tuC/FsHwD2js990eL3pbCrOt4Hhd7fEm23SVJ0HJRI8lkU/tsjiXNEanyEvBurSe+WSC5kuvh8GSJEl4/v8zo14rz4vV25DUq5iB8gEuc9ik1AOhPn/0Kbf215HtFm70cbUXX95bpnZP1zd3mYL4oI8Vfo7FlcklBTMnLi/IRoK417wsUzvwUtfH4Yxx5FHk8z00pIdwZa2C/djufehd03I/JpN1rE+VBaxPmdtCl5ZmHjqsjD+WoK2YrifavmCLvEOzdxk+8V8hbrQETyDMXxXYBb4/cR5CGQpuoV0d7nbbhOR0biD0RE4xvApkW7LfvY8Yu6b5IorSI6TqJIRBrntkfjyLKjuL/pzdTz0VhV9QsvA/sU53+JNtM+R9FSbZnX0plYXDbes6+ATap6K96x6dBmawfFGNy0rUj26goka/FV9F9Da9csijYsXwW+35B9i6CNsn8CO9TOjRv96YMUshe0EpzfApzXdJ2O5Hucgjby1kSyJz9B3vvv0KbNvcK2Lt9jtAH9HPLUnrBoB4aiLi9Fa7bGc4YUNm4b71eVRHcOFIHwDkWCbURg70MDjmFRP30QWX4ltcTptCLOpqLlKDQVmsO+jKRc/o3WRE1uTo5sDFsfzQ/PK/qGqi3Mg5xxDm/Kzm9hr8V79iSKVK3y3NRzMXR7dF+W9pS2G5AlS5aeV5AH2M0x2J5bDMBTIM+R3RA5dgMwa5zrQ40Uo+Ed4vpgVwzAv0ALtT/GJGi34po5EfE3gkdOlhHrMn6vkil+Lz4vgrwdn6GzpttEyDt5HNoQbhnt+ApESldhfgsh4vx1pGk9DfKSvCsmk40RT7SI3HHiXXqRHkicIwL0EeCU+DwALdBnp7Xx8Nt4/gvF5+/FO3cfhTd/m+wvtde3RKGtVd0vG/V+L7BycU9JnI/gvdug7ZNEPe7TlQ0o+e4yDdqzJNpwugURMpfQ2bO4HAOmjPMfIvmTUuu6EQ3z+v+L33+IIiQqguzvaFwrr5k2vl+3J1L9BrvLBdmliLjbnRGJ8zcRWdLW6ChgFUScX0Vn4rxaSA5BZMQVbbCtHyL230YRRTPF8aMJ0ryLtvJdtIFyMTBb0/bGzwHR1y4T/UFFOg5CXqV14ry+udb0BuWswG8QCfo8GoMXRGTk5Ih4PrwrWxuyr9zcmxmNUdVcZnYkz/Q2cGBx3cDoIwZTi5hq2PaybS4T/fBnhf0lcT4T8qBvp8fueMhLdwLgGESO7c6IHudLxTvW7e0BRUm9izZ1Fi+Ol2NXJeV3Op2J81mQE8gB7arTwpbZEAm6Ca012qzx3c6llluiYdvKd2whFOU5bnFsLSRzcxWaUwyO606PfqORvrbeN9ber3HRhtlraM2wK1pLPlq2mzY893sponXi2NRI9vBhtMa9jvAmRwT0hcj54xRqUWndbGs5hs0BTE+L3J8ZeWV/BlwVxwYirfa7kNd2dX9Tkm1lNNdiKBpi2uL96oMiIZ5CzlcVcT6g9nd6pDRSlv9n+2i3AVmyZOlZBU1wq4zxSxaDRf/adXvSIs6rxecQtOvejuQi5eC8QExuy3C1a9Ak+GJai84FkUdJ6aXXI4jKnlTqkyvkdXw+nSUr/o+9+w6TqyzfOH7PpjcSAkiX3kECIh0RBMQGiiICKioWrKBSBUSw81MBu4CagHQQqdITpPfQew8l9EDo2ZnfH/dzMu+cnd1sMHPOTPb7ua5zbfbMbPbZM6e87/O2DaKQ85Ckb/b2syXEvlsUyrJ5VIfJSf675J6D3XKy/By1eA7ovo6t2jhxHoXb5yR9Pr6/Q9LHs/jlysVNco/NLO615cTDDDkJUVpP7fg6Rl7Y63pJn1djMnIbNU+cD8n/Py2OtUcFLu5nl8i9SlfLv0/u+XK5kqlbWhjflnJv5yPi+6/EPfUM9Z04Py3Og93VZAhxgedCPnE+WU7wfjX/HrmS/5ikj5Z0vqZJh7QB50zVE+cLx75Rkr4v9yQrfUox9ZE4l8sU16jgOWDT4ysnxF6SK+xLyAne85L3pOfownJvvTElnQdj5B6Z0+Jamy7pl6ovTpn1OJ8uP+sK753Z2zknT3+xj/yszRbTfa88qu8ZJVMLlHQu/EGe13eiGkfCrCb3fnxBSXJUJSafc3Hnp2q5Si7jbJ59HurZgaSMtUPyz7OF1UfifE7n0zyKaSm5A8CfJI3vK+64p1bj+vqVPF3E1NhKPxfk53G3YtSDnER/Xk6QZsf2qyp4SrHc+Xl8XEfVuIftIifIh8jTNj4V5+4MudH3ERWwuK4an69NO1sl368X5+2MOL6Pxz14RKvj7CX26yRdFv9+lzzdTfZ8uDbuXa/IjZNpo1D6XGv5+at6490YeaTOkxHn6dk5KY8yuSCO7cVyI+DN8XcUWh9T4zP3Mrku+4LcaeVA1TteZYnz++MYlzqig624rfQA2NjY2meTC9vHyT3vVuzlPWlC5MB4aFwpr9L9V7lX4WpFxJvEkRVys8RYtmDHRMXwerkx4PyI7/p4KN8hVzgKT5Z2ypb7vH8SheD/REFnjJJFv1RPnN+nPhanmdefe7PPTo0JzylyQjTteTNITp5/VE4KZwW8MiqX2fk3VvUESdskzuWeFhdHXI/IvXSXSF5fSU7kfS+LV54G41i5klpaT+34vaPiWr9I7jnabA7gj8hJ0mtV8Nyq6XkXBfL84n7flivHRyuGAcu9ZleJz+J0tbhnS1zrj8Y9fnSy/6uac4/zJeK8vqSE49rrPT0+8//KCbxPJvvHxbl7S3qeFxjzSLmh6UvJvjRxfo5ckdtX9cXKhif34dKfY6onzs9TPcG7tPx8uLjIGPO/K+5PO8gV9QtVn+Zisjy67gE50fugXFYoa1G6kXHfulxeg+Njck/B7rje1srODbnRsirpIwXHmN23hkv6oNyQtqHqC/1mr+8d94BZcWwb1hNpcYyj5B6i6TNrLXkKsapiUdq4p2bX0Kpy8mm6pF+U8fnP4W9qljh/XfUe523Z01GejuNIebTSPkVfW3ID+T2qj4jLyibj5PLrd+RFlkfH/k/F9fe8nMw7QQX21J3D37JWHMet5cbpF+SEeRb7ZnJZffMCY8qvE3C/PMrsM3KD7+vyFE1Zx6VF5LWyDpbXFFq6gBiHx70+HRXb43rJXWNj5OT5ZXHPeKCEczero3xR7rzwkPx8qMoNOd9J3vv+2P+Dvv6uAmIdFvemKyR9Sx7d8bT8nB0X71lF7tF9sqSj5NGg2XVZ9Hzro+RGskuTe8Rjcf3/VvWpKLMyxCtK5rlnm7+30gNgY2Nrn00eQnlz9qBVY+JjE7mQe4CkTyf7946C0Uy5ElLYIoq52AfJld9L5J6k2Sr3U5T0fJeH2/1Knk7i82U9nDthyxUaT5YrkNlCr92Sdm7yvvXlkQpTs0JRC+PLetNkn+EI9ZxDtSJXmJ9SLPCl3FC65L1FTRXRaxJZrrxdpvZLnO8S19PralxEqEuuCP9HToZ8VtKH5YXKzs3/zSXFfqDcaLJMcuzXkXtp76Z6BW5buRJ6bMHxZTGNlpPSl8m9MbdP3nN4xHabvBjdMcr1emv1+SvPkzs8fz6q3uO8r8T5wkVdX83OOTmJ+434vN+X7P+w6lO1fDL2HS0npQtb6C8X9+pyQvdmSZ9N9mfTbywmP2sfkns/jk3eU/rIlNwxf11O8n8o7gm3q8BG6tw5sIs85HpE3Ld2kJ9p2TQMv5L0YzmB8yN5PubCFzFXPXH7TflZu07u9QMi5p+q/gwcLncSKGOU1Bi5gelhOSn+vDzlyVq594+W9Em5k8V5KqjMpXqP4R8rFvaN/R+Ty4evSdo09qWJ81Xk0RIPq+BFi+fmPIl/b676lFkTCo5jrj5Hubzw24h114Jj/Za8YPHKyb7V5Ya81yOmLCma9SwdJ2lRSQu+07/5f4y5t5Ecy8rlgWvimjtJ9efzQnIHqMkqYa0meUTJX5SMKIp71CS5Z/meiinGSojtPXJj6NNqbJieY/lErk98R7EQZEnxj5OfZRfKnTz2y8cjP+NelPSzEuKbvY6G3GnmX2occfZ5eWqT+5SUXZr8P0WvbTFITtpflF0zcpn2IXkNr6qcN0h7nH+g6DjZyttKD4CNja19NnlKhVcl7Z7sGyv3rngpKVBWJR2SvOc9clJ9yYLjzfcgO0HSBsn3O0bB6EpJH+7v/8PWI+H1Xrln+UZR8N1Y7rX/miKxp8YK3HsVLfItjG91uZfFRvH94IjpTTkJtqXqC9guIPcuOiv5+bJ6PWcJztHygj7nyT0xvqmYxzEKxVmP8/1UUuI8KghZj5ErIp7b5J4XW+Te+2m5IlKVe+5erXpyrOyE/1FyUqcSx/YHcoXiWbmx7wzVK5vvK+N+IPdwuVNueDhPrgTfL2nv5D3flBsnXpYrS39OzqeWVuLVcwjz7AVV4/s5Js6bfV9EvPL0ME/H+TtL7uX0q+T1bI7zp+LrTJXX+JtVONeTK5W3Kkmcx2uLxOf/dMTbNonyJn/P9nJjW1VuBMjuCYUND49/Hy/3HP+J6j3chkR8z8i9ilvey7GXOBdUkpBL9h8uD2nPEuPp8Pq/xfnaI/FUxLFNftdwOWl3sdyzNUuMz4jjmi5Gmn19V/LvohLn/yc39B+mxh7nH47zcoYi2ZzGJI+iKrVcO4f3pvfgbeREZRmj5bK1Ffo1MifuYXsWHas8srAa19aOclngZbk88Fe5DrSP3Gv7SjUflVbk4sVpo9+2ckPPSsn187n4e55UTCUml7//Lpchyliw9ii5bnCHevboHywnzt+QR9CVlTjfQC5LPaPG+m6v5ZMyrqt+/B3jetm/lTwysPBRk/H7h8hl7rvkTiDp9FeD5aT/E3K9LJuqpdT6QsS8n2LhZLkR+lFJa8b3Z8e94lfq2UhBDmEAbKUHwMbG1j6bPH/ubXKvzC/Jw+buladeOFPSBLnH2KVyr4zNSow1HRa8aRQSblfM7ZsUKj8lJxf+K2nrso9xp22Sfi1PVXCpGucwf4/cC6tp4ryAuD4tTxVyd1IwX0Ye2ndVFG6ulLSr3INgx6hE7FDisczOydFxXd0g9w76j+qNOxvEexaQExGPSPpZ0QV21Ss52dexcsX4k/JUAI9J2jL3M6vLCcjtVN7wyoYpe+RE+T5xb7hM7kUyM+5tq8s93p5UbjqqIgrBaqwQZw1RWS+WVeRRM49I2j953xC5F1maEGx1wjw7b4cqlxRR88T5aSqhl7aaD7E+Sq74fEBO4I2N662a3gvivJ0qN6RMKDDmvqaP2VBuOLlVSY9MOSlynFz5zBq1Chty3d/9yeufiuuusIR57vf/Pe5XH1Sux3BcT9kc5+crWYCuoGO6tqR/y8/SZdLfK+nncjJvnWRfdgw/GedwaQvSRRxbyj3xtlS94XFnOSm2f+7vyXdyKHrkyW/imOUT59vKCZ6mifOCY0wXrf66POJhQ/XdI7PZiLUiGqXS59cecWz3lbTYO/mbCzzGP1NjB6AzlUzPFe+ZKDdKldKQ1iTmk+LZVI1nwqHJvX83OQH5hDwqImt8X7ukWJeTn7lVebROFufsKRDjnlyNc7zIekPa8JjVZV9QjJpN42znLX/MkvtGRW5UuVYeZVBKMlcua/1CbpS4Wx4VkXbCyRLnj8nPuFHtcDzlESVD5ZzCA3JdJuu0tE9yz/hu2ecAWwnnSdkBsLGxtceWPMw2iIdF9nC4Qh5ONSZ57zbKJR0KjjWdw/wmOUH6dBR+PhivpYWjHVRv1X5f0fF26haFnEfis76xyetZ4nyGypkH+jNyQukB1XucZ+fxHpLOitgvkXsa3inPp1n4YmlJzIPkoX7XROUii/dkOdGwgxoT1bfKlboiKxZpb/h/yNPELJu8voN6SZzn/9aij23uHMj+jkXk3iFnxeefTs/xZTmhvlRJ58OIuIZOk/RHNSahV5OTjQ9L2jfZnybMW3peJMeyS04s/VM9GxjSmHePa+4yFbA4afJ7x8rPqrWTfePjOjtA9d6674r71TFKGgHjtQ+qwMUJk/NzlNwD+jS5p/4eqs9VvpGcAHlAbgD4qtzYdrnqz8GWV/KTWIfJU0Fsp5g/+Z38PwUe443lHvuzp2Jr8p5BqiehTy0qxojtifjcf9Tk9VXlRum/KZmzPl77kpyYWrmIWPv4G74ld6DIkvm7KpmvXC6jfU8tnqptLuKdU+L8OUnrlRzjmHgmPROf/9vyc6uw+2k/YkynFDtc7lxRlcviB6mEKUH6EXN6/Xwk7gnbqvF5mv1dx8jrI41tg7i/I5ddd5BHc1wkj5r6QxLvBnLj5KHy6IlCRkeo9+TtEnL5cJqkTyWvp0nTP6nA9a9yn/Pv5IaIbAHN1yTt1uy9JX7uQ3Lf91nWk8u5X5DLQTep2GnQmjXcLSGXvd6Mz7pZ48lX5EbjUuoKvf0dcjnrFTXWew6QE+dfUhuOOmBr/VZ6AGxs8+s2pwdcO29RaN9e0ra5/VkBbSe5F0bhvZzUOMzvRDk58ym5EvRYxJX1Nk8T55+T51Ytcs7PhmHJnbQlhd9Bqi9+8331TDStGYW0J1XQwji5wu9nVU+cb5B73xC5B+l5coNJVdKFJR/XcVGgPTDZ92l56Pg+8f0IxdyrckKt8N6kqlfcr4qC7dDc+z4Vf8ejiqlayjzPk/vCKHnamzPlitF7Y382H3TWGzJbSPNqucGirCGhH5IbpmYo5p+M8zb7e1aT5658QNKPC44tHc2zpjz/7+ty8nb53HvThMSeck+noqZiGSHPoXy9Guf3XiOu+WzthZXlhtVTVU+if1mxWHTBxzZt+L1HToxfISd4X5bvuUvFe9aNmJ+N6+0CFTiUOTkXx8gJ+/vlaW6yqY3aJpnXJPYd5Ur7ern96fma9ST7uKRVCoprgjzy6feKHuaxP/tcu+RG6x/Iz4a/yz3OF5CnkLpOfq6VmtyRp4t4RV6U8DNqTJhX5HLXGUp68Je9qffEeXYvflRuHCp8Go44ZofIox7eIy/weHDE+3eV3EiSi3mUPGLuMknfje3cuDf8SG2eOO9tv/zMvU3SUSXFmB+R8R25B39WNltEnoryKTlxXso9oEmc+anY3h0xPqDGxHnZC6hOimt8R3mkzy7yFE3Pq3GO88LLhHJD/2LJ92PVj85pklaQe5Y/JJdnC5m2L/0d8cwak3ttibh/dcvlxnziPB2tUsh5oca6wo8jrp2UNDTFs+xpucF3tDwq9Vo11ttInA+wrfQA2Njmxy33IFixjIfv/xB7syHu6RyPC8ot9NeopMWRVJ9X+3QlCz/KvcXujYddljgf0uTnW/pw7u3/b+fzoK9jIifOr5eH0X1dyfx08frqKngYqxoT5zvLifP7Fb2I1TgUcLycQPupCp43L1+wkivB01VPkH9WrhBnQ9lHypX57XLXXWHnrOor3l8WhfHsmA1RY+Uym8f8TUnrFvn59/I3jJKTj9kUU4/LFaGGpH7cwz4b97CblRT6S4p7Z3n+z9eVzAGqeuF+1Yjz9ALP27Tx5CZ5tMb5cWy75flfl8v9TCX/7yKOqTxP7dOKecjl3nYLyENtp8m9g9aSE+anKCp28qLF58vPjaKOa376oH/LlbHlk/2HxLl7ieo9zsfJ00+9R7mRFAXFPTyuqcvkqW7WUb139llqMid3O2xyo8jrikUp88dMrix/sMB4KnF//Ueci4s0Oz/k50AlzpG94294Ic7zB+KzmJ1gL/H4riFPbXOz/ByYPSWL3Eh1RfytRTTu9Pt3qPfE+QeVaxAs8FhmU7KcIulrudf2Vj1xXtoihOlxlqc5uV9JQ5OcYPqdnDg/SHM5VUuR8Sffpz1f15Mb0tNyQVlzmO8gP9suV0wHoXqZYCHVE+dHFH0PyMW5j9yB6RxJh+belybOP1lkjL3EvZLcwed7ub9hM3l6xFfUOFVLoSM85al27lY0jsX9/hpFZ48+fna8/DzeRk0S0q0+D+K6nxixniRpl+Q9i6ueOD9SBXYC6iPuUXKZ+5E4xq/L5ZjV4/WF5PLX9HjPg+k9gW1gbqUHwMY2P2/y3KnHS1q87FiSmEYql+yYw/vT5OTq8vzWLysqoQXHnvW+uiQK5XcqeuQm79lO7rmXJs6LTC6kc1LuKS9A9TPlpjRopy1XePyupF/KiZuxuWN/vVxB3kO5xHnRcTZ5bRd5TuIH1Jh4bNYI1KMhpcVxj1KMypCTX/fIlYwvKXrmJQXJjaLg+fmCYltDuelq5PlpZzdAxL6t5Ar7qYqEf3Lc/9bXZ1PUORHH88Lkut9GrnC+rZhGRq6YHBHn8mkqtkdOX+fvTnLC/xFJG2bvV71SsowKrmzIjSQXyUmENWLfkvJiSVVJR6uXHudxny4qzk/Kz4O95MWanlEkluQE1EvyM+vU5GcWlJ9lN6iAoexyJSyfrHlXfOYHx/fps/aQiHn3Xv6/opMkO8i94NdPzslsEbp9y4wtPe+a7F9KngLl4iavLS732v9lEdd/8nsHyxX23+T2Lyk3+FwnT8l0iuqV+FXlXnE/kadAKmXNiF7+np3jPLhTTj4Nkae9uEZucGt58lEub/1Sc7GWgupTivxYbTB3tTyFQVXuBZs1AA5LXv9BvH5sdl6UHO/RcllmVG7/GLkx8pV4VixSRny9xJw9n7ZQMiWbPJpnYpyz/1WBU1v0Eudpkl6NZ8BrcS8YnsYkJ0onyY1VvyowtvQ5dUqcr0fL5cA3JJ2Ve//S8Z4XJW1X8ue/blxD28b3Q5LXtovXnpf0zZLie7+cnJ0pN/if/U7uTSrwGRz33jvlkaknyQ3+j0k6LHnP4nIj2pvyeixljezMytDfUrKGiaQD5WfuFMUUf3L57CBJf5Y7XM0efV1G7Gzlb6UHwMY2P21qTOBsI1eMNm+Xm6yc+Dw9Hsj9Hi4bD8UT5GT1PSpogZnkAZcvLK4r93isygs/5qeO2C4e4lUVNLdfLt4xqvd4vS8exjPk3g1tN2Q1if9UuRfGY3KF53EllVDVE+fPxt/SZ++HeRxb2hjxVbnC+z1JH07es6t6Js7LHr5ekfQXuZdgNuXKznLPhqqkHybvXVXu4X1hEfcMuRfQNEl75PZvHvHuGDFlvfIulwvGTysZbpv8XFkVzFFywuE3yk1hIi/ok0+cLyz3li2yR046f/We8rDqfSR9PHnPLvKIiUdUXxC2oeGnyPNZHlo7TTHdQnY+x9f95Z5Dv1MbNAjKPbZflxPkmyf7F4/rKXtWLCknTI6XK/Etb/yVE833K7fAqJxMmCnpkPx5Ev9+QNJJZR/biOUA+dkwIr7PEqX7xffjJX2xpNjSctcYuWFyVHw/Uq4QvywnIBaKa3BNuQf0Eyp4yos4Vk9J+n18PzbOyQfjmN4q99B+Pf7dNL6C7ltD+/m+neN6elwu69wR110hyUfVFyE+QXMxT7K81kVV0g+LOJ59fX5xXv47+TuyczhN7H1PuXJD0VvyDPi9XFZcLP/3qN4z/lVJX419ZY6IqCRxZ9MIpb1h94579E9VQoNU7tjtEtfPNpI+ISftuiX9NP9+uSxzdNH3sPjdv41jtnF8/0M5KVqVdFnuvcvIPahLKSskn/1YeQqTf6o+RVt6fd0e9+H75OdIGVO0fCyO4duSPprFX0YsfcSYTie1tjxV2HKx711xH3tc0s+Tn1ks7rdXFH0vyF/L8nRHB+b2fV9u3JmieuI8f49ui1wOWzlb6QGwsc2Pm9wT6K9yb9LCEov9iKtL7gE0NQoGc0ycx8+8R048/U4FDV2Nws13VW8JXkiu4G4a368Rf8Odcs/Y/Hx6n4njX3RFaKjce22y3DN/dBzDm+Wkw9plnwdJrPmhoDfLScZ3ycNCb5Ir9+sl7+uKAuUjKmhxLzU2RtwRhbFpUah8RdIvk/fuIi/odW92rpS9yUn+ZxXDU+VpIw6UexCdGq8fFMf7FhWXaBgp6SPx72HJ711d0sVycvwhOXm3U7y2tpwU+WLZxzX5O7aOY1lVDA/OndubRkH4DUkfa3ZuFXj+3hXXz61xbU2X9NvkvZ9R/f68WcnHdfk4b7PE6Oweo3KDy11yD+8jJC1QYFyj5UaS8apXhs+Iz/91ObGUTcHSJQ/JvlBO6r0ecd+gueiV+j/Gu5gi4SE3gmQxLxRx3KCk52jE3CX38D++zHMgiWmPOHajVa/UZ3NXd8kLkBW6+Gt2PJN//0pu2H9A0r9Un5LlXXIP7ZfkXoQPxzkwTbmGjALizT77H8qJsEvlJMIbclJpn+Q9Wc/iz2bHuaAYx8sdExaI78fKSYY+G/zl58aH5Clx3pfc94paWPWA+HxP0twlzn8yN++fxzE3jPyU12c4R16Q9MeqN1Klib2dizqm8ft6m25wLbnR7+gmr31f7tiQdRgoZKHt3mJNXv+CnNjdJ/9eNU7TU9T8yvnRRx+Tn6e/Uj0xuZQ8iqKqWPckjbHV9wV5aq5maxn9S9KO8f3+cnl8N9VHop2d+5l2OGeHyD3in1Ay1aT8XF5drrftogI7WzX5PPeQR6nfKjc69doBKH/+FBzvCLmecK48SqNL9WfXknF+PJ47ZxdK3lPU8yydQuaouC/drEiaq7Gjwvfl8sGlitE+bGzZVnoAbAV8yE3mGWVr6fHOhng9qUjmtdNxjwfbFnLy8SH1s7IgJ3yK7Fm8fDyQX5UrYHfLc7+mBdu15Jbh2+S5KJs+hFtdAM49dFeRE16fVb3S+NkoUM6e77Odzoso6O4j935NF3XZWO5Z3ixx3u8pfuZRjEPlpMxk1XsBrBMF4KqkXyTv3Smuv1NKPq5pD+HrJF2RfL+IXPm9M87hyyX9UQVNF5KLbXAUEq9WfcHM98Z58RnVp7rokhewu0P9WJyowOM8Su4Vf18cz3c3+Rs3idf+G98Xeu3JlbX/xHHOplwYE597VdFbK/ZnCy2fUWB8vU1vMSU+79kLqMbXQXLj4NkR/xcKjHV/OUme9RRbQJ4zc+2I6XW58jMu93ObyM/nNSUtVFCs6bMhS4h9TvVnQzbFyV/VmDhfWe7Fd3DB52lvyYZN5efatRHvXslrq8d5/Ncirys1lm1Plnu97is3mjwlJx7XS86RdSX9PO6z35a0bJHHNhf7YnLv1odU7+G6du494+NYf7fg2D4X98qvyCM1npQTIGPewf9VRKNk2nByoJyknavEecHHN+2lOVFuzEnnBR8pPyueVmPiPD+isshF/obLU+9slcYT9+KqpGPkkUkLxP31GnmqoS3lJPUnCox1RNznvycnoVeL/WPlkbKHqrFskE9cFzH//gLKLUAt6fNxLKdJ+kbutcVVT5wf2ur40nNVnq7mWkmjk/0LyY16Y+UONtMl7Zb8bfdGrDcVFWsac/LvXeRFafdTfaThSHnh8Cfk3vKLyWWDY+VE9biC4813+BoT19vWcv3rVdVHHs5e86Lo49ok7k3lxucXJf0hOV+y63BJuZz2sGJUVfKzha4hE5/5vRHLI/I9N60rpOfMXnIj9h/KPsZs7bWVHgBbSR98myTr5tdN9Zb2pyW9t+x4msTXFYXZLHHe76laCoyxEjHeLRe6r1GTOapVT5zfKjcGFNV6PUHSpOT7rKCwtZwgf098v6saF3ocK/fYL2UR1SZ/xwYRX1XSH5t8Blni/HHFXMslxbmiXJn4cq6As6w81/ZLkrZO9n9QxY8y6FGJVVR04zx4UdFrMHl9tNwTcniyr2VxJ4XItHFkkDz3/uNyr5EejWNyT/R15Olj/lv0se3t2CR/zxjVV7y/UvWpcNLK8XuKiFu5OeJj39JyUv+LqjdMfFLSW5J+EN+PTN5f2PmbngvxdWjy2uZyEuo/StYxiPvfFXH/OEseJTFGxVWGsmO4h3I9YOVe5VmP87FFn6O5WNJ71SLys+E+uZEnS55l5YUb5YUJD5VHnExtdk9pdaxy0ukzcq/hNJH/W7l39A3yfXdQnB/Xyc+IwhfOi9/3E7lCnK0FsJc88mSa3BO29EWK+4h9QTWZ8znuyzvIDQFbFxzTYLkB9WV5pMllatOFXtPjlfy7bRPnakzsfkFOmlfjWl81eV+WOH9KTvoVniRT47P1ujim3XKZPEvivSvuX9kczA/EOTs1Xt8yzqGWjvpT42iuW+K4vRXH9jHFdHJxDy51ioW4vo5Vk3KUpMMj5qvUc6HtxeX1kaqSDioo1hHyM/Y5eQqONHGePYN/H/eIhZPXzpXXQ7lfBTZOqrEh9TS5TJuNjJ0l9+CvyB0tTpNHplTlsvlTKn7kUXY/GCppQ7mMOj55/UOqJ87XjX1LyD2lty/zPI5YPqZ6Q3o6lUyaOJ8i6UwVXy5I6ziflzssvDti+lJ83mldIS2r7VT2fYKt/bbSA2Br8QfsAs3Gkn4RD+NdFHOKFX0Dmx+3vm6qco+nmXIPnTXKjjWJKysID1KbJs5VTzQOTx7IL6g+VUt+frI1428opJEiHsI/jULYP3OvLSdX2L8WBZ78vNUflJMjhVaE+/hbhkn6tNzr4g7lFpiKAtBGUfC8R00Sgi2KK1+Z2CyO5eb5c0DuQThL0rfn9P8UEPdouWKzfW7/MnLB/bjkuBY63FLuHbRt8gxYQJ4Pc1m5kv7jKEieq8YFyBaSFya8Vm68KmWRLDUmHHaVpzj4tqRlavVzeUe519NVapI4b3XcchLxT8r1ZJZ7MlWz+5PqjWnZFBej4p6ySZHnr9QwdPVEuSJ/ueoL146IY/y83DPnR7FNVb3X/vGSri/oHEiTY5+WkzinqueC0GniPJtmouhKW9rLKVvYb3G5kfehOFezZM8ucqJyRhzbk5LzvbDrLM6DqXENZfNrfyV5/Qg5MfZ8/A13yQmTsu4JS8oJqC/G9/vIDRM7Svq4nGx4SfWpWkpJ7Pfzb0mnP1pRvtdemL9/tTiG7H6wgOrTHR2o+qiOUtcIycWav6+3deI8uR+MlstSl8jz6p8Xx/kB9UycnxefQ9MFgVt9bOUE77/kUZ/byY2+18f94cPZe+XpEo+QR3Hsn5xHZ8gjQRctIOZhcc1cKveCHSInvy6LY1j66Dg5qX+gpA8n19Sauff8X8T7G+WmtYn73SEqcCHYOK67xWd+rurP0644xlMkXZm8P1tgeQcVOG1bLuZfyc+nLeNeNlKeKqiqGPUQsa8pJ1Q/roIXA1Zjo9TV8oieqjx672PJ+7aJa+5NeXqRG+JvG1JgrH3lOj4a8T2t+nSPaeJ8keR+UnQZbJSkI+XnwG9y+3eMmNO6AnOYs/W6lR4AWws/XA+vv0geUvuCpGdUH/r10bLj6/RNja2SH5Ar8FsrhvvE/h/JLdinq6TE+RwedoPlJO5cTdXS4nizh+vCcuH3G/L0JnfIFfVsaoN84vy98uIjRfXOHC8P9X5GyWJtsf+f8blXJX0neW0VuWX7DJVQ+eztd0aBcie5Z9m/FUnI5PWKvJhd0VOyjJC0Ufx7aTmxf7Ji+KQaE+dPKVkoqaxN0vZyD6en5QrG1oqeI/Lc5W9K+mBJsW0cx/Boudf443GNLRKvj1I9cX6O6j2JNpV7Ex+hgqaPaRJ72pPsNrkBYoY8jHKGpM/F61ni/Ck5AbxEwXEeKOkvTfYvFzF9T048zE6Yx+sflZ/XW5ZwXoyQE+LXx+d8axzXL8frw+McuEyuOD8m9xwaGq/9N+55w1R8peiXchL6NMWCdMlrF8a5caDewdQS8yi+QXGsJquebFgsjmGWOM8STAvKvcjSudqLmg+6IidBjo3jton83P2v3Mtwz+S9m8pTd3xXbhgudO7qJrHvLK8TsZliNFLy2j9UH0lV+Bylc3tM5AbKT8rlhKkqsDEiOQ8HyQ3Rl8ojSF6R9C1FL1O1QeJcjeXvpeL+umTuPQepDRLnuVi75Ea+m5X0wJUXfLxHPRPno+TkaVHl2jTWYXK570wlU4nI5djL5B7kH24WW/zciXI5eO2CYt9QLndtp8ay4QZx/31YJSyYmcSxgPz8/Lfqa25kC6Z+KPfe36n3xHmhI9Di3+9XfdHcE5U8T+XyTLfc6P9lefTE4yq47JXEM0JOQv9U9amEVpCfYyfE66U2mubutVeoPpf69+I8nSrpM7njf6I8oupfKrAcnvyukfIi9n+SR8PtmLxnO7nBKm1Mq+TvfQUf28HySPTs+f+z3PuGq8S6AlvnbaUHwNaiD9aVmmfl+X4/IbeoDpUTkLfFDSRLMrRdj5t239TYo+VEORE1I47r5Urmo5Mr7C/Kyb61C44zv5r9MXJF6LNZQUw9E+el9ThXvfI9RO6Fc4vqK3J/RLnEeexfUtH7uNnf3eI4F5QLkvnE+Qfl3gDPyEPFl5GH4l4Xf1PDdAglnAubS/qUPAQ/nRZkZ7mC/G/lEuclnAsVuWJ2SbJvopzY/4FiuLhc6FxPTpbsVkKczXqLryhXHu6O+/BNclJ0yyic/VUlLRCseiXtJTkxMy79O9SYOD9b9cT5YkpGqRTx+TfZNyyO32VyRXiE3Chxhpzk3SXeN1puxKxK+nNJx3mUfO9fOdl3gdxo8rakHyXn70rxWfyrlfcENQ5dTufV3VHu0biMnNRZVtJxEevXcveOZVRvBFpYTkq+qBYnpfLnQy6mX8qV9GaJ82vlHlzjWxnfHGL/jZy8WzrZl0+cl7LIV/5alhfJSivDG8iNfy+pj7m1C7onzGmRv+/JPd+XT/YdI09zcY4KKtvIybFRyfejNYdFZ+O6W04un98f97QyEiMj5HJAeq5eKZcLvq3G6RnGqIAexH2dB3Jy8Xq5rHW/pO1y780S5/9UjDYoMM6Vevmcb5I0SY0L5w2SG0velBNmPZK7rbzG8rGqvhBxVn4ZlXt9RdUbUbdVY4J1tbiP3FjkMZfLs9Xs3FXjNGM7q0lyusDYxsS9/iIljTtyWfwSuaPFtrmfyRLnhyvpjFVQvGlZ4ST5OXqF6r2hz1E98b+I6tPGvCA3/KxdYKxDct8vJ4/cyHIcq0Vcp2TnsZz03aikcyG75ofLDX5HK5kWRq4r3CLXd9Nn8RC5F39hDerquYj9I/Ko41flEdV/S967XdwznpD0yZKP7QJyeXAROR82K+LaIvf+4Sq5rsDWOVvpAbC14EN1b5tsGE+PeZPjIZ0NV9um7Hg7eZOTX49GoXE5eUGse+IBvWXyvgPieE9UbjGfFsaWJvZPjgLbSXIi7MWIPZumIUuc3yJXjgvvjZEWBORW9YvlBUCHJO/5aBQknpF7wq0pF+gfkJM/RS5ClibOD4+YTkle30quqM2UE723yz2MCu+pmzsX/hkFn7dju1+urGUL/WWJ89OVJB/K2OTV7V9T9FyIfZfH8Twlztmvyz0cblB504UMkZOJqyg3h7LcUHl+3JPPjXvDC8r1Hiog1rQSVJULkSdm94DYnyVSR8lDgKcpmY4l//8UEW8u7nXkZP6nk31d8iiEf8W9K1vYZ6S8xkGRU1ukxylb1OtP2f1ULshfFcd+P3nhyt3jGE9VixvT8sc0jtEk+bn0l9x7F43X3pR7FY/Mvb5lnNePqUUV5DgPt8vHn372yb/7SpwXmnDIxydpnHzPnZR7fTG5/HC/vPhiWXN+ZnOYf1VOjGyWe9/74t71onIL1BUYa5oAmyCXcxdT4zz7v5d7E2Y9+sfG+bB7+r4WxzlE7pV9ttzIN1zuUDF7up0+fjaba/XTKrD3vur3/THyc3Sy3DCdNqhfJZcLvhHHdWG5oe37BZ8H+WTeY3ID9YfkpE63pC/lfiYrfx+r4srfK8gJ5V2SfYPlzksPSjo++3vU2AhwYcR6r2KKL7W+E0iPWGP/R1RPks4+J5PXV5TL6VUl693E37S8mszV38pzQn6eviGvC5Hty6Z6HCmXd79Z5Pkav3uUXG+5SrlnU7y+odyZqVs9E+dHxPH9aavPg15i/43ce3/zOIbvkqfAelk95zhfRZ6Tu+Wfu9zIlO+B/8nk33fJDaYryh2tTlU9yb+G3IFhj/w5XeBxHRzX+svptZ68vq1cH79dSXk3eb3IDldD5MaeKYoR83HPyM7NY5L3fkSuj59TwjFNO91dKzdGZdOybRXX1xT1nAJxhAquK7B15lZ6AGzz+AP1UJRZigX91FgYSwubH5RbC+9SbkgjW7+P9XJyouPrqiccF5RbYP+i3BAwuRKySglxHhkPsWzhnq+pvvDJP1TvyT04HtRXK0mkFRzrYHnY6lRJ1yT784nzG+NveFzuZVTI3G69PVTlIdXNEufj5WTqZvICJIUOuW8S59FyJXNHOQG5g9xz90VJO8d7hqneY+efZcUasawV5+4f1DjH9rFysqkqJ6POU8Fz6qox0fAfOfH1XHz9hHrOsbyznKR+W05Gl1EBqsiV9iPkylBVrlislLwn+7tGynNrnquCKxZy79bZn2myf/uI+X3xfVYh7pKTJq9L+lpvn1VB58MCisVe5bldq/LzIEucj5UrbA/EazfJjZotbUxrdkzlZ9hLEceJTX5mUTmh/qo8LDftTfgeudLZkmdFnKvZObpbur+3z1b1xPlJKmGobbPPTq7cD5Xn+r1P9Upndu4uJvcyPK3oeOP3j5Er5q/KjXlZgibfs3Q9eeqewuYGlstQ6+bOu3/K99mq3CD9F9XLNqvLz+DL5XV8zpQTJoU1/sbn/dGI8Qb5OXWB3kEjaZH3Xfl+P1VONKyn+vM0vV9cITdiXyQndB5q1f2qH/HuL9dfssVfvx+xXS0nR76Ye3+h5e+4d+4Y/x6ae+2QiDVt/M3Khv+UO7TcG9dby8+BOcT6Abl8eLmk9Zr87Kpyj+giG6d7K4ePlxPTD8pl3LQjzhZyg/u2RcUZv3sBecRhVa5vLZK8ljb6bqTeE+e/UoFzmCe/N1sQ+ITcfWABSd+Mv+kUlTBvuTzP94Wqz6F9jlwXWDzi/q3cEPSqpFOTn1soPodbVPAc5rn4u+Te7rfLz4plY396nD8k13WfUTI9UgmxLi0/x76lxvLWYnLnzJlqbLDYsMj7QfzO7FofFufnCXJjf3qNfUi9JM6T95A4Z+t1Kz0Atnn4YbqSeUDcwC5SfZGRtMKRJnH3VbKwHluvxzVbMGJ4bv8GSob7SVpZrnSemhz7HZVb5KWI8yD59/ui0LN9fL+/nLTbTu6VVZX0dzX2OB9ZZLxN4j8w4npL0qbJ/vRhvaacsNlH9WRVSytvqie1hssF8C/Jvd2zoaCLqEnivMn/U1bPhtXkRN0euXNkYbmi/LhiZIqc5NlBxQ1n73XxFTmB86pyvUXlit4GcuKvlDl15UTDnXLDw+5yj7d/xvn7A/VMPC0Qn8Ps+QwLiLHX800eup71wEsT54vIPcUGqV4YLWo+wkrcA37e5LVl5d6O6YI+WfJxgXjtB0WeA1nM8XWEXHE7TZG0lXSw6onz9Bi/W573dSG1uDFtDsd0FXkO85fkZF/+WnyX3Gt2svro6d2iuNeLY1lVkgRrEkdaxvmp3NvwH0VcX01iHiX32F4ut3+VuI8dmuzLEpPji4w1uf9U5OTyf+QhzJ+Up+aaKfd8zyfQNpafcUX0fq7IvVgfVfR8j8/2Efk+u7Xco/RZeaRG9p7t5Xvy43LSus9pUVoYf7bQ7wuS1i0jhrmMdw85Cf4+9RyRkiZyjpOTVSeoXiYqOkEyLs6F78T335NHxOwolw1vlpMjuxQZVxJfWr4aKidpTkv2rS83QNyjSJyrPk3XVfL6MkfE59HSTk1zijX2byX3iL1UTRLnyfuKKM9kHZSy+ZV/Is+rvnjsX0lOlj4Yry0rT0V4lVwXKvI+u0B8hlPkcsBb8sizdyXv6S1xXuoo8Lj/LiCPNPhL7Buc3BMWlssNVXnk+uiC49tY7k2c3f8fkcsLWXxLxDX2itxxbJz8bDheycLQRR7PJvsGy419L8pJ/Nn1r+Q926ukskwSw7pqXEA1rResIHdWOajJzxU+8leeAnWm3KCaLe7ZpXod8UNyx9JLVcL6QWydvZUeANs8/kBdkPihPJzqYtXn7+qxGINcaZ8p6etlx93Om7yYZ1XuUZ72dl1PLkh+JApq2Zxp2RCwzeUeRpsXGGu+Z2YlHsqLyBXi5yV9IXn9RtWHtJc6FUcu7j3imE9Sknzo7SHc6oez1NCr+Ia4vrIpLu5QvbdTljifLumEko9hPvmVFXx2zr8uF0Bfk3RwifGOlHtg5adWWEGuePxVrtQ1ncJAxfbKywqMB8Y1tEry2hfiOO/e22fR274WxJklNYbKyZAtlZtKQ/Wk7l/l3sOLynPY/iH/9xZ4fNOFh/6QPMcWlns+P69kmHXc5zaVE2w9hrK2ONZ0QacN5d7cK6gxkZsmzptOfdXq8zc5piPimKbDqleVkwx3ycnI/L1jQdXLDUWfC2vLU+/MKXHelfyN+/R2nAuI9wcR653xeS+h+gKKR8ojfSY0+9yLuCckv2uEPO3OqYq5X2P/MvJ82k0T5/nzqcUxbiSXT26UG6pPl8th6THbVR65c5Lqc+0PlXscFr74q+rPhn3kUSTT5Yr84mWcj3MR918k3d3k75g9lVPyWjpfe2HTx+T2bSn3dFxbLh/MPi9Un46l4Z5R4LFMy1bj5YaG6WqcxuCTcmP76/JIoxPlHsm3xOt7y8+zlp43fcR6dO59WeL8EknvLfh4riPp/5LvF4z76zQ5KTpTrnutGq+vFMf21TgHnpATu0UuqjtKTuheLJephstJ/lmS/qy+e5xnU/QUtmC8ei9X/1Gu264Z36cNaJPk5OO9KmEKNHkE74txTL+f7M8+5yXjunpMbkh/MM6LohPmsxsX5YaIhZR0aoxr/XG5YWfh9G/I/T9FLwad3U8XkkfQnqeon+XuGw9K+m3Rn3+T2EfJ+Zp75VElq+X+puzv2Saurz+UESdb526lB8A2Dz5E96xIe7CNkHsQZonz7OacrwivEjeOz5b9N7TzJhfMj5Z7snxTjXNoXif33n1RrrSlPcf+JiefesxhN4/j65J7BW+Q7DtDMaQ9eVAcrVi1XTGPotzz4lG50lFopW5OBQA52V+VC5hp4ryUhWvlQu8NcqVha7ngvqc8pPk11RPnC8nTBFSV9CosONa099AkuafNUnIF49DsPUlhYnQUMn5dRrwRw4/kSs5z8nDUTZI4j5FXlM96E5XSW79JzCfKvYjS+eCrkvaL7xds9fXfR2xpQ89lcoV8upxw/kruvVlS9wG5AHyPCpryqEncaS+bL0Vc56meON9Arvg8L0/fsYG8sPE1cT8uo3fxCDmhd4U8TLhHD8zkGM+e47yk4/uV5JimibA+E+fxnqJGG+TLKu9R88R5enxXkBtUvl3WsY04hsjThPxZrgg/KTdIrS4nfp/Lrr8Cj+d6yjWKy6NLuuUeequl8cjPijPkJNmuSjoLFBDrMDU+v94b96074r60fnack/f8QB5B12sv2ALizs/3vJCcLNshzoHrlJsySCVOfdYk/j/IZcG0F2y6YN2+ktbJ/UzRDWhbqOfaCjvJZZf3JvsOlqc2+ZVavEBxkxizYzZa9akjFpOnMHlejQvnvU9ueL83zo+/y0m0LrmceYFa2IO3H7Eek3v/VnIC9VYVNwpxiPzMrCoSc/JC5RfKDSZDVR+B8p/kXjZenrv6E3EPKXQ0YvzeiUqmZZI7AewV96q+EuebyXW1Qs5d5TrV5WL5sFwm+G8aT9zbzpdHWBY2OjkX2yflhZNvk0f4bped16qPQBwlN1x/TB6VWuiC4Gosh/9b7lH+vDx1WBZvljifpsbEedEjZ7Ny6yi5fLCPpHGx7zdyw8OPVa+HDYpr8HFJexQZa/Y5N9k3Xs4dzJB0aZPPIbsPbFD08WXr/K30ANj+xw/QN+Lb5EpFfxLnac/DveUePKUsktUJm+qFyoXkOdLekIcGZwtNvV8eCvqaXKBfQK6gHicn0ls+NYs8YuA4uVfDBnKPiyfUWImoyIXwG5J9S8s9zFcooSCRPpz3kYfM/UTSR3Pvy3rt/Ukx51uJ58I2cT1tpcZepNvIlYipiqG0cb58U+Uk8NIC8K/lBpEPyxXfo9VkTlp5sZw7JO2VnS8FxJnvKToi4jhCTt69JiebNpAL6E9I+lmZ50A+dnkarIvj3zvFsd0/+xzkOcH/rgKTTrn4RsW5eblcQV9bLphXJe2b+5nd5Yrcb5Lrs6gK5ihJC+a+X1uuMP8wPvsLVU+crx/H9WXVe5JdpILntU/i3UCutD8n6Z/J/nwFNJt6ap8Sz90REccTclImnzh/QJ5n8+MquXEq4sx6Nq2tJonzeG15uRL6mgqcDq2v80xOkCwmJyPvknvD/VKuMD+ughIN8rD0u5UbRSRXLv+j+vRM+ennlpJ7oc+egq6AWIfIPRcvU8/E+YMRyyHJdZ4lRhaWe+zuW0ScTeJOF4ReVe7Ismiybwc5sXu9Iikd58a/ijxf4/c2vabl+Wqr8nMgXQC0Eve3yxTD80s6xlkD6h65+L4jT3uxkZx8GitPHfNjFbToZ+5YZR1SLpP0++S1RdUkcR6vpQ3FS8odHV5q5bkxF7HmE+cfk5+1RY6KWU4eCTFDLp8coeaLvT4a97Smc9f3du63KOYxaiyLp1O47aU5J86HFxRn+jsPkRvTT1Dj6KO95fU4Ho/rb095dMTTkpYp8Jimx3OCXKcZKdfBrpQT59un7y/yPO0j7lHyM/gqufHxx3HNNYz8lZO9j8SxHltwjFkyeYzqjSQ/VGP58F9yDuQ/ckesPeXGvpuKPs6qP3O74vguoHrnpSxx/rqkC3PnQ0WNZQsS52z93koPgO1//ABdSPyYPFTtXiU92NQzcT57qha519MVcjKylJ677b7lHtBfjgdIVS64fS2O/RB5epY75CT5M3KS6g61eC7NXGHno3KFbGZ83vn5nytycvoZucD5CXnu5WkqeMG03MN5amznyvPTPaHcdEHx8Jsl9+QvrDd88lDOHsRZpW1sfJ9WdL4nF4LX7+s8anG8+cLAQnKh/EvJMd9Y9SHB35IbTLIE5NPKzcNbwLEdHPepRXKvrysXyJ6UGwT/KxfMHlTBi+mqSUVL9QrQ1+Kay3pt7p+8NkEuGJeS6I/7/B/lJFSWwDlVHqp6SpzL38//TP4zKiDO4fK99bfy9EaD5YrDL5LXD4pzIU2cj5cTe9vKC8aWMq998ndsGfeyqpIKvXomzr9Y4LHtbTqrEXJvzCfVPHH+qgqcXip338o+x90lPZV7X5o4/0LsW1FOmL+iZNqTAmJOpxA6VG74PVFOMObXMlhOfkZkC8Ld0ey+0qo4VZ+2YISSOZLliuZFcY/9oXpO77aMpJ8VeL6OktdaeVJu0E+vm3Xk0Ub3yg3XWeK8Ij8vnpf0+aI+/ySutCfhJfIzaoacJN897lMVuVfktPjsD5DLO08Veb9SY6eZZeO4LZq8fq6crP2K6sn9jeSE1H97u58UFPui8nP2dUnfUL1cNlzuuPJYnDOXymXxQsoJ8nN+dyUjUGP/zZK+lztHmiajk3N5W/kZ/YBy06iVHOvRvfx/RUwXkZWnlpFHHD4lP5+2jP3pyN8D4h5xrgoeYdDbcZHLiMvmXu9X4rzgmE9UvYx1n5wc/Uny+o7yc7Ya58RtrThH+3lMj5anC/lBsu9DcZ+aLuljyXH+fXZul3g+/DKuseWTfdnIw72SfYPlhPqZZdxr5efCf+TcULpWVFrX/T/VyzEPyCN6Cu2sktyjRssNjNfFOXtmdk7KnQWyxPkFyc+2xShlts7cSg+AbR58iL7RbiNXJuaUOB8hV5SyoexZIZrEee/H91/xkPiL3PP1LtWnaskeKoPkqRn2kFebb/WULAvIQ/9WT/ZdEA+yZyRtEfvSBTCWkiv2L8iVivuLLPTk4h8RD+ZLVF9I82K5MPySckPs5R4QVxX1wFO9oD4mjvNG8hz1VUnfSt6X9XR7V7xW+MJTcqVx8dy+w+WGhmnKLXYSf8dp8frrckPFQyoo4aTGRpOz5F6t96pJMlEeDfHNOFeqco/pos6BtRSjNXr7nXKCcYrc0+307JyQk3vXyoX4lt9j5V6L71HjlAULyaM3dojvj5N7Cq0hL1qcLeL0naLP2SbxZ70cT5B7i10mz0mcFY6bJs57O7daHGtfvYs/KFeO7lP0IMo++/zP5c/1FsSZzmH+afnZ9G7VGx1GqvfE+TJ9/Z3zOM5RcuP9Zrn934j7QlfuvE4T5/vIlaaZRd2/0nNA9YbfmyKO2+QpRL6lJtMqyAn+7ZOfb/VaHA2NEfLUQS+osfI+Lq63J+Se/U2nZSrgfE2nivh53KvOUM8e50/Kz4xvyFO5bCAn06arpNFocS3dISeWd5ZHHR0Z5+ihcueKYXJi5xY5wXuBip1jOT1nL5fLf9U4lv8Xry0sTyFQlcsO90Ws15cRa5P9C8uJ87fi889G0C6v+tQHF6rY0SZXxfH6iuqJ/KFq8gyIr1kyerp6Lrg5Vh6V0JLRv/My1oKO7aBcPCvEtd4t6aTkfelaU/vJCd/fFBVnLub0fnVaXF/rSU1HVu4lJ87/oKTxqqA40wbJNeWpOjeP71eSk/lVReeF5L0ryKMhCh2dnPz+k+WGkU+p55RjWY/zl+VnyPFyHWedMmJN4jpX0snJ99mo1L3j+wVUnzO+Kznfi+69vYZc/t6tyWtpGWycXN9YIom1qIb1rP44Wi4f3iw3jJwoP7Nmqj7V1Hi5s8Irkm4s8xxgmz+20gNg+x8/wOSGpTknzp+SC8s3yInfUoayd9ImJ+yek+eYy27Wq8oJqDflxYcKXTU8Ysha1fOLiewlT7nzhOo9MbpUL3xmD7utVNJcyxHHF+X58FaK78+UK8m7yAnSN9Vz3uXsXG/1gnnpQij/jXiWie0uOUGyVfL+wfJogycV83AXeByHycnPfdL45ZEEWaL5q/njJs+1vYncm3t7JfMutjjedI7UqXEO/zXOhao8N+XY9L3Jz+6afDatPgcWjOvoRc05cb65nDifISfzLo5z5Loi7rFyImmy3PCxRe61deVK8YflHpBbJ69lc8hX1aSQXPQm97B5K+5dmyX7Z4/4kJ9j05TMcV5wjOm0UgdL+oekoyR9Jjm3t43Pv2kiouB4x8T94YX4nJ+TnxPZnJRZ4jw7pqNzP19EgmyLiO18Na7L8UNJV8e/8/NFry1Xnqvys2JCCcd2hFyeukz1KWTOiJhekPRt1RcALXQh4OQ8zX/9iPwMu1vNE+fT5N6ahU5rkT8ecq/yE+SEx/HqmTh/LI7zPfEZ/LekcyC75n8gV97TOX93iRj3yP3McDlJVfjImLjeb4vP+rPy2gW/izjTns9fkUf+/E7SV1V/7hY9x+7q+d8pj0bKEuf5qVpGqqBpLZLfOUR+1r8o9yrOGiWnS/pM8r60A8viciPbBcm+IqbEmyexFnRc00bfLyh6Y8sNv8fIyeYjk/enifPPq5yeumkZe5zca3er3o5b/G3fjevvN0Ue3ySGIyUdJo/kTXvtLysn86tKRkuWcVxzn+sjcd+avVBx7rhvITegPaWCe8Pnz4Hse/n5dE58v6Map3EcKpd1DlXjAstllBc/GrFtEN/n771jlEyj2Nvf3IK4JkjaKT028ijam5U0lEvaVO6IN1Mx0j+uw4PlZx69zNn+p630ANje4QfXfAGEIXIytbfE+YFyBfMm1ZM5zOfU93H+hdzyulhu/7JyZe1lSbupwASOci27coVt7eT1T6ieOP9g7OuSKxSFJnX7+Bs2TQoNh8sJvSw5+bF4cL8o6YfN/vYCju1wSRvKBckNkv3vl3ux3CT3JhwvJySvioJRGYXe76o+x/5C8XWYnLy7VU6mZsPzK+nXguOcnfCO2M6VtELsGy+PJuiOa26B5OfyBbeiejTsJvdce0jS+7LYm52LckPaV+WenMfICbOWJxrk6XaelSu1X24WW3y/l5wQyxqpKnLv3mNU4HQhvfwN2X3s5Ljmq/LojpWavCebyqWqgnuSJdfOGPn5erf8DHhU7vl0uuqJhg/K9+C7Je1ecJyze+fJPXD+E+fJ6nICsiqPQFgi3jdSbowo85h+In7/RZI2jn2/kXR5s/fHv98nj/4qZEG6JrHvKjf6rRjf/yvOhbXl58Gz8nzLY/KxtziucXFNvz++X0DuRbiVfO/dRm7QaZY4v1i+B3+h4GOZ3ldPkhN0D8mj5qrydFL5qVqyeeI/ruLXZMknRv4mJyNHxPefVeOC0OPT+1lv/08BcX8zPvc1Va8DfCOO4wFz+Nmiez3+Qm582ir/u+VE7nlycuSL2TVW9KZI1ModJ66TG86/IjeqTlWSiG7ys2NUf14UMUKqk2JNR0VcK5e3f5TEkCXOZ0g6Kvm5/LoMpSR45bLVFCXrHPXx3pFxDRY+nYxcj50a96qL5fJVJfd6ljj/bRnHMhfvL+RnV346x/z9eGF5lOoiRcUWvzed/iobQd0lJ3gflDsFVeXRENk5vq5cjtivDY7v6sqtDZL8TYPk5PMPVGD9UR7l3a3cFDty2ft05UZxynX0J+RprrJ73igV1OmObf7eSg+A7R18aI3zAS8qD+nLehxnQ0DvU8/E+Uh5fuNSeo100pbcYI+SexBnPTLSIUrZIpVVFZgYST7/ijycqionRtJeejvIIwqekCsdY+Thdi9GgaLIh15aCEsfbkPkxpxb5KRN9oBbSk7wTZUrRoUmeOO6OjdieFzRsp4c983kIZez4tg/JSfMi57XLV9Q/H0UFJaJ74fKyemsEa3QucCzzziNVS6U/0dOgpyYe+9ouVDWLQ+tXKDIWJsdVzn5cbt6T5yn/+4xrUErzwW5gPuk3BtwiWR/ukhtdh/bR24w/YCcwFlOLnR+u9nPlXnc5YWSssT5Ksnr2XNriKTPFXWd5WIcLOnsuN5XSPZfGjFvm+zbSu4Re3IJcY6Ic/dkSZ/Ovfa3iPUw1RPno+TkU9GJsfR5+hHVE+erySMPLor7QvasGC4/97K4C+8RncS7sqIXsTzP56Oq99DaVB4SfJe8zsGIAuNaTe5Vdbuk7eLedWlyzLJRiffJPbXTxPn4uJ+UlWz6g1xmeb+cGF04ztfn5akO0rLEBvE3LF1wjNl9alhyTE+XdH38+9Nq7EnYFdfaqSpoVGKcA2s12f9nSbck32e94feN78dK+ngZn32TWFeVyy13yj1L84nzL6iE8nfy+7Pn0ULylBWD5DL3i3L5pRr337Pi/DhZLs9ep2RKNBWbhG77WJPfNVLu9HGZ3BCZTSeTn+P8JbVBQjeJe9E4dk/FudvWI7rlBvWz5EW0s7nA0/vsMnJZ7BV5lEdpU7nGM+DO5Pt8HehTJcaWzrN9rly+zno7L6t6A/Cfkp9ZQ54q9/Kyzw+5XDVebvyfnj+W8pQ9V0v6Q4ExLSw3mv0jvh8Z5+AguXxzXvLetN5zqlz2yq8twzTEbP/TVnoAbHP5gTXOB3y+XKh8PB56G8ZraY/zu5UkzpP/py0f4GUf1yb73xuFiT8m+7JC29fjIf5LFdRLQI1Jul3i68flRGN+ePsn5UJvNm/lC5LWLfi4pq3UQxU9oZPX14jYd8+OrVxBOlOuFBc2dDUX12FysuFN1RMhs1dilxP7G8uJpg+ohIao/DUsL+z6vFwxXib2DVXj6JMevd1aGN974nNcPjt35V6PN8Y5+V8l8yjHe0bLDShvyb0zCp+CI4s1+XfTxHlyH+iSe0Mcr5j+pJXna/J7D5V7By2V2z9MLlyuoWSu+zjer8i9th6WG6XKWjQzP1dpflqQ/VVPnGejEZaQ9GslyaD8NVBA3IvJcxd/PfkbtlPSE0aNc4Ov1+oY4zpbMPm+Ij+XZsq9m7LzI53GIEucH6pc0rGoY5q7xnaNr9koo4vkpM6rco+9W+U5mLMyzfUqsFGt2fUsJ58HxT3tBrmxJ3terSIvkvWynPQp+vn1iThWr8v326xBOj+d331y5XL5Jv9H0dfW2Lg3/VE950/9fZwXx6kxoVPoVBzJ7x0Wxy07b3eK6+3kuBfsmxzrteMcOLyI81RO2jVNJMf988H4dz65P1geIfUXSQsXfDx7K3+vqPqoiK3VuCDdF+Qyzy9U0qKPcmPjg3Lnmq44hjfL5Zfn5PLPKXIi+p/yKIpj1Mu6AcTaEO+e8dmvneyr5L4uI0/vV5W0Zxlx9hL7anGvqqpxCpkypzbpay2WDeTE7QuSPpAe4/j3u1XgdJ7q5XkpTyn0hmLKydxrK8vP4Z1aGVtf8cr1l3vkdRW+oMbpVjaQE+cPyHWFE+Qy+A1qo4aVuM/eErEeIHcS210uR9ykYuu4C8jlviPj+ycUa4rJjX0zlIyKU71M/he5vlNYZwW2gbGVHgDbXHxYjVNH3BU3sZ/IQ8HukRN8O8Z7sh7nd8m9CQrrjaPeC8BtOSwmfVDJhfSlVa9kLijpV3Li/DfJ+xaOh96fiypU5goxZ8q9GCbE959U83lhN5MTUL9XwT2NkwfYmIj3Lrnn5VGKqVji9Ytj/9aqz8V9ZhnnjRoTOd+Ve7HcpFhwVU6S9HZ+l9U7L52L8ki54PtX9Uyc3xkFoRULiutAOel1thrnnRuv+mJju6tn4nyUPGXPFSq3V0ufifPkfNhQTlDdXuQ5ICcWz8vtW1bS0RFnNufvD+K1cXHtnSTpCCUNWgUf13Re8J/JU9qcqdwiuvIQ1mq89i25l8vdZV1nEdNaEdP28f3O8f0Byd/0I8W0WOl50qJ4FpZ7tO2V27+6XBnLz0eazvt6dLz+lVbENoe4+3qW7RBxvSH32DpQfob9OP69t5IFsFsZnyK5lH2Gci+nIbn4l5IbK3+e7NtaTprMfl4UcS/LxfWQXG65Q8li0EoaeOXE+d3yM2OJVsc3h9gXijj+L9mXHfsFk3vaRUUcyySG5ZWbAkjurTtd9QbhZeXepW8o7slyGXxduafcVcnfUsR5sGESw4rJ/q/Lz+SJ8pzQ6TD8NeRpAv6v1fHlYs2Xv9+txga+lVRPnH9crv+Ml9eT+K0KbvjNxfs5uUFkOdUXhR8sP6ueVx9rhRQRdyfF2uR3/l3S1Cb7GxZJjPNjv5Ji7CsRvZpcR3xV0k+S/WVM4ZieB1+Qpwk5RLFgYux/r5xofEGxNk6R99leYh0bW3a+riY3oN8u6XPJ+5aQyzP3Kuo9ZcQd5+w1uXtuWo9YTh5NdYlcDj8geS4UcT/Ij9ZIywvpv7eSO168Jj9zH5bL6UUuBp31fP+TnMN6Sl67adF4fYKcU7g1u3fJ5bUV5TLPX8s4D9jm7630ANj6+UEliwbJ8zmeq8ZhtevLvc3TnrFD5F5wJxVxk8vii6/D5N6XWylJMrXblntQ/FUeYj1drjxkPfRWkJPOs+SGiv/IlaCX1eLKe/7zj38vHTFsocYhSU0T5/m/s+DjO0JejOUGufX393LF8tas0CPP/5v1iH8+Ch1Dyoo7d6y/H+fEpYreTGqjxh/Vhyi/P9l3lJonzj8en8MKBcaXLjK4bLJ/wTimz8uL++QT5yPUpGBX8rmQJc4flrRO7NtETvhNVfHT8/xbLhwuKhfGt5f0dNynLpEbHu6RC75Ne9+o+IRDOlLqTrnC/nfV59rOz1v4PbnA/KTc47hhup+CY6/IybGn5dEQX4qYD0jO1W3kHlsfLiimEYrRQ3IyKV0LYHm5x9Ajkr6e7E8T5/uXdQ7Ev3t7lmU9zk+RtGYJn/XC2WeenK+nyc+yKfJc5dn81YvF33CL3FP3o3Fe/0e5BE+B5+mwiOUbcQ+4RY2LV8+en1ieFue0omNs9n3EcZfqw9orSazZAsu3q7iFqxeXK+vnK0mcyxX2F9I45HL5+XJD+2Vyo+8taizPtHrUScNUeHI569LseMb+c+LaOl31+fbfF3Feo2KT+32Vv5dMXls+zouX5DLMFfJzoawe5iPlctbZSkYQJJ/z4PjsZ8hrnYxJ3lP0qJO2jzU559JnwyS5oWxQPha5cfonyo2IUEkjPeU1Y/4gN5R+S/U1htaQe+2/rJIS57njdppcHr9D7vHcHedG9rx7n1x+mS5pmyLP0ybH9NdyPfvB+PqB2L+R/Ex7QV54+4SI+XkVv+hnemyHyM+mo/LXTe68bjZqrZXTOC4o6VOql1cWkp9TPebaz/094+QGqa3kqbIKXbha9TLBJvII2Tcl/Tj3ni3kesQMeR2UM+PcvlUFPsfYBs5WegBsc/FhuVJ8rlxxuE6uGKU342yOx9NVb1FMH0KtLrDnF2+5X07gvCIPB+9zQZQSjmd67I6Ukwt7ywuQPRSFiywhsbBckT9Pbo0/RQUlzHMxHy4P/bpT9RbXSvKAyRLnZysWVCshxnQhuh2iQJPOrb96HN/bJK2RHN9t4yFY+pz7uXNjb/VMnLfFg1ju5fyKcovIqDFx/u7YN1QFTXeSu+8cot4T55fJhd3PKZc4b5fjrOaJ8wclfTnuxbepwIWVVS+8biYPV3xJHqlRlZ8LX0veu4acND+iHY5lxDRcTupfohjyG/erN+NvODj3/jXkKUgKK7Sr7x5kf1F9Lt2DY19FrmBcITdeF73A36C4P92hZFFEechyNrVJ08R5Uce0ScxzepZ9Ko7xBYoKc/aeFse1kpwo3TM7VnFcb5YbfW+RG07+rPpaJ1vGveBNeQHQK1VSw2/+3JNHQzRLnC8u6UP586iIc7WP13aL+9kxShKicsPg2XFOLNTqGHMx/SI+01NUf/6vI0/Hsrz8XM3O2RUkfUbuqHKUvNBiaeUZOYFXlZNlWVl2lJw4nyknoK+L8/sqFduTcE7l78cVjdPxnqFyYvJfciKylIR5xPKNOH7Pq76uweD8V3kaqaqk7Yh1jnGOivtrlsDdU+6l/T3lRvPKIzhuUglTccTvT5OLZ8jPg4vkhp3H5TJi9nesrPrUiaXNvR73sYfkOtao+MyPiM98h+R975PLDA+rSZm8hfGl94NT5TrDYRH3f+Rna7b2wgR5BHjWIesYFT+SOrt2FpA7rYyXpzr6Tvp68v5xKjipH793U7nscp5cz75fLqf2OQWXmif3CynX5o7tBfE5Xyg3lOY71qwtj0K8Jd57RP7+xsY2r7bSA2Cbiw/LvdxukFuBr0r2p/M/HhMPu7JWkx8RN+jJ8hDljeWKUDUKDqUs7jeHmBeX56L8VLLvA3Kv8ifVZB5wlTMn4WIR09NqXMxpkBqTDdvH8T5V5c35mS34eIKkk5L92TC7NaIQdGQvP98Oc7vlE+dZon/ZsmPLxXmEPCflsrn9R8W94kQVvFha/jOMQk1vifNL5GljvlbW+TqX58Jn4x5XVcEJ81xMw+RGkxPlRO13FQ0kufc9omTxoYJjXFzJfOVxn/qonLSZEPtOlyuaH1J9ftLv9fL/Fblo2ih5GPPx8TWd+uyEiPOQiPsbctJhqpr0mivoXPiS6kNYmyXO71PSoFLm9g6eZWcUdW+QkwZXyInSr8nTr5wlabnkHD427md/y85veR7zzeJ8aLeG3yxxfrM84mhpObFf6Hzranwm7COXCc+Q5yfNGsUOludinyJp14j9pDhXFi8w1vT4/UhO5p8qN6qsGfessXP7d7cw3jSRl47a+LLqPcvXTvZ/PY77r+M4l3LOas7l73Wa/Ewp82znYjhYbpB+OLk3NDTsyr1P/17mfaBTYpUbHquKUVry8/dGuQz7fcWaQvI0ItfE/aHsxRMPlstXG6peDjw4/o4DVX+OrSI/Qx6TtEgJcQ6Vn2m/UiTC5Qa/5+SyzIjc+9dVAdOcxGe8Q27f5+Ve8Jsn5+i6cUx/ocapmwofyZWLdXScowfF3zJFLmstGa+n9+EvyR0bCu08KCeeD5bLM9kaKyPLvnb6eWynyKMhx8rJ8X/LifPvN3l/fo0vEuZs83wrPQC2fn5Q9YfDyvLQmqqkXzR5/XC510jhD+b4/bvKlbN1kwdeNoXE3s3+ppKP69Fyr4AblJuHTG6hzQruE3LHuejeY+nnf14cz1/l4k2TDR9TCT3hk3jeLfcEqcoF3LHJa1ni/K9yIX7BIh/gzX5Xb5+nGivOP5Yr+KXOSZjsyyo7W8gV+APjHEgXyzpWTvYXkmzo63OUFx3sLXF+q6T/tMlx7c+5sHsc2yLnI+zr2DbtERT3sIdVzrzVS8g9xX6lxsT5upK+HP/+cZyf68f3m6jei/tXJcScX9BpmpwIf0mudBwdr4+I+9djcu+ia+UEYGk9XCKmneQGqCnqmTi/WR6Vsn3RsfVyjFdR/55lH1XBzzI5cX6+XEG7UO7dOkT1Mk32+U+L+8DoJv9H6ZVSNSZSd5bLOm9F3GmDX9FTcZwuj5L5l1yJfzaus2zaq6+r3vP1ReUWBCz62MX3P477wClykuQlubHsG3Kv2G9I2kPuNb1JUcc1fk9+wfUlcq9/RfXEea+LwRd9zqp/5e8nVGL5u69jonoy6nxFmUa9jIjKfz/QY20S3zh5WquTVZ/eZGzcB2bKoz3vkMsLbbF4Yty/Jqo+4mhpeYTn35N92fpYK+WvyxbGNTT3/bvlstju8f1qEecpSZyHKRmJVECMY+QRm/9Q45Rxv5CfTdnosxXlXvonqT7FyLjc+Vvk/SBNhB8uNz5na1t8P2I9VvXpXbvk6U0ul0f8FD41j6R3yY3O3fI0Z23ZE7vJsb1WbtzJ/o515ManhsS5eo5EKT23xDZ/bqUHwNbLB5PMx5S/AcTD9wK5Bf6XsW+kXAm9Ix7kZc1hfVgUarKCQrZQ2n7x/XhJny77+EYsXXLy62l5nu0Pq7FiV5EL7tfG6+8pMrY+XlsxPv8nFQvQJX9Pj/OlwJjz5+mq8YB7K86DfEHub0rmgi4oxixhP0LucfdleeqHhZL3zHE+OpXXs+FgebHU8bn958iL4GT3jTRxvmjJx3bR5D2HqXnifEzRx/R/PReSfUVUhpvFurakd6WxJp9/VzwPrpF7GBV+vsZnekTcOw9R41ypQyLGqyT9n+qVnyFyY9slKnghWNV7Wlbk+aAvVEwrJVeGfx33sr8kP7N03OfGJveGlp4PfX2Wcm+nz6p54nx1eZ7Yoq+zvuJdRW30LFPj83+DuK++KOm0ZH96Lf5FTubMnhKvwFj7VflW4/Nrc3nKjtlz2Rdx/8rFs69cRtw0ueay9QG+l7xvITm5s6bmMJS8BTGmvW9XSvb/SO6deVvE+185qfuMPOz9XjnJV3gnALmh70Q5Cf2inHzcLnk9S5yfphKmCWh2XqpNy99NzoPhcSy/JzfirZW85ydyp4XzVV9DpoyOFZ0Ua3pPyk/lN0ONZcORcmPUMfKUWN9WCaMi8te0XL55VNIf4vsV1TMR/Y003lbHp1zvcEmfTf59i9yrfFU5sXuq6msarB7nRJGxnig35GcNJEvH15Mk3Zg7pierPqJrz/jZ0kalyuWs78qLVO6ee+0v8jPidjmJ/sc49lOTa7To6fvWkfRLuTz+jFyumb0YcO69pSac+zq28foEOa/wvHoZkcrG1qqt9ADYmnwojYXgf8QN7q9ysjxrXV9Fnv6iKhfSb47vb05uzK2e+7NZL819Jc2If3884ts/vs8KyRepyTQCBRzXZnN0jZS0o1zJmF2QTH9GHip6mZLKU1HHVV6E4zOSds29J0s2TJP0w2R/6b2gk3M0m+d3chQidlW9h8DqUag4qYDzdA156GdWSBgrV3pfklveZ8kF3S37c+6UVaiIz3x6bLfL89evGK+tLRcuD+rtcyn52G6T/Myhcg/dc5X0Lisi5nl9LrRjrHIP72/IPWBuVIk9suSK5U8j3h+rcaHKpeWeb2kv483ifvFeqZRehSPlxNh/5EpGWrlfRJ5v91nFkOJ8bAXcy7Jn+yi5seFMea7nHRSjeeRyQ9Me58n/U9RitemzbHe5F9lfI75FYv/qapNnWZP4N1J9ZN+3k/1p4vwUedhwkT3I0rmIF1TSeNbL+3sbPVPGPeEUuZEhS5YsJ5cP/qncNAElfeZp+ftf8vRM6fPrILnn60WSNox9C8Q1OVIFNqwnv2uUPDLmajkx8rO4/p9QTG0R78saJ05XwQvsNjsH4/ppq/J38rvTRatvlqe+eiOO3x1KEjqql2nOUa5MQ6y9xtqjs4z8jH1Q0TDd1zVUxr0rfu8Gcl12aNwfLpWnIs0S5mPjfdmULPuomI4VH5Q7G3wmvj9bbiBZUk5S/zzuCa+qsRF4Ibln/FQVVC+XG3auknRcfP9vST+Nf+8c5+4Bqq8lkT0rlpLvx5PUZHRXgefAYXFtvSHpY7FvZPL6nnKP7tfkTiBHqw1Gpcb94bA4ruep3rmxEtde4dN49vPY5nuSrx3XXlXSzmXHzDZwttIDYOvlg3Fh8vYo8EyRW9XulHtjZIt8riRX7p+Nh2W6cFKre7tVkjg3TvZvJRfILlfPnkNrxP4/qfgeZGnlfZiSBRHl3kS7yBWhf6l5wb2Qypx6rh5/t1zxeUFOMq6qegUoS5w/nBU4SjhP0yTOT+UeASfJCd0szhXkSs/bchLvdLnAdL1aPDxcLpzdLSdkPhjfnxjXyxby0K/vxOs3SdqijOM4p3Mht/9LcmH8bXkRr+/LiYeL5IrQuILim9tju3XyswdH/L8u8Hh2zLnwTmOVK0gXyT2gJqkNhmGqZ+I8narleDlh9l25J+RVcvKkrGmw9pafW9MlfTX2DVK9or+UPMXJISUcxzQxcmt87r+LY/aYXCleMN4zWm5sfVIuNxS2loiaJA3le/5Tck/c6fKz9hLVezuuphKfZeo7ObOhXM56SbGQXuzPEudDk8+miDn30/PgInn+1+fj3C1kVNE7jVsuLz6gWGNBLsPke2cepFjwrYQY0+mZ7pbL3p9Uzzl/sx7np6nJ4uBFnAdpzJJ+KzeorpLsf5c8jcUTiuRD7P9i3OOOVkFrH+XuBaPVWM4dKSfK2qH8ndWtsmtsmNzT/VJ56rAx8mK0V8U19+XkZwst03RSrM1ijzivkOuM2VQWQ+UE7j2qP8tKbzxN4t5XTjpnxzxbL6Aq6czkfQvJI2nvVswhX0Bs68n16xfiun9E7nyQxTpefl7MlBuuF43z43j52bZWATGOUeQL5DJhtnj9M5LeG/uzjlZvSbom+dkl4tx4TAUv+tnk71g1Pt9Zkk5M9ucXWF88d68rImGelflHyvf6n8ll62zqswXkhrNn5JzCaLlce62kf5d5XOdwbPOd894nd2xpqylm2ObvrfQA2JIPo7HQvYWcAFtMTkiuLld+H5J7cGcFpjRxWkgvLdWToV1ykvQRJXOhyYXxqtzrZeF43ybxcLxOBfWEz8cb//6ZXFibKvfSW131xG2aOC+8J3wu5olRONgqHmp/i2N6udz4kBWEVpanYLhDybQSBcWYVt7vkZM4k+Uhy1V5OOVKSZz/jv1/lvTx5P9pdQPPWvKcqLfLw1UvlKc4Sa+3T8iVy5PkwmXZQ9TSc3Y5uYA7KveeHeThlt1xTt8Qx/ejBcY5t8c2nU7kSyq4t1AnnQvvINax8rNifXlYeylTCTU7XvJ8pWnifFzsX0RuAKrKSajLVb8fF5GAnD0XcLIv6+lyj6RVm7x+p6S/lXROZMmGy1Sf8/MkeVHl5+Se3NmxHSVXms4t6hyQK2onKmm4k5P5T8plgCy2w+Tn25WK9RZU0rNMjQ2/v5AT/BMlfTd5zyZyz6yX1Jg4T+fgLOJ8za7poXID9OVyxXGi6onQ5cs4N3uLtcm/j5GTSR+OczadJmAFORH9U+Wmcysw7kFyIun69FjKyds0AXJQxD+78afIGHPfXyTp/OT7rEHnXXKnmhNz7/9mnC+bFxBresx+GveusyXtmewfoZLL3/LUbFeosfflJvLz9eNqfAZsLNdvbpW0RrK/kDJNJ8Xay3kwXn4GXBnX0N3ytFFLycnR15SM7GmXLY7x80oa9eQe0VW54W87+Zl7qjx6Yu0CYkrvrevLSfOqpAOT/dn9IOtV/qCclH5QrrMVkTAfHfeiC+P7peJ8rSqmmU3eu5VcFnhO7hjwR7kzxTNFHNPeztvc/pVUf+4enuwfkvy70BHKaqyT3yl3UnhCLn+9JGm35LP4cZzLT8b1d5sKXmD5HRzb3nrQkzhnK2QrPQC2+CByc13J85Kekyv8LKvmifNVVU+c/6ygOEfKiZkp8SC7TY09SY+Vk+nZDfnOeG+ZUwWcJvfMPEpO3N4cD/Hd5d7mg+WC+4tyRWipks6FneWk/ubx/d7yUKWfxPG8XJ7nM2u8WFElJfnjmJ0en+3KqlfqT5F7srw/ee+qcuXucUkfKTjO1eUkzVNxnSwT+9MCzp4R8xpFxtYk1rSg9Ze4dp6TEyKb5t47PP620+J9VSUjTjrh2BZ9L+iwc6G/sc5Sk+H2Kn7uxHRO9UFqXAB4tJxA7ZZ7uqQ9zjeSGwmaLkzW4phHydOgvTvZ9xO5R9nJShLncoPldEkHFxhfej/4lJwAWSW+/1ecHxPi3totJ37Hx+sjkp8tIpmzbdyDsnleB8tJ/n/Ev9O/ZX/5Wbt/8rmvoAKfZWrsWXyvnLA/S37+PinpyuS968sNEM9L+kFRMSa/PztGg+QpK85S4+KJWSL07yo5cZ4/19RYjv1sXENvSjov2b+w3Dng3qLiV5Oe1nJPvFsk/by38yX5/tdyY2aRPcuzct941RccnSKXC9MRlFmi7HC5nLuo6uXvNeTRSLsWGPcJ8vzlp8h1gmclTUxezxLnpZS/VV9/KZ0ubKfYly30lz53Px2vbdPk/2r1NHMdE2v8jnS+9Q+rca2Nz8hJ0VfldQH+LdcnL1STqcXK3OSOCVfG9ZY+W/eUOze8HOf22Wpx2VHN1zv7ktwodaP8nNo5eS1rYBkud1bYWk5cL1jAceuSp9+6UTGNibxg8oNyuaUq6Ru5n3mv3DB5s5zY/7WKn6IpPW83jOtoLdXnV19ZTu7OUD+SuwXFPFQuc12i+gLKy8v1w7dUHxk1UtLn5VzIUSp4VGonHls2ttIDYGsoBI+WdFzc8C6SdHST9ywbD+f75bkAs4LxSmpxLy01VjDvkYcsnyX3yqnKFc2PJO//oDx1xL5qXJCojJXZvxYP6PerXvncNOL+keqViaFywWOaWlxoV721d9Vk3+A4Vtk88F+Xe13sJA+/3DdiPktOlJQ6dFHuuXCPpL2S47qznHDM/obsHM3mOJ8iJyRmT+FSUKzZPOpVSQeqXojMPvtV47XPlXg809442VDEQ+UpjabLQ+jS+VXTgscakpYsKe62P7adGm+nxKrG59jf5OfRjZL+IA9TrcR5+jPVe5yP7e3/KTDuHeP4LZzb/6u4994v94L7rZyYulUFzUupxkbqQXG//W4cy5/JDSkbxHuWlhtX7pEb2wqZeiEX83i5oeFJOYGeLZb29+Q9ae/sayVNjn+XNaJjkNzoeLkaexafFOfFJ5J9G0bMF5YRb1w/V8i97tKEc1Y2+3rE/DcVNC1As+OZ/Ht/udfl+XG+ZlOw/FBOMF0pl3e+owJ7Z0YM68u9yZfL7V9anoKp6RQxcU5v2+TYF5k4HxHX2H/lhNRB6mWUWdx/Z691lBz/6WphD3k1lmXGxfW1eXw/SvVF6dIh+CNUUPm7SbyLyI1ij0r6YOzbWO6wcpB6PncXlBt+vlFknB0Ya1YuGBPX+2S57J+fp3iCvHjpLXEuvyVpo3ittOk8m/wdH5TrN7vlXl9Yrp8voGR+6xbF1yWPNE2n3Pm73EA2Xq7nXionzndN3jNY5dS/R8fnfrL8vP2H/MxdQa63nByf+Tf7OO5FdwBJz9sb5LJWVW74u0TSYvF61iv6JUm/KDjGHtMYylPdPSSXa7P7wE5x/e8X3w/N/1x2fnBs2dh630oPgC0+CBcWb5WH45+v+iIuX0/ek91olpF7aZympLVZBfTSUn1KltvlaSOymL4gJxemKulx3uTnixomnlXOsmPze3luv6wH3opy790TFT0G1Jg4b+kcsHLP9nvjM56oxsr6ovKw2gXlSt2ByUNutXiwVOVCUcuHMOcfrMl5UJGHib4l6UOx/3NqXPx1lNzD4H3Jz64oF4zvU27KkXl5nvayf7U47g/IU16kw1u3iYfzh4s4R/s6znKS7M8RU3YO7yz3FrhZTRLnBcbZUce2k+LtpFhz8eV77F4jN/RkjT1TVa/cj5F7cr8lL6zZ0grmHOKtyBXMN1XvUZ4ml34S97Nn5BE1X1b9XtyS60495/QdIzeefUX1++5QOXn6MzWWCx6XR3idqwITDUqmrpAbeWbE8VpQLs88oCQZmsR8gjxlW2mNv3KS4za5QTprpNhBHr3x/ey8Tt6/evK3FnqM4+tVqi/wNzYfh9xB4C15FMISBR/LNI7T43w8Q+55+aL87PpAvP4tufFhpqS75PLs6gXFubR8T/1Jk7izxQgvVEwdlP598miPSUqS7UWcB8m5WYn70PmK3qxxnV0ql2k/pnpvzjXkafP+nvu/VpG0ckHHepI88vTfapy2aSF5MeOG6WPkulChazAk1/Paco/nSfH9MLkM/ogan7uDJG0uN1IW9tztpFizeONrtkbAhXIP5+F9nedyPeJmeQrNUqZpili+qZ4LrS8ud2q7VDH9aAlxDZEbxp+VO6adE/9eJ3nP5nKv8+cl7RT7RsiNaAeVEPNv5OfSDRHT6slra6pJ4jz+zlLWt4nfOTzivVieMmZxuRw2S+6ckN1nV5AbLZom/lsU2zrysz7rmZ0dp+0ijiXj+6xOfkB8P1rutV/2aLS2PbZsbL1tpQcwkDcliyDKvZ7PU30O6PXlHk0PqnHl86yyuVjy7x7DtFoY81i5EP7n+D7tTbJb3Ngapmop8HiOkLSfMhAeTwAAUpZJREFU3AP+JDUOAbxI0kXx75Xled9OTh44+0dhosjjeJ6cAH9TLvTkezytEHF+K9n3Ubmy9P6iHnpygma03JNlOSXD+eK1B+WebZ+Qe5Cmc+ltEufxTrn/c3m1qJeT6pXLIXLleC01DlteQ65YPCiPMlhJHiJ6tZzAKXX4lzxU7lG5EWqV3Gs7qp44L+Ma66hj20nxdlisvTWk/UVO5q6U7D9YPXvsjpXnqryi2f/Vwrh7VMDlXpAvSvpasi8d2v4zuZJ3rOpD31tSkZe0mVyx3D45pr+Ue5SmI5IWlpMgf072bSg/0xZUQUlduXGv2bRA34jPfHtJG6je+zn/N1wu9zorczjz8kpGaqg+9UFWyRwhTyv0qdzPtXLdmIXj+v60nPxYMvf6KRHjwarPE58mfr8v9+osYp712SMikn17y73dNlO9nPuZiHmv5H1DJL1bLkcUtdjjZnLFfOvkHD4ujnOWePi26qMQl0h+diW50eKkIu9bye8fLd9jj5d0TLK/Ii+Mdonqa99cIDdGTFXjtFlF3m+XlhN3b8X5OCRizeIZLyfOn5R0bsHH8j2KUTq5/T+IY/j55G94SH72Hiw3OHxSfu5eVcS9q5NizcXXJSfB/xi/fxnV660ryYn/9ZP3p8/dw+Vy8CIFxDlYfm5uGHEtLGlLuf71ttyxaYfk/bvHcc8WtSx04d/4mq1v8krEmY04S0f6ZD3OX5XrFSfIo+fWKSDOMZI2zO17Nu4Fv1KuYUyNifM9Wh3fnM7b+Ppxuby9ieqNUJ+XOzUekHvvanIHt6J6a2f3+j3UWE9YWe60sJvqz9x0vbuPy/mQTTi2bGxzt5UewEDb5AU+z0y+Hy4XJk+TdGzuvRvLPfYeUmPiPE1Ut6QQpF6SAnKh91olBVw19sw7We7tcpViaF1Bx3WMnDi6Vp665ENKegnJ04e8KvfQeUYeCrxAvLZ0FCb+qgJ7PcpDZB+SezNMl5Phae+lVeNYHhP/Xjr+fY5a1EO7SYxrqD73XHccw7sUQ+/jPYfKQ62rkvaOfRW5wH6VkoXo1PokTjrs65w4vq/Lvdq/rKgAx991T8T8YBz7SSpxzv34vUPkXgD3xjmxdOwflrxnR7ki/JCkLQqMraOObSfF20mxxu/pava9fP/9Q/L37CwnqLJhoWmP3VEqoBeRej5zR8uV4H3kQvoW8mJJe/fxfxwh9+b/h1rUQ1NO5r0p6bfx/Uh5WO258rQbaWV4pPwseELSIZJ2jWM/OTmmLa3Iy4nOp+Jc/I4aF5lbUa6sT5OTol+L910hJyS/KD+DX1IBazDIvcMPkssnX1XjgsTj5Ib+v8oV0Kq8uFt2HLeM4/rpVscZv28DuZEkO7ZVuRxwiBp7Ep4nJyD2U/PEecvPA7nx60JJ6+b2nyL3MM86Jayk6FGsXC9TFdhrP73GVB9huEYc46vkCnxFTvb9NvZfEufOr+URlreogMXs5QURPyA3PGWjYNaSy2FV5Rb3TM7lA+SkyLlyY0/Rc9Xmh/yvJ5ev8yNns7gWlEck3a+CppeLe1J2be0jab3ktTXiXLhHMTpGnvv5anlURFUe+TNZBTx3OyzW9JxdJdl/keo94kfK9+BH5Mbo6WpcdDm7b30oXt+wVfHG7xktj4a9O47XrIjty/Kokp3kstb0OI5byKNR/h3fF9LYl4s5SzKeLif1n5E7fmXlrrTxYWO5ke9x+d71ngLiGyN3CDtb9ZF5X4ljfLGcuP+mkpEn8Z41k3vF7q2Os5fzNm3YP0DS88n3u6pxJPUCcgeBEbn/r4jp+ypx/r0cxzIbXf8uOW/0lPysy2Ltkp/DV8rP50Iaejrx2LKx9baVHsBA2uQC+xvytAvZg2RluYJUlRPnQ9VYOc5WPr9PScGixXGuI1fIP57bP1j13oTPSvqIkoqZnPA7P7bHVV8MrNWJ0myO9Uvl3jbNehOuLleMZynmUI39i8lDfx5WQYuMqF5J7JKHrf9FbnV9Ubke56rPUfq0XHB7TgWsdB6/eyM5eXeuvLjcB+Vej3fKCb2D5F54i8vDKJ+Ve2ytL/eAuU65Xk4tiLFZj9eRcmL/Snn+32/KFftuuVfT4vG+1SK+t+Jvzc7lIhch7C3+g+SC5VWqL/g7NHnP5+SCUcvmre20Y9tJ8XZSrE3iXENOIE2M+0F2fS8mVyz3Tc7RtBA8TK6cfi33/7Uy8dTsmbuvPLXFY3KlIqssvyz3Jj9K7p23ppKGX/keWI3/a54ea7mH21vxO7LGyH/E73tCMb2VGssG75Mrpa/Kz4cpSkavFXQuXBgxPiInpPdOXts5/qbfxPe7xPn9lpxMv1bFVOA3jd93i9wY2S0/c9Nj+TPVE1PZlB1ZJfMqOUFdROPZRnLPwaPlXuYLywtnHhexXSBps+T95yqXOM/9f628thaQyy/XK9YDiGM2XC4j/CX2rab6yL6sYv8TSXsWcY4m8abX2Ojca++La+g6JfMoy5X2u+WeezfGNdnyJHTEepvqDSevKeYmlpPQD8nlxQ81+4zVs2GilYnSUXKv5q1z+9PE3TrydEFVSV9I9mfHcpyShqwCzoUu1acGujtiOzh5fTe5rnCY6tMEDJHLttvH10IWre6UWHs5Z7PRO8fJ99Gj5MbSt+U1TXaWE+pXyw1wWVlmqFyneFTSoi2MeYxcd5ws11kmyNNGnRV/w3nyM2C8PNf+1Ljupsbf86QK6LjSxzX2MXmEzBS5nHCA6mWAtDPbUDl52ZL1znIxLSDfny5S4yid5SOGEXIS/7U41mNzP7+2PCqtpQupzuG83SVe200uFy6l+to3s3tBxzlxsgoY9a3GBvF0loIrVE+cZ2XHdeM8nS53BFgkrrVr1Njo2+qOFR1xbNnY+ruVHsBA2VQfdj27h0vy2gS51foNSZ+MfekNciO5cnKqWp+AHi9XeLIK5Klyr7C0d/vCclL8ViULD8m9yybHQ+9wuRdZS1fmlhP5J8qFhjTZnBYYviT31thCLiA9JVcyfykXjp5Tixefyj+cVO8psE/Evpo8lOoVOXG+QvLe7eWejj9VcYn9zeIBd5SkFXOvrSUXgmclD7ll5Yrw/XIF8ya54NPSCqbqPdm6VK8YHBTn8Oq59/4hYt4t2fceuXBexhy1adImm6c46ykySh4a/oycKMl6xaWJ85Yu9Ndpx7aT4u2kWHOxbCrfL+9SvSB8k+o9Xc+QK/bfVM+pmtaTpw34TkGx9vrMjdffJU83ta2czH9TbsB+SH52ZZXmNPlzqHJTJs2DONeXE9+3K5c4kpOiVfl+mx3j9Fm8eJwLm6qgJE4agzx/5mny8+lwuXH/QsWzWJ7H9A3Vk/5LyiOQlleTRWBbeA4cKT+jhqveEL1B7r1/if3HyAnrfVVAw2/y+5eM3/VHNZnTWW5Iq8Y5kfbqP1t+Vv9UuWRwC2PNEiOXKDfvd7z+N7khZXPV19/JKvTLxn3icBU0X3Gza0w9e0S/T04yXKfGxsiF5GTPmOS9rUw+ZmWvYyR9WB4Nc3V89h9JYn1KnhN20yTWHiP68n/nPI51kFx3yeoLxyqZxiL33nXkZ9bsxLlc7il8ypD4urNcvzlMTuA+JJfF14zXfycndXodCdPK+0EnxdrLOZutvbCpXCc8R26sPkWNDX9Hys/dtM42Qrm1kFoQ85CI6VJ52pj0mumSFyWtysnfdM2pPeTpkbJzfukWnwPNrrFP594zXi5bPSknzrPzZpTcU76oERzZc+FS1Tt5NFtUdaScEO0tcV7Uc6Gv83ZreYT363GtvaX6iMlsJPWVcgN3EaOkhuW+TxPnV8b1P/tYyonza+XGlLfj2vuX6mWZlt53O+nYsrH1dys9gIGwyYWGt+SKZdYTIHuoZT10Vpfn4p6pSETnHuJrqoApLqKwcGLc2P4dD+GqPIfyFxRD0+XE6cNycuFCubf2/ZJuidf3lytN41p8bJeSk/ffSo5PmlTYJ+J/SZ7eZE25p+DDcuXoz5rHSZAmMY6Jh9chikpP8toEuUX4G/H9TvHwO0cltbDKFcY35d6t6XQKafJoCXkY3euSNo99w+SC6Kpy7/9W99ZdNT7XrdLPXZ6u4nbVe5amyemLlSwykvv/ipwTOo3pJ3Jh5la5ArFJ7B8d58z0uMZ6JM5bGF9HHdtOireTYs39nuw5dpS83sIYee7kVyWdFO/5rNygWpX0yyw+uVHwajnJVkSP3b6euT0WR5SnMbg+uWctLfeS6THceR7H+f6Ic7r8rP25evaCvUi+H++pemNL02OoFidxmvy+sXLl90S5YXpd+T52l9wzbhO5Mj9VuUpfAbGlz7F0zs+15R6MG8nlmCWT1w6XexS/IVfajlFB01vIQ5gfUGNCKd/YniVy9srtvzqOcxGV9zER54WqTxuVXVtZRf6DcYxnSTo7+dlF5LLifUo6BrQ43l6vsSbHN0ucXxvnbrNe3K0sf/dW9tpMbny4LLmfZb3jGxLnRW5yfeHoOCevlkcUVOPa+bikpXLvf6+cOO+W9NWCY803kiwol7NPiH+vItcJ7pDnXN42vr9K9WdyUY3TnRRrX+fsc4qRvXIj9UjVG3+HyCOtr1GMSs6fWy2Oe9U4frsk96/8/WDPOJ8Pzu2vyJ2wWr6Ybh/X2FVxjWUN1AvJyeqn5IaVleX67eNqcWI/fn9fz4WhEUva+DBC9cT5N9TiXMFcnrfPJuftvnG8r1WM8panbLtGvvcWMVXXRnLO4udyD+1hypVJVZ+SKU2cLyqX1bdR0jCk1pdlOubYsrHNzVZ6APP7JveuqMrD2bOkV1YRX1duld02vl9b7lXaNHGe/myLYs0ecCvKPVx/Gw+7feXehNWI9zty0nRI3BSvlJPqac/iC+Lh2dK5t+Ve2FU1SXzLFeBsOO5t8TdlSf+x8bXVD49Bqg+tfkSuLP5LrshlMfwo9meLzH1G7q19pgrqWZ7EO0711uAV5/De98lTHFwuJ3iL7uW0qZxknKl64n6w3JPlfrkQWVHSm0n1ue1XbVVcc/k3nC73BDhW7o03VU7YbBevj5CTT9l0BsMLiqujjm0nxdtJsSYxNzzHVH9WDJMTpjcm7z0wztd75F69v5cT0jermHlV5/TMfUDSx3I/8yl5lM8q8X3a8NqqRr/3yxXGn8vJ53/Lz6hmifPL43z5rnpJ+BVwDoySh7DnFydeTm7oPTTZ93O5oedhebq26fJzrqh5NMep/hzLFlfPyibbysncbG2AByQdkvvZZdTYSFxE7/195ed+jxFESnoSx3nymJIFX9PzQa195g5Sfc7Z92b74uuwuM6/Ht8fEnHeKk/l9wP5GfeiWjyyL4l3jtdY/pxUvRf3VYr7cwnn7Ir5z1JOmF/QS6zXSvpgUbHmzsnF4nOeFPeIn8vTIFXlcvduakyWTZB7F85QMiVHi2N9rzzqZUJu/4pxfqQL5R0kd2B6Oj6P6XLnm6KS0J0Ua3/O2Yua7F8g7glXy+WCwpNjqk8J0SPxnYv1n3Kir0djewEx9vca+4pcBxsW97jX5AaLZxT36RbHOafnwj1xzS+U+7lsREE1/oZ2Om8vTr7/QRzTh+X77Z1yA0UR5dlx8hQs1fg8X5MbpM+Wp+dJ1znJpnH6tnoZyafWN0Z1zLFlY5vbrfQA5uctHiQ/ipvHYbEvq9isq/rQlZHJz6wtF4JmSPpUSXGPkys3MxTDgOPB9yW5BTCraB4qV5jHJz+7hNyT6CUVMCeZpB3kJGNWMU7nC/+76vNnbSkXLt6MGIuaMmKY3JPherngtbtcwZkqFxg3kwtvV6s+Nc8weXh4VZ77rcg5tofLvd0fknvc9TmsT57X+DEVlMxt8vs3kxtt3lTMLSgnRaqSfpz/jOMBfZ+aDCkvIfZvxbHbUPXeQV+I2P+YFBpGyr2J7pX0bo5t58fbYbH2eI7F/myKqT3l4dVbqz5c/LNyQ9A0uSB/uArosdssVjV/5ubn/N1MTqS2dNGx5PeNjRiPUn3aisGac+L8FblC1NKpmXqJeS/VR519P/fabnIv3u2Tfe+Te/pnw8ovzv9NLYw1/xxbJva/V258Ol7SR+XegtfHdfi1Xv6voirye0ZsC6XnbS/ve1v1HoY9EuctjHGYPFXEg3JPsGWS/XfKZZulk/fvLnegeEkefXCyctNPtTDWfl9j+eMW525V0tFFxNrLOZuOgBgqd7r4c5Ofy2I9tqhYk99dUX1R4rflKbi65AadfVWfVuY6eTrEdIqelvd+jd81SK6rVOWexQflXv9mHPMPJ/vWUH0Ni6pifn5i/d/P2bhXHC/fd89XQdNFNIl9J/m+36OhPPe+bG2WjYuML/n9/b3GbpLLicvIPbc/p+JG8/T1XLgjYlyql58dKXe4K6xDyDs8bzeRy7V7yqPCilrTYHj83uvkhpAd5I4oWUfGF+Rn2lflKd5uk/Mz31aTad44tmxs73wrPYD5fZMT0L+Km9uhsW9duXL0V9WHWqYJkrXihnhJiXFvo2Rhhtg3Wm7hvFFuNX4l3vO9eP398cC8X8X1JFpNToQcnuxrWomU5wa+SQXNl5b83uHywnKPyq2sy8nD6k6Jh2DWQn9B8jODJX1CLZ46ppd4h8bvfjw+6x6FHdUTut+SG1ferQJ7Puaul/ernoD8QOzL5qc9VJ7vb4Q89++Ncu/u0od7yYnxi1VfHG05uQA0Kdn37vg6QjGVE8e2c+PtpFhzcY9T/Tn2IzVOHXO56hX2rPL2C7kyn5+fvYipWdJYe33m5n5mQXlU0pcLPKYrqv78nz0NjPpOnE+Ov2vHEs6BIaqPkng97l1ry8+38fKcu39XrkeeXMm7WH3Mt9uieNPn2FXyvJqvxDmQTh+2qtw767gizs8+4t1YToqkPfYb5tmNrxsq6dFXQpzDkuN6rTw//W1KEiP5+5ScJB2iJmsLtDjWfl9j6pk4X63o8yF3zt6k6JAiT81xn+oNlfnjW3isud//fiVTciX7L5N7P98il9NflaejK7yMICcbswayy+N6GyFPYXCOpD+pZ0/Y7dSChZ/nl1jf6TkrN1J/NrkmC0+OqV53/E167JN/Z/fbxePc3r7oGHPx9ucaeyvuaz8t4Rrr7blwjZrXIUtNiM7FedtrnEXdc1XPITwen/fSsX9ruaHkNnm03+OqN6I8q/I6XnbMsWVjm5ut9AAGwiYPRft13MiOjptbb5X3heQeMkup4OHXTWL5d9x4F5KHhN0VN8DFY98a8XelC7jsoGRBzgJiHCcnnqapsZdbmiyvyHPUniz3fBtSYoHiqYg3q1zuIFfcHpUbIkrvAR1x9SdxnvXaOrekGPMJyKvkSsYGcb7+Oa65++PcvUeNU0SUfX1dIOmK+HeWMD9F9YT5l+TkYxm9Sjvq2HZSvJ0Uay7u9DmWLQB8bty79pJ7yv9Enrf87Xjf75v93QXHOqdn7iLy4ta/VYkVOfU/cf7HkuNcQtIP5R5Dz0r6WRzDbJHYT2R/R/IzZY1Eyp67D8e58E81mQpAHvn1j7KOacSwsJz4eETJ9EHKdQKQ14u5XQUspNqP45qtX3Cjei5i22OatiLvAb3EPVeJ8/RnCowxK3tNk3sXXhLn71pziqfoWHO/e1LcZ7MREKdIel5ehHUpuTfhGSpgBGofMS4m92a8Xx79cKSciN5K7vyxdXZ+NPnZopPRnRTr/3LOllWeGSdPe5EfIZVvPNtFnkKxsHptHzH35xr7V1nXWH+eC/G+MXK5rJSkbhLHOz5vSzy2T8p5mLQH92h57vIfqb5I7U0lPw865tiysfV3Kz2AgbLFQ+JwuWX7NjWpRMq9dR+QdFyyr7TEnqSvyUPWD5VbB29SL0OoVHDv7dzvniD3FLtJ0sebvL6QPFXAI5rDPN0tjjN9iNySPfTkIZmLlRlbL/GmBaAeiXM5SXK9pO+UGGM+AXm1IgEZ+7aWEyV/led6LGRRt37G/kt5OOPn5IT5yarPc7+MXPj9PxW8gF6nHttOireTYs3FvYA832pVTpY/JPc2bpjuSu4p99ky41X/n7kPSjom2dduifOfqcm0JiXHOVTuSXaG3Ov8YXmaiL/Jz7dF0r+nzE1+ju0gN0DdrJ7PsQly+eZ7bRDreqqXZT6Re61LrhhfI/foLzsBnR3X2+QkfuFz/r7DuPu8xso+rhFDVla8Pe6125QdUz9i3kWuLxwcx/UFecRq6feAXJyD5Y4/J8S19qSkzeNe9oDmMD0SsfYaayeesxPUd91xQTkJeamkBdsg3ra/xub0XJATvH+Kc2TdNoi3Y85bNdbJb8qXZZL3LZc859ohcd72x5aNrT9b6QEMpE1u2c7mnjsk99oyco/D21ViAjpiSRM62YIOU+JGXHqFopeYt43CzyNykn+RKPDsEAXOF5VbWKekOPv10GuXTT17nGeJ/mXlHvOXlF1gU+8JyA/EvsG597dFAVPS6qpPcXS+6onHd8nJp4dUckNKpx3bToq3k2LNxbGA3DvzdUl/Tf+eZjHm/46CY+2IZ26zz1lO6p0pj076gwqe2mIu4v2KnMidJScXZsi9yNomXnl4c/ocy0Z6LRPX3ZVtdH1tG8+Fp+TepWtIWlPSFyPWqWrSW75Njmsh81TPg7jb/hqLY7uD3CB1g+awvkw7bHJ5sCqv1fL+drmm+oh3V3m6g265PP6KpN+ppI4KnR5rh56zWd3xUXmk3KJy3XFLSf+Qe/mvWXacSbxtf4318bwdI3cEeU1tUB/PxdsR56166cymJuu0tcO50UnHlo1tTlvpAQy0TY3Dxg+Jfe+WK513qj4Ev+wehVmPwW/IleCflH3s+hHze+WeZG/HQ/l1uRfh5DYr9OQfem39EFFj4vwGeRqJK+VkU1uscJ0rKGyu+pQXm8e+LrVBb5wmcW8VlZ+pcu+RA+UpL55TQesCzG/HtpPi7aRYc3GPk3txVyX9qOx45hBrRzxzczGnSb3/xj2hrRqs1ThtyLLyiIhXVR8aPK7sGHPxps+x6+M5doXcA70tnmNJrGvLHRVejftBNZ63Z6hNRp0ksXZUeSaJuxOusfTY3qA27WShen3hs1F2+WuZ8fQj3vTetZjqa/NU5RF/bXMedFKsEWNHnLO5mN8bz6y35Xrjq/K0ODdJek/Z8UWMnXaN5Z8Lq8g9zF+TtE7Z8c0h3rY+b9WzTt7Wz9xOOrZsbH1t2U0YBapUKgvIc099T9JR8rDmheQk2duVSmVwrVabVWaMmUqlsqQ8H9VdtVptm0qlUqm18UlTqVQWlocwryP3fLxa0uO1Wu2FUgPLqVQqQyV9RJ5jvVvS+2u12pPlRtW7SqUyTO6R8Vt5xMGd8tC6tjlf03OzUqm8X57+ZA05ATm1zNj6UqlU3ivpMPm4vik3/PxfrVa7p9TAEp12bDsp3k6KNZV7jv24Vqv9pOSQetVJz9xMpVIZVKvVuiuVyiBJtVqtVm23528+nkqlsrGkPST9vJ3uX5lOeI5lKpXKWDlJtpbci/8uSffXarVaG8Y6TF5otSPKM5kOucayc/YoxSKRtVrt2XKjaq5SqSwmN0S9IGnLWq32askh9arJvWsDSR+VdFitVpvVTudBJ8UqddY5m0nqju+Tp8W5UdJ9tVrtmVIDy+mwayx7LvxGft6+JmmzWq12S6mB9aKTzttOilXqvHiBZkialyQq8QfKvbPuUXtX3r8pD13dqlarXVZ2PPOLSJx/Qk7mfLxWqz1cbkR9i4fep+Rhi3tEYb2tztdcAvJD8nl7raSvSnqznSoWqTgXBsk9XdROxzTTace2k+LtpFhT8Rw7SNLekr5Sq9X+XnJIveqkZ26mUql01Wq1av7f7Sg7hyuVypBarfZ22fH0phOeY31p1/Og08ozmU64xuLY7iBpJ0mfrtVq3SWH1KtKpbKzPCXiTrVa7bSy4+mPJknptr0fdEqsnXTOdppOusaS8+Drkvas1Wq3lRxSnzrpvO2kWKXOixfII2leokqlsqBceZvYzhW3SqWyrLwg4c7tGF8ni4fI0FqtNrPsWPqjUqkMrdVqb8W/2/V8TROQ58sLAG5ZcljzhU47tp0UbyfFmooesZ+X9Jd2vB+kOuWZi9bqhOdYJ+q08kwnSRujsh7yZcfUTKVSWUJepPAL7TjaBMXplHO203TaNVapVIbLU6C9UnYs/dFJ520nxSp1XrxAiqR5m+iUilunxImBrVKpVORFZ/4pz//4FUlvtWuP3U7Sace2k+LtpFib6aTnQyfFCgCdolKpDKvVam+WHQcwv+IaA4BiDS47AFinVN47JU4MbDFNwHhJG8lzQ1O4nEc67dh2UrydFGsznfR86KRYAaBTdNpzC+g0XGMAUCx6mgOYb1UqlVG1Nl4op5N12rHtpHg7KVYAAAAAAOZHXWUH8L+qVCqfrlQqv69UKldUKpWXK5VKrVKp/LPsuACUj8Rj63Tase2keDspVgAAAAAA5kfzw/QsB0laW9JMSdMkrVpuOAAAAAAAAACATtXxPc0lfU/SypIWkPSNkmMBAAAAAAAAAHSwju9pXqvVJmf/rlQqZYYCAAAAAAAAAOhw80NPcwAAAAAAAAAA5gmS5gAAAAAAAAAAhI6fnmVe+MAHPlArO4b+OvLIIyVJe+21V6lx9Aextk4nxUusrdNJ8RJr63RSvJ0Uq9RZ8RJr63RSvMTaOp0UL7G2TifF20mxSp0VL7G2TifFS6ytNWXKlPlx/uWOyT3OrUmTJmnixIm67LLLipw6u+W/iJ7mAAAAAAAAAAAEkuYAAAAAAAAAAASS5gAAAAAAAAAABOY0BwAAAAAAAADMUa1WU7VaVXd3t7q7u/XWW2+VHVJLkDQHAAAAAAAAgAHsrrvu0re+9a2yw2gbHZ80r1Qqn5D0ifh2sfi6UaVSmRj/fq5Wq+1dcFgAAAAAAAAA0BHGjh1bdghtpeOT5pImSNott2/52CTpUUkkzQEAAAAAAACgiZkzZ5YdQlvp+IVAa7Xaj2u1WqWPbdmyYwQAAAAAAACAdjV8+PCyQ2gr80NPcwAAAAAAAADAO7TMMsto8uTJc/1zkyZN0sSJE+d9QCXr+J7mAAAAAAAAAADMKyTNAQAAAAAAAAAIJM0BAAAAAAAAAAgkzQEAAAAAAAAACCTNAQAAAAAAAAAIg8sOAAAAAAAAAABQnlqtpmuvvVYzZsxQrVZTtVqd/TX9d/7rDTfcUHboLUHSHAAAAAAAAAAGsClTpuiwww4rO4y2QdIcAAAAAAAAAAawTTfdVLvssouee+45dXV1qVKp9Ovr9ddfr4cffrjs8Oc5kuYAAAAAAAAAMIANGTJEX/3qV+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fdmhtwRJcwAAAAAAAAAYwKZMmaLDDz+87DDaBklzAAAAAAAAABjANt98c73wwgt68cUXValU1NXV1a+vV199taZOnVp2+PMcSXMAAAAAAAAAGMAGDRqkT3/603P9c6+99tp8mTRnIVAAAAAAAAAAAAJJcwAAAAAAAAAAAtOzAAAAAAAAAMAANmvWLB1//PF65plnVK1WVavV+vX11ltvLTv0liBpDgAAAAAAAAAD2H//+18dd9xxZYfRNkiaAwAAAAAAAMAAtsUWW2jo0KF65ZVXVKlU1NXV1a+vl1xyiS677LKyw5/nSJoDAAAAAAAAwABWqVS06aabzvXP3XfffS2IpnwsBAoAAAAAAAAAQKCnOQAAAAAAAAAMYC+//LIOPvhgPfroo/1eBHR+RtIcAAAAAAAAAAawu+66S7fddlvZYbQNkuYAAAAAAAAAMIBtuOGGOvvss9Xd3a1KpTJ7/5x6nJ9xxhk688wzS4y8NUiaAwAAAAAAAMAAN2bMmLn+mbFjx7YgkvKxECgAAAAAAAAAAIGkOQAAAAAAAAAAgaQ5AAAAAAAAAACBOc0BAAAAAAAAYAB7/PHH9YUvfKHsMNoGPc0BAAAAAAAAYACbOXNm2SG0FXqaAwAAAAAAAMAAttpqq2ny5Mlz/XOTJk3SxIkT531AJaOnOQAAAAAAAAAAgZ7mAAAAAAAAADDAvf7665o1a5aq1apqtZqq1aq6u7v73K"/>
          <p:cNvSpPr/>
          <p:nvPr/>
        </p:nvSpPr>
        <p:spPr>
          <a:xfrm>
            <a:off x="155582"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
        <p:nvSpPr>
          <p:cNvPr id="219" name="Google Shape;219;p25" descr="data:image/png;base64,iVBORw0KGgoAAAANSUhEUgAABc0AAAL5CAYAAABinwy5AAAAOXRFWHRTb2Z0d2FyZQBNYXRwbG90bGliIHZlcnNpb24zLjQuMywgaHR0cHM6Ly9tYXRwbG90bGliLm9yZy/MnkTPAAAACXBIWXMAAAsTAAALEwEAmpwYAAEAAElEQVR4nOyddZxuVfXGv+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rXbgEQikUgkEolEIpFIJBI9F2bW192/MrOhwFbAVMCNwEPu/kJ7rUskEolEYvTD3L3dNiQSiUQikUgkEolEIpHowTCzYcDdwPhAf2BC4GLgN+5+XzttSyQSiURidCPlWRKJRCKRSCQSiUQikUiMgJoky8+A54EfApMC28bvB5rZwm0wL5FIJBKJbkOS5olEIpFIJBKJRCKRSCRGQEiyDDGz/YD5gb8Aj7l7h7ufAOwOLAzsl8R5IpFIJMYkJGmeSCQSiUQikUgkEolEYmTYBdgTWA541N3dzAYBuPspcW4hYB8zW7J9ZiYSiUQiMfqQpHkikUgkEolEIpFIJBKJkeEo4AxgYmBPMxvi7p+a2QDoRJyvBKzSNisTiUQikRiNyESgiUQikUgkEolEIpFIJDCzvu7+VRfHhwK/BdYELge2dfePzWyAu38e16wMXN3V/YlEIpFI9DYkaZ5IJBKJRCKRSCQSicRYDjPr5+5fmtlAJLcyHfAo8Ja7P29mw4BjgBWBa4Ft3P0TMxvo7p/V/07z3yCRSCQSidGHJM0TiUQikUgkEolEIpEYi1F5mJvZcOB6RJhPAjhwK/Ard7+pIM5XAK4BdnD3j9pjdSKRSCQS3YfUNE8kEolEIpFIJBKJRGI0wsz61D5bu2z5NgjCfBDwd+AjYFNgSmAPRJ6fbmbLuPuHwPbAVcDmwHZtMTiRSCQSiW5GeponEolEIpFIJBKJRCIxmlDInAwAZnP3h9ttUx1m1sfdO2rHVgROATYEbqm0yc1sDeDXwMvAJu7+Ynicbw0cmRrmiUQikRgTkZ7miUQikUgkEolEIpFIjAYUhPkwlDBzbzNbrt12lTCzxYHtwrO8xHTA5MB94Xk+AMDd/wScAXwPGC+Ofejuh8d1fZuyPTH6kc8vkUgkukaS5olEIpFIJBKJRCKRSPw/YWZWEOZ3A4OAs4Gb69e1w74CewHTufunteMvAh3AmvFdPq+Ic+B8oC8wR/2Ppad570Vs8nxlZkPMbGMz+5WZbWBmC7bbtkQikWg3+rXbgEQikUgkEolEIpFIJHo73N3NrB9wDvA20gV/wd07zGwCoI+7vxnXmbdJK9XdVwIwsyHAasDV7v4ucD/wKrAl8JiZ3RPEeV9gHuA14Pl22JwY/QiJni8j+eudwGBgIDAE+MjMfuXup7TVyEQikWgj0tM8kUgkEolEIpFIJBKJ/xE1eYuJgOmBU9z9P0GYrw1cCzxgZreb2bgVcd4GW0sO4AjkCb+pmU3g7i8B6wNzA8cAm5nZ+MCyKCHoE8A9zVqc6C5E2xyAZIReAdZw96mARYD3gD+Y2azttDGRSCTaiSTNE4lEIpFIJBKJRCKR+C9gZoPNbEB4634VnycDPgWGASuY2fJmdiZwAfBPJHEyM3AsyDO9abvL5J/uvg1wDXAIIs7Hd/dbgBWAKYGTgLeA0+OWHwbRmhrYYw5mAqZFz/pfcWxu1E53d/cnInoikUgkxjpk55dIJBKJRCKRSCQSicS3hJkNBrYFzN0PDw3zZ4HfIA/tI4F9gaWBp4AV3P06MxsKfBf4og029ykJ8wru/mMzuw44GHAzO8PdbzWzRZAky5TAf4CbYnOgn7t/2az1iW7EjCgy4h53/8zMNkDRB3u7+2+ibe9iZue7+xNttTSRSCQaRpLmiUQikUgkEolEIpFIfHt8CThwmJlNDKwOPAqcGxrgf0Qe3MOAN939tfDWnQwYBxHsjaEius1sICLtJwUeA15x93fdfbkgzg/R5XaGu78MvFz7O32TMO+9iOdXT9r6HyTFsli00YowPzTO/whYCMkLJRKJxFgFa1PukUQikUgkEolEIpFIJHotzOwIYCdEPK7k7o+P5LqhwHzA4cAAYNGmyOeKKI1kjzcAUyDddQPOAs5397/FtdcCSwF7AWdEctDEGIBi42QIsCuKHLg1PMnvACZHGzq/cveDQ4JnBiTN8xKwXleRColEIjEmIzXNE4lEIpFIJBKJRCKR+O8xGfAuMB2wkZmNU52oknwGWX0AcALwObBYkJeN6IJXeuvA34GPgE2RZvXPouxmZtPFtSsAfwOOApZrwr5E96OKEIi2eAfwE+AnZjbQ3T8E1gI+BD4GXjKzKYE10abKUGCD0LJP/iiRSIxVSE/zRCKRSCQSiUQikUgkvgFmZlXyziAQp0Ee25sC+yBP8iNKD20zmxxYG+gAft+kLnhlr5mtiYj7zYF7gwBdFnmeb+PuvzezAe7+edz3W5QEMqVYxhCY2SC0cfIpsAXwnLt/UUQizAZcBIwHTAU8gmSE1iqva4/1iUQi0R6kpnkikUgkEolEIpFIJBKjQCFv0Q9533a4+3Nx7mhEnu8dnw9x9w8Lj93Li2u7XRe8SvrpLQ+5mYFJgKeCMK+SPe4ThPm4wJJmdltonO9cfufutDXRGJZDkRGbuvuT8PWmylfRJh83s8XQRtDUwOPAC9Fesh0kEomxEkmaJxKJRCKRSCQSiUQiMRIU8hbDgD8CcwBvmtnl7n60u78bxDnAnsB4ZnY7sA3y2v1d9be6y1s3knx+hcj8jvAsHu7ub6Ckpe7ub5nZOogw38vdDwsZmY2BZYAHkNxMZWsSpb0MZrYgMIO7X1Q7NTvyIn8grquiECrifHBItTwWpfp7fbIdJBKJsRWpSZVIJBKJRCKRSCQSicRIUOiC3wZMC9yOHNAON7Pj4pp3gGOAfYGtgCOBLxGB2a160JFodDtg4/hfw4CngVXjkouA4WZ2G3AusGdBmM+GvOFfB17uLhsT3Y947icCs3Zx+m1gGNLfr66viPNBwMFmtnj9pkz+mUgkxmakp3kikUgkEolEIpFIJBI1VDInQS5/B5HKO7j7v0N6ZQdg57huG3d/GzjMzK4GJgRuaUjeogPJrxxuZhMCP0ek+VVh+wvArxGx/jDwezMbP77TEciZbpvC8zgTn/UymNn3kETQGu7+fGzyLOnuf41L/gW8AhxgZtu7+/PF7dMBSwOvoQ2hRCKRSJCJQBOJRCKRSCQSiUQikegS4YV7AyIcP3L3TYtzUwDbA7sCJ7j7tl3c30gCRTMbAJwKrIsI85Xc/Zni/FTAJkh3/SVgMPAGkmP5USZ77L0ws4WAu1Ci2W1io+Q8pGO+VSXVYma/Qclgb0GJYV8E5gUORhI+i+fzTyQSiRbS0zyRSCQSiUQikUgkAqXWL0gIut02JdqKqZFW+BrA5aEd/kUk2nzZzI5FhONuZjauu29c3twgCfkl8m7/DJgRWNHMTnX3T8OOF4M0vQBYBXmnPwbckMkeey9CmucQlGx2m/AwnwD4PTADsL+Z9Xf3c919VzNzYB3gH8CHwHvAs8D3i6SgSZwnEokE6WmeSCQSiUQikUgkEo15BCd6H8xsAWAPYGVgA3e/pHZ+CqRlPg+wRFM60KWUSniaz4LI8J1Qcs+dgdPc/eP69bW/k22/F8LM+gIDgHtRgs/9geuAa9x9ezP7PnA4MAQ4xN3PifsWQVr24wFPAdcGYZ4bJ4lEIlEgSfNEIpFIJBKJRCIxVqMii8xsCLAtMCXSB/4D8LS7f9JWAxONoE4eh4fuF/H7vMijd2lgXXe/onbvRMBbEaXQp7uJ86LN9kWe7uO4+7txbjzgKGBDYBfgJHf/PMj9VYGL3f2N7rQv0b0ws+8CC7j7SWa2K3Ao8BaS5lmler4jI867+Hu5cZJIJBI1JGmeSCQSiUQPRROL7kQikRjbUSR7HA7cA3wRp4ag5IrHAH9w95faZGKiARQk9FBgL+SJ+xFwq7ufEtfMhRJnLk0Q53Xv7SYSaVYEp5kNA04AZkdew39BBPljZjYO8FtgI0SoPhDfayJglpxf9F4EYX438Gt33y/awTtoo+8o4DflpkhBnA8GfuXuF7bB7EQikeh1SNI8kUgkEokeiNLjx8yWQHqqb7j7U+21LJFIJMY8mFl/4HJgKLAl8LK7f2Bm9wGTA6u7+93ttDHRfSh07IcjqYtPgNeBQcCiwMXArqFh/h3kcf49YIumCcjC1mHAfci7+H7gU5Tk8XVgb3e/1MwmRrIx26Ckn08DS0XSz24n9xOjH/HcL0dzwnUjqmBvpL3/MUr2uj9wsru/Xty3LNo8mQlYx91vaNr2RCKR6G3IRKCJRCKRSPRAFIT5WcCyiLR5xMzOdPej22pcIpFIjHmYHpFJv3L3JwDMbE1gPmBPd7875QvGXAQJ3Q84DXgF2KpoB2chmZNT0WbKw2a2N5Lu2RLoVtK8TEzrATPrAxwGvA1s5u7/jmvfjOPV93oD2M7MLkWRE9eldnWvRyUVNZGZTYoiCG5CGyYfAx8AB6Kmc1Llce7uN5nZgSih7d+aNzuRSCR6H5I0TyQSiUSiB6HmYX44sDgKp/4K+Cmwp5mN5+77t9HMRCKRGNMwGfLUfBHAzNYHzgH2cvcjQupidzM7xd2fa5+ZiW7EYGAu4AzgGQAzWwdYD9jD3f9mZkPc/WN3f8jMNqyu62aMC7xbHgg5ofmARwrCfEPkAV95mQ8F+rj7B+7+9+remGckYd570R+4Gfg58C/gEeAXwCexobJTXHcAQI04vwa4Jo7nJmAikUh8A/q024BEIpFIJBItFIT5JCiU+gDgHHc/F4VXX4e8xg5sm5GJRCLRixGJEzGhciJ6GW1Ozm5mP0SE+T7uXnntLgj8CJi1aXsT3Q8zM2AqpGP+SMiXbAicD+wXGyeDgZPMbDkAd38qyOtuW1Ob2UzAq2a2QeVtbmb9IunoZEiKBTPbCDgLtdlDzWwg0rZeq/43kyjtvYhog0+Bk4GJgYHAS8BX0Rb7xfPdETge2A/YMjzSOyHbQSKRSHwz0tM8kUgkEokehiDE9wVeAzapFuXu/i8zOygu287MOtw9yfNEIpH4lqgle9wNeNHM/oS0ns8CjgP6Ar9w9z/EPbMiuYMXgevbY3lidKLU8y7kT54CHgU2iI3r04F93f3QuO27wLTA+OXf6uaEmsNRwsczzexzd78Y+BJ408zuBjY0s+eQVMx+xSbPHMCcwGPdaFuiYRTSPMsjPfv/AMsAx5rZju7+YZEkdkegAzgIEetntMvuRCKR6K1IT/NEIpFIJHoe7gduACYEpoxjfWJh/2+0ALoc2N/M9myTjYlEItGrEJuPX0ayxzuBHyKC/MMgUM9Gfe9nwBAzm8fMNkVe58OAtbrbszjR/YiNE+/iOTrwF+DHwB+BA9z9YDPra2azoCSKH6CkoI3A3R9AXsN/AS40s9Jz/Cy0nj8FafH/GsDM5gJOAD5H3saJXo6yrbp7h7uf4e6LIdm+a1CbPdrMhgZh3jc2c3YGdkJ9WFO2WlP/K5FIJLoblgmzE4lEIpFoH0pvt9rxFVBY7XeApd393pAR+CoW+7MDOwBHVcnKEolEIjFqhGzFDchbdyvgqVKmwMwWQ0kfN4pr/gM8DmwYhHsmUOzFKLxwhwFHoiTbjwKXxTg7DDgXWBL4KyKfFwNWAwYBC0Y76NPNHuZ1b/gFULTDisC67n5RtOUdkLZ13/g+cwILxOeFQ2Ymtat7MYromAHAdMCkSMf8M3f/JKJmfgesAFwF7ODuH9WfexN9V/F+9QMmcfeXu/P/JRKJRHcjSfNEIpFIJNqEWtLPcVESss/c/Z04thxK6jUrsEwXxHl/d/+iXfYnEolEb4OZLYE8dHcGrgiCx0DSB8V1M6Bon1eAl6LPTcJ8DICZDUGRBn2Bj4AZgHcQ2XhNEOcHINmLORBB+RCS7GnbxomZLRh2rQis7+4XBHG+LLAxMA/wPJLtOCA3eXo/ChJ6OHAp0tyfEuVgOBU4392fiDZdEedXAju7+4cN21qR+8NQ9MPbwEnu/kiTdiQSicToRJLmiUQikUi0ATXC/ChgYWAu5NF4gbsfHed+hIjz2YCl3P3+9BpL9CSMLFoikeiJMLNNkFb19O7+n0LPuvo5BBjk7m/X7ut2z+JE96HcGDGz1VCUwdbu/pSZrY707acFtnD3q4oEsdOjaIMvmto4Kf9Hvd2Z2cIo58nXxHlxbjx3f7f4nHOFMQDRJ90DvIV0yd8F1gTWBS5A0jxPmBLVHgv8DNjT3Q9v0MY+IV01HLgDbUL9HkVwfNqUHYlEIjG6kYlAE4lEIpFoAwrC/CIU+n0RcBPyGPutmc3o7tu4+19jsX8gcK+ZLRAap4lE4yi83r4mykvCsd32JRLfAp8h7ep5zOz5GmHeH9gM+NjMzioJxyTMey8KD9g+6NkPAR5y96cA3P1SM/sMSaKdYmabu/s1ce8zxXhtDclbVN66BwAzmtkLwCPufoq7321KFg5wnpl9FclBAT4s/o4lYd67UYyrPwMGANu7+4Nx+s9m9jSwN/C4mR0RUi07AM8gqZ7GEIT5AOAK4A1gc+D5mC8MimuSPE8kEr0OSZonEolEItEmmNk6wPeQt9BtsVD+I7ApsK+ZvebuB7n7dWbWF9gV+KR9FifGZhSE+VDgCDObAHgf2Nvd32yzeYlEJ4zCy/YK5Dm8I3C3mb0ehHlfYGZgE+QdmYTjGABrJX8dBpwUXrvfAW43swHu/jmAu18dzuj7ACeb2dbufnlt46TbNwYLvfX7kIb6S0ij/Bdmtqy7rxdSbQehDYALzGyQu59dEvq5idn7UTzDGVBb+BdA1W7dfT8zmxnYAnmYf+buHwOHxXXdHmlQi4SYGZgC+KW7Pxvnf4LmtNOb2VXuvl932pNIJBKjG5n5PZFIJBKJboaZDQkt0jqmj5+PVYvdWGicAvwJLZJniuPXACu5++NN2JxI1BFkzhDgfmApYBYUIn6HmS1WyR8kEu1GeBZ/ZWaDzWxNM9vczKYJEuljJMUxL3AhsGoQT2sg2RaAI9pjeWJ0Ijx1O8LT9V5gPpREsQNYGVg6vM8BEefAQSgaYfOGbe1b2YySjr4A/MjdFwe+C+wJrGJm54Wtd6MItLuBXxT3JsYQWAD4CuW8mTlI6s/DqxvgMmAqJOHXCQ0Q5v3i/RrXzOZH781MwAxmNo+ZnQBcHra/AuxjZlt0p02JRCIxupGkeSKRSCQS3YjQRb0a+Fm5OA8MACZAC6LqWtz9ReB8YLI4Txz/uAmbE4kSVbuMxfvGKPR7BZQkbyXkbX4esESSNol2o5LQKLR1T0YbkQ+ifngY8GdEik4NXAw8ARyO5C0Wj/v7tsP+xOhBbJBUEQSLIC/dHwLLAxsBT6F2sVSNOL8mzq/WpL3FpuTvgHWAfwJPxrnXwtYDgLXMbLM4fh+SE1oiPqd3+RgEDwBnA+MiHf6+0cd9HpeNi5K/vtEG+6oIjjtQhE4HcBLwB5SMdBlgdXdfEfglmjtM2rSdiUQi8f9BkuaJRCKRSHQjwoP8CGCX8MiZqTh9JyJpDjOzoYXmaoVXgY8aNDeRGAHRLocC+wMLAg+4+wvu/j5KTrYpWrCfTRLniTaiIEr7oH73VeDHiFS8ChGSWwND3f1SYE5EUK4PbAD80N2/qDzV2/IlEqMFVaQBcA7y0v7S3V929w+Q1/lmwOvAmYxInN8R9ze9cbI+Ih8XAV6sdPaDJH0POCtsnquw9YmYW+S6fgxEPPsH0YbJL4BjgDmLCMbNgUeQ5FRTNpXvxbooQekx7v5M2PkD9H6t6O6XxZxgKPAp8GJTdiYSicTogOWGdCKRSCQS3YOa1iNmdiiwNrCJu98W4bV/BH6EPHX3dfcPzGxS4Ci0MF7W3d9qg/mJxNcwsx8C18XHg9x9/9r5uVBbnhD4ubvf0LCJiQQAQZQuA/wUON/d/xTH+yHSfAuUPO90d3+9i/s79duJ3ovYpL4TGAZc6e5r185X/dZEyBP2unZ7a5vZ7khX/QNgGXd/wsz6u/sXcf5e4GlgvXbbmhg9sFai2q819ru4ZhJEkB8IvAt8jnLcvAcsGpt9jfVdERXxG5RU9zl3P3Ak1w0GZgeORxr838sNyUQi0ZuQO9KJRCKRSHQTuli8PAN8CRxuZkvF4mgL4BYke/GwmV2HwlpXADZOwjzRLlQe4+Hpdj3SAP4YWMPMFiivdfdHkWdZP0JfN5FoEy5FXuVzAndBi5RCxOgpSLd6EzObuH5zEuZjBoJAfAol234S6YH/vLym6Lf6AFs2SUKPzIvd3Q9H7bMf8Aczm7UiRM1sTmBK4OkkzMcMFHJS4wBHm9l8XV3n7q+7+6Eo2us04FzgSGDhIjqmyb5rQxRlti4hDWNmA8sLzGxcYF/gVESYL92mCI5EIpH4n5Ge5olEIpFIjEbEYmBZ4DV3fziOHQ1c4e5/M7NNgL2At4E93f3vsdDYCHlHTgo8Cpzo7k+05UskxmqExEWXnmBmtgaKivgLsI+7P1I7PwPwn/QkS7QLEalzIzAHkhQ6PBLn9QkZC0Nej78ANnL3c9tobmI04Rv6rbmAixA5foS7/7F2vtF+q7I1vHU3RrrUf0VJwT+La/YGdkA5T34HTAHMDYwDLFglD0/0XhR9Un8kGfQasI27Pzmq67s4PtK2310Iybadge2R3fO5+2elLbG5vi5KEHpAbA70y7abSCR6E5I0TyQSiURiNCIIm/NRks8tgUOBpYAlK4LRzDZFGqtvA3u4+83tsTaR6IwiTHwwsBYwOVrwnge8HefWRvrlXRLn8XcaX8T3RIQXYU62uwmjIJEmQl7mQxCxc2Gl+1wQ5zsjHd4kcHo5in5rKBpbpwMM+BNwq7u/YWbzoLG5L3CYu5/exd9prN+KBIp3oYTfQxChfxBwpisZOGa2G/LU/Ry4ARH/VwU5meRjL0Y1NoTTxETIa/wwd3/o297b7Ua2/l+X70W8bzsBuyEZpFXd/eMacT5O5D/JeUEikeiVSNI8kUgkEonRDDNbDLgWSVkA/Njd768tJDalRZzv4u63t8XYRCJQEIrDgVuRDvBEwGDgeeAwRD5+aGZroaR01wK/dvd/tMvunggzmxbo5+5Pt9uWMRWlDjAwPTAJ8CBK+PhJbGDejcjI3WkR552ImyQfezcK8nE48tb9HHm+TgGMh4jp7d39xfA4vwAR6ie6+/FttHcvYGEUeQaSidkJkacnuPt/4vq949yTwLbu/pSZDaw80hO9F+Fh/lcUFfMesIi7v91eqzqj6GcHoWjIGYB/o8iMfwdxvguK3HkYWCX630767LmBnEgkeitS0zyRSCQSidEMd78DeA5JrbxEjLcRjt0vfj8DeaGPA5xmZgu3xdhEIhCE4kBEhL+Pwqq/AywBvImS064Vi+iLgQ2AVVFy20QgdLJ/BzxgZqfUdZQT/38E8f1lEKV/Ba4HbgL+BewQOtCvAQsheYvDUNsdwdMxCfPejSCg+6HolzdRn/Qjd58TeAJYDpg7NgUfRf3apMDiVd6GJlDpOBfE4WTAPe7+zyi7AAcjAnJrM5smrj8YOBMlBj/OzGZLwnyMwUDUZ70fvwMj17tvGrV+9g6UNPd3KCn4tWa2ort/BPwWOBHJB11qZkO8ltA0CfNEItFbkaR5IpFIJBKjAeUiJzwfT0NajzMBvzGzhUAETbF4PgM4GvgIecYlEu3GQsC0wG/c/T53f97d70XJ9P6FoiPGA3D3S5F+/z5tsrVHwt3fALYC1kfe+oeY2e1mtnpoGCf+nyj0oG8HOhDRuCRwMSIe9zSzidz9ddSmv0Sk6jJtMjnRvZgYmBE4192fCSJ9FWBpYH93vxYYaGbDgjhfCNgwrut24rzQMB9qZrua2e7AhMB9cb4/gLvvS4s4/6WZTR/HDwJOQFJvB1fXJ3oX6m3N3T8E9kb91lQoCqLq39pOnIcdA5E00NvAesBQ4KfAq8BVZrZCfI8jURtdDrXhRCKRGCPQr90GJBKJRCLR21GTXfk58CmSAnjNzB4BLgOOMLPd3f3uWIgMA6Z291PN7KJK8zGRaAJmtgSwKbBFzQNsfGBKQlooFvl93P0LM9sBuBlYBzghwq3/HtelxAWdQtBfcferzOxWYBbgVJR88kIzO9Dd322nnb0ZRR1vCDiStHg4IiXGR5uVt7v7m2bWP/SsF0f1/7f2WZ7oRoyLNqg/ADCzdVEehr3d/beF9vItZnaruz8T1zWisVyM+fehTcdhSMd8FjO7193frmxx933NrANpmT9vZn+I44eZ2efAle7+RXfbnBi9KGRODHEwfYAOd3/HzH6DJIO2NLM/ufsaFXHeAzTAv4s20n8K3Bbj/Blm9jRwOHCsmT0ZskFHAS+iDcpEIpEYI5Ce5olEIpFI/D8QId8VYX4+Sog0HS1Jlr8DqwPzAoea2RJmNiHyMD+1TJKUSDSB8GBbEPioi5Dp1xERuWBxrKM49znhdFHem4R5ZxR183546n8XEbbrAMeY2bhtM66XovLSLOp2LpRw+V9BmG8IXI2S054SdbxQSAW86u5r9hQPzsT/jkrirIaPgQ+Bmc1sA4IwR6QeyLN8BWBcLxLHdjchWbN1J+BZ5Ik7NfAHREaeYGYTlG3T3fcHfg6cXDt+lLs/2Z02J0Y/CsJ8GHAKGgseQM9+fnd/B3lqnwIsbWaXwNebLY3yNV1EMcyA8kXc760cErj7rWgzeCbkJY+7f+zuZ2Q/m0gkxiQkaZ5IJBKJxP8D1QLczE4EFkPeOEe5+yvFNTcBqwHzAVegBdPaKDlZEuaJRhFE0R/cffuQC9i/0Nq/CyX4PNDMfuSBuHVS4A1SSqhLhFegm1l/M5savtZb7hv6rpsAfwZ+BGxXkQ+JkcPM+lmgqNvhcbofSvr5mZmtj9rtXu5+SBBN26Boik713AM8NxP/I6IdfGlmQ8zs92Y2E4C7P4+kIfZGXq57uvuhsZkyC3AQkpe4qkl7w9ahZrYb8i6/yt0fCpJ0e0TuL4XI0/G9c96TU+L+ftlmey+KNjsM+AewAEqk+QSwCnCTmX3P3d8CjgBOBpY0s79Ba47ZzTaOY2aTx//7wsyGm9lP4vRjSN7qp3H+82LsuiR+zlT/m9lmE4nEmIIkzROJRCKR+H8iFu5LAscBd7j7B8W5yjvyb8DitEjzhd39vjaYmxiLEfxjX3f/JA6tBuwPnFR4hp0E3AVcaWZ7mNmPzGw14FjkbX5x44b3cFTEVhAj5wH7mNn80NKnDW/87YH7gS1RktURdG4TgpmNg7Thvx+E+TDgQUQyAlwKzGlm56FEifu4+2Fxbja0OfEB8F6jhie6BfGOeWyIzIPaxr5mNmNccioiHB0Yz8xWMbOt0fs4FFg1SPSm17+rokS0uyDysfounwM7AxeinBHHm3T4O0XtZBRP70a0WaOVv2ZVd/+pu68GbI4I9MvD4/xt1FYuBj5poq2aNMvXBU40s9ni8EPA2uF1/hzqdzcx5QmoiPN+KILjtbgmkUgkxkjYiFG5iUQikUgk/huY9KFvAX7k7jcUXpGV9i6xGH4zFhqeXjiJJhGE41cVWW5KojgN8BSwNZIxuNDdN4nzCwM/Q566fZBO6ZPACuGJ1hO0VnsEQqKpIzyg7wTeQvrZV7r7p8V1A4JsGAo8Atzj7uu2x+qeD5M++cmI/N4ckUmvA2u4+ytR30cCGwM3uftKZjYISWEdE39miUpHuAspokQvgbUSaQ4Hfgf0BVZC+uBXANu5+/MR4fFTRKgPAh5HHr0/K7y2GyWhzWxiFFn2K+BeYC13/6D4Tn2Rh/GOwEEhzZIYgxDk89+BJ919U+ucB2dltOFzMYo+/DLGiI+rTaLu9jY3SVsdCrwCTI68y3+KcnN0mNmcwG2IID8bOANJuO0Wf+J7OR9IJBJjKpI0TyQSiUTi/4kgzW8EtgNOiUVGSZivhjQfTy08fBOJRhAE+WbA3MAvo30+DVzt7tsFObkJIs4vqIjzuHdBYELgXeDeuDeTftYQpMhf0AbDT4HngxAbjObbVWLV/rHpsD4iKTZy91vaZngPRnhnTowkbeZHBOjK7v5Ccc08wC+BLRCpMz7wBfAJsHRu8Iw5iH7sfuAl4DRE4C2PCPLbgZ+HTAtmNiUizd/ySLrbRL81srZmZpMC66GNnwtRAubPa8T51sAJ2VbHPIQ394PAv919lTj2dXs0sytRLpwFIgKhuq+xzT4z2w74LfKG38Ddr47j1Zg1J3rv5kWSV68iL/kfZj+bSCTGZHSVSCWRSCQSiUQXGJnHj7vfZmb/RIm7rgFeKEJyJwY2QN6nuVOdaBzu/nEQ42sBk5nZvGix+5s4/46ZnRmXHx5qIT9196/qEkLxDiRhPiJmQh56O7r7s/C1B+EWwHRmdoO77+juX8T1d6DEhXOgKJVEDdGHvo2kNfoCUwJzmdlLVT/s7g+Z2S5IW3cF4DNETl1S6UNnex1jsDHaFFnP3R8EMLN7EJF+CnCsme3i7k+7+0vljUE+djdhXiV7HAR8H/UH7wGXuftrZnY6YIg4NzPbwqXHX7XR4+LvJPk45uEL4GZgDTNb1d0vi7ZSPet3URRNp+feBGFe2DAt8Ch6x/Yxszfc/R7gyyDO/2lmKyEHkNlRUtvcSB8DMKo+J6O0Eon0NE8kEolE4luhFk47JTAQeMeV0Asz+xFKRPcM8GvgHqSruwUic5Zy93+1w/ZEAsDMjkXejG8iKaGHy42gwuP8MOBc5LmZC+FvAVOywUeBPRA58jO0iXYV8DnSjt/Z3Y8p7vkVSg68TuWJnuiUB8LDu3gRRIYfCsyCPPmv+yZiMcnHMQtmtifSBZ/X3V8oZNCGAwcCOyD98t3d/aUmZC0K20r5mL8DEyFyESRrtYW732pm46Kon0OBC4Ct3P2zJmxMtBcRFXMTmiMe7O6XxfGZgMuBv7n7Ng3a04kMjbb7Cepfd0PzhO3d/e7qemBAvb1mP9u7UVvbbALMiXIv3OXuV8TxJM4TYzUyEWgikUgkEt+A2qTyaKShegfwgJn9wJSs6W8oud8EiCh7ATgHWAKFryZhnmgcZtanIiGR5+OLyNtxX5POfkdIAxAbQGcCuyNiZ7eu/ubYDmslTC3xGtJaPhK4DL33q7r7yki26d+obygTf16K+ogkzQLR15aL8y/d/SZ3vx21yaeA04Hlqno0sylMSR+HlX8riZwxDi8C46CIA4C+QeZ8APwVeB9F0xwJ0BRhHv/rq/AwvyHs2BR57m6GktFeZGaLu/t7aENyD7RBuWtTNibah9jAeQhYBZgeOMXMrjSzc9B48SXa9GkkMXTVz8bcFTMbz90/cPcv3f1k9A5NjKI3FojbJgfOCm/zr5H9bO9FtMtqbXMBSgq/SJQLzGwb6JTMNpEYK5Ge5olEIpFIdIGuPCvM7EJgYeAQlFzsdGAYsJu7nxHXDATWB8ZFHkX310PFE4kmUMgFDACGI4/ngYgU3wBt/PzS3V+vbQz1A9ZEEhfpaV7AWsk8ByKN+IFB6GJmE6Lokn7As67EhH2Qd/TFwHHufkrZt5jZYM88B0Cn9joM9bGzIGmWc5HExatmNiPqd2dEmzr/QUk/DVgwveF6P0bmIW5mU6CNpklQ5Fapbb8JShh7I0qquHrlyduAvZXH+/fRJthGwI1xrB+SYPojMAT4TrTxCZGEy6XZx44dsFbC6O+gCMSlgDdQ0s0dvaFEtUU/OxSR47OjjahjUXt8Oa77OYrs+AL1wSuhee082WbHLJjZiaj/3MzdbzGzI9CzB9jT3Q+P69LjfAxERot8M9LTPJFIJBKJGiKE+pyQYamO7YlIsnXCE2ch5HnzHPB7M9vEzIa6+2fufrq7H+PuVyRhnmgHYhL8ZYRcX4rCv+d29zfdfVckY7AYarvjh6fklGZ2EjCDu19QLeLb+DV6BMxsRjObAyAI83FRZMl1wN/N7G4zm8Pd33L329395iDMhyD5lT8ib9M/xt/4etGZhLkQi/GKML8fbU5+hDz4fw+cYWaLufvTSPrmMeBspGXeASyS3nC9H0HodZhZfzOb3cy+GxslBJl3HMoNcouZLWZmM5jZd1GU1xsoGezHtLzRu8PGKcxsOTP7qZlNUrzP0wGTAv+pCPMgFx8DjgdmBn4c3+Utd78o+9jej5FEHo1wPNp1H3d/GEUfLYhk0rZtkDDvU8wL7kUbOrcCF6F3axeT1Bju/gfgYKTLvzUaw+aN+7v8zoneBzP7Huqbtg/CfHdgJ2BHlLT40PQ4H7MR8//BZrZAvttdIwfpRCKRSCQKBNF1K/Ku+SCODUSeuqe5+91mthPSLd8YLTwuBI4CPjezy5IIS7QTQUB+FQTkvUgq6Bjgoeoad9/FzBxFRVxkZqcC2yP5g62L68ZqjzKTzvs/gHvNbDvgceR19xGqpwmBbYErw9v19lhYjockGJaLa5eJZ5IePV0g6qwvIshfR7IWzwTR9HtElB8T1/7blENiY5Q473zPpJ+9HrWNvj+jTekpgefN7Dfufra7nxf91nYod8BHSNrieeQZORPwDkqsONo9I81sYdQOJ0P9whOmhIkOVBJsywBPlkSomd2MktkOr//NbLO9F8XzHQwsjXTsnwfucPcP6u3PWwmMHUV+VX+n2xPVVv8/5rMXAi+hpLpvRhTlp0giZni8b/929zPM7DoUofa8Z9LPMRHvos3G68xsHRSJuKm7n2NKtLwOcJxJzu+Adnia16Lz0tt9NKE2H70A6dlvYWY3dxXtNTYjSfNEIpFIJDpjXUSELeLu75vZz9z9VDO7CngqQmu3RQTjxbGI+AuwNyLTNoqfiURbEARkHxRu/Q5KNvc0yNMMyfN95e67mtkniHw8CXgYmC/J3Rbc/R0z2xrVz0HIG+9L4FBvybLcDpyGPJ83QgvQKZBH7BXAr5LU/VYYDMwD/NndnwIws/WRF/E+7v4Xk260u5LRnVndWBGu7TA68f9HsdE3FLgdETk/B/oD5wNnmtkwdz/R3c83s78hcnoKFI1wXozFB6AN75uhc1THaLBxMeB69J7v6e5/r13yHNI039fMXnT3a4JQNeTJ+QLw6uiyJ9Fe1Ly2b0VSUtMiz+zXzWxtd//nt/lbDZOACyK1gf2CML8IWBT4LpJgORT42MxOdPfH3f2V6sbqOzdoa2I0okY+93H3DldC+Ofd/YsYb69COvu4+51BnA8EdjCz44G3mmqv1Ty0tvGUhPloQLHhNwQ5d7wG/AQ4ANjfzG5J4ryFJM0TiUQikeiMQUi3cQEzOw5YxMyudvc7AMzsB3HNHcWE4hO0S/868j5LJNqNPsD8iMB9rjpYhYgXn/czs/ORB+R96Uk2IsLj6nO0GTY98hC8uzj/oJltCpyBEqVt5O63m9lB7v4xJKn7LTEJ8tR8CcDMNgTOAvZy98NicXcUkhv6a3ljbvD0bsRGXz/gaDSObuDur5mS030B3AScYGafu/tp7v4qItMBMLPFIwJsaWBZd39xdNpnZjOh9/t01B7fj+Nfby66+8sxZzgMONnMfoXI++lRgr0X4nskxgDEWDkIyXS9CfwSJXyeF0VKXGaSlHqjfVZ2mSPgOeAPwN1mtgeSGlzb3f8Zm+i/BLYCJjGznUrSPEm03gvrnLemLyLCP47T70VU3XeAa939w7huTjTf+TVwt7u/2aC9pfb+DsA0yBHhLOARVwLoxP+AKrIlolHvQtJmj6PcOz9C4/AOZnZrvvNCkuaJRCKRSHTG6cDOSH/YgeXd/ZVi4TEhIhgnCvJxHOQd+SSwf5I3iR6CiVCCr0q64uuFcyz2x0NJ6W5x90pWIMndAhZJOqPuLgqP0dPRYvMHwF+qa939kSDOTwNuNLOFXNq11fnsFwp0FW7t7s+Y2TPA6mb2BvIk38/dD4vb5kJ97V3tsTrRzZgY+Aw4Ogjzc4DFgR+ihNtXAqeY2VceibcBTLlHlkaRCku5+6Ojy6CinS6LCKZTKsIcWu910Yavin6iik4BeZc/Cfwgo3jGOCyCZIR+hjadPzezyYABSM7va8K8HbISBfE4EEWR3eXuL5nZFTEPWAa4zt3vjFteBJ4FHgGmRt6niV6OmMNUfdURaKNkqJn93pWDyYF3TDJSa5jZFYgsXws5Ed3h7m83bG+pvf8Fck6aACWpP9/MDik3dBLfHrFJ3Rc4GT3nLd39STPrj/LJnI9kyHZMj3MhE4EmEolEYqyGmQ0Lbxvg68R8zwPjoUnaNHG8mjScgTzhTkO78hegRf3ZuRBO9AQEafM28oZex8xmqXuYo3DMA81s+vLesb0Nm9kEZraRmQ0Kwnwi5JE3hbtfiDTgvwC2NrO5ynvd/RHkoXce8K3C8sdGBJFTJhQrE4udACyJvMl3cvdfxz2zI++n95E8RmIMQxAg5wE3mNnqiDDfJCQi7kNj74fAH+N8dd9LaPG/3ugkzONvVyTnCsAH7v7QyK6r2rO7XwmsHfZvBKyHchp8EW1/rO5jxzDMhpK/3h6E+QbIE3b/iI4Z18z2jA3YpgnzMkfANSj6YRX4OvHfMGD8sL/CvEh7f3t3X6KLeUOilyE2azri93OQBOUbaBPwNDP7jZlNGJcfgeYu1wB/AlZBfXBjhDl87djRn1YE72poQ3Qm4D+IzJ+lSZvGQDgwK/BPd38yjn3p7rehee70wIHAUtkHJGmeSCQSicThwEIRZouZTQs8gbTdOoDfmNma1aQhQgKXRJ5j06EFxvfc/Yk22J4Yy2FdZLoPj8fPkS7lPMD2ZjZrLET6mdmsyBPyTbQASbQwDbAbcKuZTYDkbfqhhJO4+2WICFsOOKgL4vwf7v7TyqO0Uct7AQoiZxjyGr4B+JuZbRIbFBcDpyBy/MdmtqqZHYiIqCHASlm3vR8je37ufqdLr76SBXiiuH5a4HL0fl5Ru+8Nd3+vm2ztgzZ2PovP/UdyaZ84vyowJL7Lue5+c/S9GcUz5uFpNAec08xWQxt6ewdhbmicWAKYsWnDvJUj4G40fu2CNPmr8x+i8W1ZMzvRzHZGOTu+IiTdSsI10fsQHttVRNd8SAJtQ3dfCxHRewM7AvuZ2XB3fwxYEW36bQQs7O4PtsV4zcWmRxEbT4UTwyrAfMCR7n6zmfUfRX+cGAliTBuGxqy+caxfsbF3N/A3tNb9FW3ov3oaUp4lkUgkEmM79gE+dfdPzWx1d7/UzH4RnmOLICmAIwDM7FJX4pyXzGx5NNnoF97piUSjsM6JfDYCZkKL+Nvd/RF3P9rMpkMapYuZ2SVIM3rR+BPLVp5kuTD+Gk8CR6Ikqs8D9wA/JggzAHe/OAiRcwA3s329i4Rv6VE6IoLIGQLchzz2X0YLt9ORDvC+UR4GtgGORxs7dwE7RntPzf1ejKLfGoy8HgcAD7l7KbvTB5EmQ2JDezIkg3GKu59X/p1usnFeYHd3Xy/6yLeARU3JSD/sSmIl2vZEwH6I2H+1fr47bE10P0YhqfM6ysFwGpJD283dj4xzswDboTG5kcijciyPMepA5FG8beXYEYRZ7K37TtFmV0dOIg8CK+e8YMxA0RaORkmVO9DYi7u/bWbHonH4MF1m+7v7O8AlTdtajAuVjNH4iDR/K86vh/LK7O3uR0YExQ7IOeSRpu3tTai/y/H7+yYZnr3N7Hh3v6N6BhE18waK/FsLzck2bo/1PQPpaZ5IJBKJsRYxOXsnPBh+AVxiZodVu+3u/jKwGNpkPgJp7ZZJFL9IwjzRDhQLjOEo2dyOiAw/EjjWzNYBcPftkYfZm8BewALIi2TBgoDMhXHA3T9C2skfIM/mcYHPghDrX1x3EbABsDzwe6vJ3CQ6o+ZZvDnwCgr9XtHdl0WyNssjr6aBLp3VBZBm8NLuvm201/TW7cWIMbfqt+5CkV5HA7eZ2S5xHCS38s+45lrgRkSiXFT9rW5uB8OBlYKoIf7vOMCJ8b9HiHYIknIFtJn+UjfalmgQFWFuZoPNbLOIipkXwCXXcwhKoPgUcH9Ec62A5IQGA5uHE0a38S5mVpcRrKSF5kcJaJ8ujndQSGK5+8bIo3QJFMnzRc4LxhyY9OwXRs4TU6GcLAC4EpX/HtgD2AJF1o7XBjMpxoX9IhLtA0TyT2dmKxOEOSL4QbrsPwambIe9vQXVuxxe+ROacoBUOBW4E7jazBavxlQzmwP1aTchx4UVzWzmGOPGSiRpnkgkEomxEmXYYuAK5F2xnpkdXh109xcRGdkPODjOZ8hqonHEpHVW+HqBMRiFW3+AEtYugbyIFgN2N7O14tpjUcjt9MCi7v7z9NgdJSZBYep7orDU26KuvqgR5xcjb2hImZtRovIwD8+2uZBn8TNx3Nz9ZLTxszoiHiu85O5fwNeEa3rr9lIE+ViRh4ciT+zlUFLd3yEyZLfw5n4F2AR5EX4EXEdro68JaZ5/AX8N+0ARJ1cBq5nZYfB1my6jtmdAmz+PAI83YGOiAXhL//seRJCfDlxqko3C3U8Ffo4I8ouQ9/lRwHvAIsVmX7fMGc1sTuDmIOqrY/1ifjAd8E7lwVuRXkGijWtma8Tnf7v704WHec4LxgBEu/sMbUifD8wBbFxsTlbE+QmoT16VglTvZtssfpZ96MEoAvLDiIz4A9pUvQzYzt0PjTFkVhRF8SrqpxNdwDonVL0SJVW938z2M7P+7v4Ciox6BPUhF5vZBUjPvq+7/xn4EkWrvFVbM49VsLH4uycSiURiLEUZahs76q9GqOKkaPG+KHCeu+9e3DMl0ld9EmmYf9AG0xNjKcxsSbRw+KUrISVmtgvytNnQ3V80s8uQ3uMBqB0/jxKSXRzXdwrdHpsnwCVsJKH3QZRsgLxh/4Xe+4rAnRwtKl4srs9w9lHAzBYD/o42IM92903ieF+gIxbDt6Bw8R8SEgLtsjcx+hFE3qLAz4Ar3P2COD4e2jTZB5HnBweZg5kNcOVo6FZJli5sXRFpqK/m7leZ2VSIeFoQEejboggeUHvdFxgKLBBERfYHvRzVM4zNvlmA/VGC+CMRAfknd98hrp0XmACYGkVJ/CPu7dY2G1FOy7n7SUGEfVGcOxFYE1jX3W8sx/0g2Q8Bfubu93eXfYnmMLK5TJwbBlyIIgp2Ai4q1zHRNw/2BpJ+mtk8qO2t44XclZmdCQxy93XiuvmA3YE1kDf8Peg93ArNI76bfW3XqN71iDS4FfVbtwNTIDnHc4Ad3P0dM5sCRRr8GCUIfRDlPepAY11fYE13f7/xL9JDkJrmiUQikRirUCPMf490Uy80s4vc/TUz2xYRjuubGRVx7tIxnxkYloR5okmYktOehhboFxZt+D7UHl80s9+hcMo13P0+M/sq7tnGzIa4+5ldhG6P9bDOuvBbIC/z24EH3P0VMzsPhbIfihJWroYkWy4D3gGWrBYnuWj7RtwLrIS82pY1s4Xd/e6iP+6PvJo+y7ocY3Ei0kZ9AW1GVYv7d82s0oLeG/jKzI52yad9XlzXmAesu19jZqchzdeH3P0Fk+zVIcgj8zm0MTkUJa79D7BURvH0flRjbNEPfQqc4+73xPnNgGOAtaP739G7SJjYnV7bQXJ+7u7PAicFOfZnM3vM3XeJy65GSe33ifnsjWY2AJgZybW9DDzQHfYlmkVtbbM50tifEM1Vbg3HoDWBS5H3NmZ2oSshLC6pyW6Vm6y8y1E02Q+QJOYaLlk8kArG89X17v6AmR2B2un+KEnt08iBaZPsa1uobYhVm319UeTpa8Cu7v54zHXvQNGUfc1sR5cU6YFmdlS1vjWzGZAX+mLA4mMzYQ5JmicSiURiLEJMKqpJ5cXIK/dw4CZ3/yzOv2Zm26MJxfpm9pW77wXgChlPJJrG5IjMPTs+/93MdnP3v5vZbWY2GbAM0t2vEiI9h5JXLgY8A5zZrMm9A95ZX3ncKNsjjcd93f3fZnZuXP4rtFh7B3gXWDb+Rm5A1NCVx5tL3uZW5KF7BnCUme3srQSQ0yPN1esbNTbRJHYFxgNWRoTjs9Vi3N0/COK8AxEkLwCnVDe26T27GnnGLwC84O4vm9k2KFHwKogwfw/1Hzc14Vmc6F4UXq9DgJ+icXQ59IyrjdaXCweLtc3sS3fftf63umvzz8zmRrr/WwP/iMMToXdrdTP7wN0PjAiJg9BG1EVmdk1cMx3aoMxk4GMAuljbLIJkrfohmasLzOy37n6/SZLnYjRfHGRmZ1bEeQPoE+/WscgZYXvg8iDO30Pt8uX4Hv2Ar9z9H8A/zOwkYBCK7nklvKizr21hHDQWVfJLA1EukPeAL9z98Tj3sZmdgTYgTgA6zGz3WN9+CGBmi6NnMz+KsHy06S/T05DyLIlEIpEYK1Dbhd8XeZWujTxKP4sFUl9gSBDnU6IQ3FWAI9z9gDaZnhjLYZIQugAtMoYgr5E1wzsEM/suSu65trtfEt48qwDfRwvrx0YWsju2olxsmbRpFwF2Ax5D3jUbIV3iHcI7Zygiz36EyIb90supaxSk01AUBt4Pydtc5u6fxmJuGaQN3IES2b4LzAMMoyVvkRJCvRgje35mNhHqz+ZDGyh/9iKhtpmNA6wFnNkT3i0zuxSY0d3n+RbXJvnYi1G1WZOUxb3AZEiuYBzgj8Avom+r+rhJkcf5Okhz+fiG7FwEuAYlH/0Z8GgQZdOjDZ15gdPdff+4fkVE/C8PPIvkF/bJMWzMgpkdjEjyjYH7kef2eiiZ45+BHd39+Wjf1wLTAnMHYd3dti0GzAZcEMTtIJSkfmvgUTS3ughp8G8ZkWf9UZSHA9NFVEX193J+EDBJQ12KZJqejGP9UH2uiuZfPygdvyLiZCPUX/wN2Njd34lzk6L52OPu/jyJJM0TiUQiMeYiFt/rupLMVcf6Iy+L19z953FsTrTwmRiRNhu7+x1BnP8aOKSaiCQS7UBEPxyMSMblo31WIZhTownzp0j3sR+SEHjB3deN+0eqdTm2IkjdrYApEenwx+LcHsAvEIm+gyspVf3+rNORIOr2HrTJMwHSKb8F2MjdPwrifGnkqTkT6n+fAE5OD7Lej4JU7IPaQF/gE29JrUyI+qw5kEdbJ+K8+DttawdF/zodcANqm0e0w5ZE98NaUl190Di6BNpInQQ5WGwBHODuB8X1VfuYHPhlnGtkPAjZhYWBs1CSvo3RGPZlEOfHIdLra+I87hvoSgz59d/JMaz3otjkMRT1ci1ykvh57fxmSK5vq2o9FGP0BK5kkN1uJ3AJ8Jy771y8O4OBndEY8BSSk3GUVLcv8obuj9ZlV7n7et1ta2+Ema0MzObuR1jn3EWDgN+iueyeaAx7p7hvAJoDrwZ8Pzd8R44kzROJRCIxRiImaYcDSyKd0a8TiQHnoTDAX6GkXnuinfbHge8hYnI5d38rFxWJdqIgn55E5NPnKNxydXd/plgUbYc8dmYG3kD6uot7kRQs0RkRcXIgCmNexd1vMrPBFXkXxPnPEXG+q7s/1j5reweKxfBuSL5me+AtJMuxIfJ4WtWV/Gsw6p9PAx4Gdq5CiBuw82uCLBeKoxdFnzUM+ANK3DYMRRQc6u7/iesq4nw2YAfgco/knz0JEYX2W5T/ZENX4rT0chwDEUTiekhv+bbKc9zMpkFtdAeUXLsizjvND5uYL1ok+wwHkIWQx/m9yGv3kXj3SuL8NHc/MO7NzcgxBNZZw7wPIpufB64NT+3qWB+0pvkrMByNy581va6xSOgc/emPgJujLx2M5gfrAzMgrf03aeWKGIrI89Oz7Y4aQZJfCvzO3a+NYwNRxOm6aK17hhfJXq0lg+M5Hxo5+rTbgEQikUgkugOxoD0OaTZ+bmbLxfEvgSvQJPIilJBmL3df3t13AO5E8gvvxPVJmCcaR3iSgRY9oLDqSoN/GHCpmc1UETfufhzSX90ILZ4XjYV15q8ZOc5Di4nBwJagZFixyMDdDwNOQjI3m7fLyN6Aqp1558R517v7E+7+Jtqg/D0wF3CZmQ2NzYlbkQfngsCJZjZXE/Z6K/nr2WY2VRP/c2xALLorwvxOpFN/MlrIbwBcbGYzAbj7W8DqaFPqXGDx9lg9agSRfzwim9aPY0mYj5nYFbXXZZDnKwAhUXAUiog50Mz2juP1vA3dTZj3jXF9HDR+7YySNy6LkuzOFdc8C2yHZFg2MbPfhH1JOo4hKAjzvwLnRZ/0GPA9MxsWY3GV0NaRc0CHu3/cYETELGY2W3ysHDh+jcaD1cxsvJgH/Aa151dRW77Q3U9w97Pd/SR3PyXG7JzP1lDNVwPzAHMCJ5jZMgARWbIFcCFKaL+JmY1f3eDuX1bRCkmYjxxJmicSiURijIMF3P3FIME2B64N70fc/RxgM5QkcUN3/23cNz6SaHkWGBDe6olEowhvsEoT+jgz2xL40N1fd/eTkNfjcOCSioACcPfb3f3cWGhUuqu5SOZrT6xOcPengcOQVu0apuRUuHIcVMT54UgzdrcGze1VqNqZmQ01s1+b2WGozqrz5u4foXb7OyTJ8WczGx4L5r+izZ4lgcMjZLgJzIC8Spdv6P+Nsag2+SLKYABwDsq9sIq7nwLMiBIqTomI8+nj+reQ9MWJwE0N2jtCf9DVseq4u/8TyWP9oqmNnUTzcOWuORbNA39pkj6rzr2I+rCjgIPMbNM22PdVeObejmSvzkL9154oifLpdCbOt0dE5Iw5nx0zUDhUYGa/QIniq2TlRwBToM3gPt7K2zIp8th+3Mz6N9EWTAnqrwbOMLPZio3G/ZC++jFo3lUS56eg5JOXx8ZQJ+R8VjCzcc1shnjGn5nZOGa2jrvfDWyDok3PMLMqWf3naE52Adq02NbMhpd/MzeCR42UZ0kkEonEGIOYCHbaLTezcVESpwOBTYE9gwir3zsvmmysjmQt/tWEzYlEiULaYDjywv0UyVecCXxRTWzN7JfIy+x9lBT06SZCw3sjCimOgcB3gKmBJ4Hn3f09M5sBkQ5rAWe5+3Zx3yB3/7T4O43Ub2+SfqhsjQ2ef6C+9nNEOj2INiWfKa4fhJKD/hqFEG8fx/sg784X3P3fDdk+BOW36I+S6L7bxP8dk2BmMwOvuvsHxXu2ELA3cLC732NmF6NEu1UywiOA+1C+kWdqf6/b5SNq/cFswFB3v+Nb3LcgcD4iVU/oLe9oomuMSorAzE5E0lyHA8d55wR60wIrAye2g8Qzs3WAE4CVq3Yb/epiaJ7wAtJYrzTOJ0c5fDp609iSGDXMbGkUBTcARct+FeudnwP7I8mzU5E2+LJoc2XRJtc2ZnYA0tt/Cti++t8x9p4X9u8A/Mnd340NoR2pzQ8asrVXzJ9jrrQdipL+NfAAms9eB2wRkSiroDF4UmAzd78p7h0A/Ak53SyTfcG3R5LmiUQikRgjEBOJ1YCJ3P0PcewCRIztFov7PZCH+R5eJPQys92RhuW0wFru/lDjXyAxVsM661MOQkkTP0AJfJ71LrTJgzjfHk2AFwpPuESB2ibEX1Eug0nRZsT9iNT9TxDneyCv1zNcUk1ts7f4/DWJ2NMID+uc7HEdJF2xDTAQEeC/RXq7O3uRbCza99rAuQ2GiZfJscrff4rkGBZ397t7Wh33ZMRG8z+QnvKP3P29OG5Iv/58lGdhe/SeVQTfnSiE/CPUb3V7IrrC5mqTZzhwPcoBMT5wI7APcN+o2qSZHQnc4O5/acTgRLegtnGyOPLOfQZ40t3fiGtOQ/PFI4BjS+K8/ncaNB0z+zny0p3f3f9V9MPlhuQNiDS7v6t+L9G7YWZrI6/hL4Ffufuvi3PjAT9Ez39WlAPnGZQE9OGG7CvH2N2AbVHOqO09csMEcX4uWnvtCFxSEOdrA+c0TWLH5v/W3sMTPpvZnGjsfQqNX/9CmuXvFPPFldGYNhmwaUGc90MyPbmJ9l8gSfNEIpFIjBGIkMWj0WL9N2ghtCDwY3e/L64pifPd3f03cXxbYFxE4jzbBvMTYynMbEaXTEh5bHXgEGCNkAXAzJYCfoJCbP/u7hfG8Z2BhYH1eoOXTDsQi7A7gLdRnoMHkcbjBsAgYJEgzqdD/cOWiOg9umE7y42TA5CMyXQoSfH57v5gTyM+YuF7ACIfn0CRPB4EzlpIE/4aYKeuyNEmvLuslZx0AFr7fFacG4bq93lg/fJcYuSwVnKxjYBXkKTZj+ve+mZ2HkpgvL67fxzv4p3IG/YtYPOmN06CNLgC6IfkLQah5HOfIq/Hm+pEaP29S7Kh96K2kXo9kjWZHOUPuRo42d2vjmtPRblCDgN+3xM2pk2SC9ejd+rC2LSspJG+C1yOiLJz3X2jNpqa6CaY2QQomuBAJGu1Wb1tRj83H5LqeM/d32nYxpI4r7zf/wlsV/M4Pxd5nO8I/Nk7J6ls1PvbzA5F87+53f3lpv7vf4NiHFsUyTS9D2zr7mfH+f6Vk00Q53shR5Gt3f2a+t9p/hv0TqSmeSKRSCTGCMTEanu0IN8bkearu/t9xaLiSbT4OR1p5+4ax38HHJGEeaJJmPTI7wyvoU6ngEmA8c1s2pjI34hCbFcCjjCzJQFcevzrBAnQl0RXWB6RCPsDV7v7f+L33ZHO8plmNq67P4fC8fdA2tuNoiDML0Gk/idIF3ol4FYzW7oHLnJWQ4lnlwRerIhEl6zNBShSYgXgN7Ep0QkNEOZ9Y4E5GEmxPGZm65vZHPH/P0RemYujd26k2taJFmJz4fz4eC+S5bkyvBwxs37RH00NTO5KpgkiKF8DDnD3TZvqt4LkrjZOFkME+f7ufo67n4r6iD7ovV82CKfKa576e5eEee9F4ZV9M2oHmwHfBbZC5N2BZrZiXPsztDm0B9q0bgyjeC8eAK4E/mBmi7p7R9E+p0cbxHMhOcJEL0dX41EQyych54rvA1tYoQEe496X7n6vuz/XBGFuZhOb5GEqG6v+FiQ1ODF6z44rxt+PkfPCX5Geeadk0G1wBLkQjWWrNvx/vzWiXvugpJ//RuPWbkWf9YWZ9Y/fr0CRJ30o8sxUf6dRw3s5clKYSCQSiTECESbraNd9APAV8EMzG1h4l5XE+amION8hjn/egI2ZiClR4mPkIXKRdU5++BqaDF8AXIuiJzZz9/nRxHdiYLzq4vDstfQ0HylmQknT7o6Q/AFRV39CupoLoPB83P1Zdz8iruvXtKFmth1aWK6O9Cl/giJohgKr9bQ+xN3PRR5v4wLbm9nCxbkvELG6FQq33rxJ28KT6qsgE3YEHgLuBo4H/mJmh5nZd4BDgQ4kJZKLyW8Jl0TJuWg9eSVKrHq5KbHbl/GO/Q6Y18yuNrPDgYvQu/gAfE1mN+Vp3hcR/KcCU7j7ndVxl47+Ssjb+DhgmWJOkRjz8GMka7Cvu1/v7v+IzZNVgdmBn4U3L+6+FSLNT2nKuMIbfoiZ7Rhl7bDnHeD3SHLjL7EJOI9J43oHtBHwr9xI7/2oNn3j97nNbGEzWwTA3d9Ea5kjkQzHThVx3vRc0CRv9wQi78ctbP88oh/uQZtPR6I8EsfWiPNNkMPCtU3aXSLelYeBS4BNTIlMewzKuV9slJ3k7rMBi6LN6cPNbKU4/4WZ9Y257lXAGijyL/E/IknzRCKRSIwRKMKpTwa+hxKN/QLY08wGBwnWN659EjgYOBGFuXYbTJnqK093j8/jftN9iTEbQRa9HOHVA4AbzOxcAHe/DYXdHhPlR1XoJdoU+g/yQv4aSe6MiGKR8SRK9rgqaIMsQli/Av6ICOkZ6/fXJRoawpzAYyiJ2+dmNj2SmzoLJftyM5u0DXaN1PPR3U9CpPREwD5mtkBx7gtElK6I2nQjKDyLByOCdnbgdHdfHy0e/4BkF65EC/XXge+Z2RRN2dhbUdu4uQct2M9Dmw+zE8R5nL8VJSyeHSVPfB5YrPKWa6rfcuErlEBxJmAhM/tBnPsqbHkaEedfoaiE+ZqwLdEWTIokWV4E9W3RZ9yA+rKfIMkpAJreSI02OQxt8u2E+s4LzOwPcf6vKFLqRjQ23IM2gfujDfbcSO/lqDZ94/fTEJl7J/B3M/uTmc3n7h8hebQjgX3RxnU71hcvAXeFDRuZ2YTRhucH/o42z7d1aa//DhHnx5jZ7ADu/pG779nUO9bVXMbdv4oNir8C8xNzwq48/ZtGbEB49FNDS0LfJeG4JBqHDzOz5eLUhCiKck13vy830f5/SE3zRCKRSPRa2Cj07kxaeZcC8xJhjEFCDUXk2XXA293pVRiT1/VQIsfrTCHBN4UtV3XX/030fIQHyOdBQA1DJN4PgD+5+y+6uh4ldToJeZL9MD1iO2Nk/YGZzQNchbz393T3e+J4P9QXHAus5O4PNmftiLrIsTi7CfjC3X8YhPn9aGPvp+7+kZltjnTOD3H3T7r6u91ka5U4bzCqs+kR4fSQR+JkM9sJebzdgaQv7h/Z3+lmWyvNz77I+/lY5IH5TPm/zWwq9M6tgxKn9UGJoP/Unfb1RpjZ3ChZ6kldtNvHgNvcfUsz2wWRfE8Bq7j7O/EchqCExa/E4r+JdvC1ndY5oe46iMT5C7C3u1de71W7mRURURsm6ThmwpQA+BSUN+SyOFZ5dy+C+rC13f2Shu2q+llDEUazo/epH9p02hvNETaI64ehSKnp0Ib6FfEdGk9QmugemNlZKLH2r4A3EeG8Pcol8Qt3v8vMxkcyaXtGOaJpRwpTnouzUDvdEm2QXgOcg9rwJ4XX/K4oQu0dJKP5XIN2VsmgBwN/RuvEO939keKa+9FG+sqx8d82FP3SMDSXmRfoi3LzfJ0TxMzmQpvUbyHJuXmR5Nws2Rf8/5GkeSKRSCR6Jaxz0rw10S77cOB4j0QyMcm4BPgOcCaavG2DSJ+F3f35brZxHOT9MyfyXjoESW+s7u6vduf/TvQ8mNmEaBH8lLu/GpsqeyEPzcHIS2cd4EJ3/2Vx30QofHUtpHe+RIRfZiKfQLGwGILkbAz4B/CPOL4BcDZK+ngS8jBeBL2TnwI/aLIua/3XcHf/IIiS3yJv1/1RCP5fgZ+7+3tBov8Wkf/7e0NJKwsycThwC/IoHwf1t48Bf3T3o+LaHRFxfhtwqLvf1YSNXdg8CNXdIOBdlKTy82LBXE/suCLqoweghfJ77bC7J8IkYXMn6qP+gjZ2zqnGMDPbDBE2qyCiZGdgWxThsYqPmBy02/utgnzsiwjHidz9peL8ZsBpKCHogXXivLiu0UR0idGLUWyk9kek08doPvZCcW4FFLG4vrvf2qCtVd80lMjJA9zurQR/E6Cx7QhCQmIk3y3b7BgCM1sCRfHsBFwa47AhCbdLgX+6+3Jx7fjAdsBFHok222DvQLTOWg1Jnp2DZOaquU457/kV0t5fs4HxYKB3TgA+EFgCRWvMBQxEUYc3uvtfzGwvFIm2mrs/0q65djH3GoaiSd5CRH8f1A9cDWzq7m/F9XOgte4ANBavHmuF7BP+v3D3LFmyZMmSpVcVoE/x+7nA48C/4uczyCtjUJwfihbGHyIvjdeABRq0tSKWPkKLtGnbXX9Z2lOQjupziFScEYW0XgtMEOenRETpW8AJxX1rIs+RE4F+caxfu79PTyvIY/9R4GW0YHsBLSwGxPkNov47UALQV5BHYf8436chO/sWvx+GCJCZ4vP8iMTvAK4qrpsEaTE/XV3bcN0OBG5HodYLIl39xZFG9AvAjsW124b9R7SxLcyJiPs3gGuK431q15Vjyc7I822GdtndEwvwc7Tx8G+k+XpN9FHbA3NH23geeW1XbWX3OPZPYFjD9vaNn8MQ4fRoPNeLELFf9aGbRTu9DJi33fWcZbS3g6rfrzZStwHmKJ7/SsCr0YetiuRYlkGSKH9rYjyI/7lg8bkPkg7sAN4Dlq9dPx4iRj8Bzqi+Y5YxsyCv7a+A73VxbpNoJ2sVx6wH2Dww5iodiOwft3a+HHOtfqwb7Bk3xrCfxuf+MZfZIj4vHmP/C2hO/udiDnNgD6jPAcDlaA0wcRz7E/KE/wDNySYqrh8HzRerus21wuh4Du02IEuWLFmyZPlfCwqvfa6aUCLt34osWx4YGMcHI5mUn9EGQiTs+QppUf84JzFjb4mFbgfwNnAzMF4crya4JXF+fHHfDMU1fZu0uaeXasEV7/+1KFx9RkSGvYg8yysCZW5ElmwXPyuCrZF3slzUIrL8CUSSzFQc/zEi9e8BdgV2Qxt/bwHztKluF0Mk6Gq17zArkpB5GJizOL5Wu/s5FElwVbxvO9S/U/2ZAAsjkn25dtrdE0u8Lw/GAn11lDT1MVqbgKciAnK2uL4/cBBa7DfWXxXPcijaRL8DyVz8GpEMLyOCpCJOK+LpVmDmhut0BIKrq2NZ/qs6nTee6eD4PC5KAPwW8AVyXtgFkc+Gci08Guc+Q04Xt9PaSO2Wthv/e2JE0t0GfLc4NzXKZdIBHAWMU7t3PLQB0IESmba93rOMljYxQluLuUAHin4CRc1UfdzMaPNk63bb3oXdg4ALUSTHNsQ8tzhvXf3eTbaMG/OAl+LdfzbGsWlq102DEmbejjaIO9CabcY21WE191oAbf4uGZ8vRmvKhZEMTrXxO9HI/kaW0fA82m1AlixZsmTJ8r+UWOzcg5Ikgsilz5F27e0xqViuWjy12dYfAgsBj8SibOVqUZblv65LG9Xnnlro7F3TEW31aFqeI32KSXJFnL8OnN8bv29Dddq39vkQFKpafZ4Ahaq+gojzLt+5rharDdi+fyzIvkeLwCvbyJJIy/wpRPqcCczegF1TR/+0Z+34StFuF6lsLdrrEnFu/S7+XrcT56N6frGwvBZ5bf6iOF4nzvuhRf6bwBRNt4eeWmptcicU6XALMAVKprgZIs5fQV5vy1NsRNGGjT5ESP4WbeTMWhyfOOYMLyG5nur4ViiJXWMEA52jTQYBQ9r9rHtziWduyGv8y2iXgxHpfC2Ss1gAJSH8Cm2iVBFe/RDR/rPo+xrbSEWSUK+GjQsXx6dE8kGfIS/ZQbX7JkARaOmAMQaUWn+wMrB0/D4O2lR5CZiuds98iABep932j+Q7DaRFnG9NzeO8gf8/rJijjIMSgn+KopInj+PV+fq6YgVgPzSvWbura7rB3gmAyag5diGv8fXQnGt7NCdcPM4NRzJoHWh9OU532jg2l0YyQCcSiUQiMToRmn7voXDrG81sE0RCbRLHXkKTtSOBvczsam9Ij67QVq70Kfu6+/VxbiUU2n5MfL7KpVc3OSLV/+bu7zdhZ29EoVP7daK/sq7bbd+oEPb2QYvhi9CCYnvgfTP7vbu/ZmZ94ru8ZGYHIY+yCUo9xZ7+PZtCTcN8K0QurIgI5qqtvG1m2wPHAT8BvjSzHb2W2Mkb1nqM/msp5O10t0eSpqqNuHuHu99qZiujhE+f63T3JqSKBHi/j4+Dzewyb2mjvo8WZsuZ2cPu/nG0ZxCR+iEiUTvBuz/ZY9UnDEU5AWYOW/7h7se6+93xLu0FHGZmuPuJUddlv+GI/F3B3V/uTpt7E2pt8igz+wp5al8A/NLdTzezy9G7NzFwV9EnV4k3rbveMTObESX0fqew2U2JS1909yfiuoHu/kaMwY8hqaar4vqT0KZaU3rrpa7vIWhjZyIzewZ57T/t7p92pw1jGqr32MyWQiTj4YhEnwo4y93vjUvvN7OPUH/gZnZivO9nln8vnlG39V3FO3W0mX2KSPwDzOxAd78r5gD7IEL/2LjnzKpduPL2XBLHM+lnL0a0hao/OBtJtF0U4+zbZnYCcgi40czWRaTpRGj+2Ac5CTVp79fJakc1H3X3z8xsY/RuHQYMM7MT3P3DBmxcIP7vSmb2sru/H7rgX6AopDVQJGdH2ecXffNf3P1aM5sf2DHWkB91o73fRX3WzEAfMzvH3XcHcPfXzeyCGNeWQOT4/XHuAzN7EUWtjosiaRLdgXaz9lmyZMmSJcs3FWpeWfFzCJo4DkCJyQ6nJccyFHkTfIQmmEObtDP+//GIWDiJ8CaOc9OicOCngI2QB9R9wI2kF/G3qdthwFkoyd81wNzttu0b7B6p9yJKTNkB/AqYtDg+QZTSUybDLFv1U3mvDkMSDG/RCr8/h5YUS9VmxgNOj7reud22I3LxfVoa0CN4CwJTNmzXosgj7PcUHo+1ay5DXpErEJ6x8X0WQTI4a7SxHTyBFpOXIxmRl1ESvera76Lkr28Bu7SzDfTGQmeP8+3QBsMtRH4QtLnTaF+FNiA/pdD0jeNDkSb1zeXYX/QLR6CIgklpRXlY0+MvCrN/EW2i/x4lLn4D2JyaZ3GWb1Wf1bMcjLT0P0DzrCpfRD2XxFfAgU33tYUN5Tv1CyTZdi0RzRPHJ0fk3yfAFvSAyMks3dYezkCe4ysQURDFuc1ifPs8xrZ/x89522TrUCS/NfSb+nvkIHI9Wqc10seijYd94vdqnrAMck66D0X8bltcbyP5eWT0Jd0WCYSiCj9Cm7jHRD11ACcX1/RBa977getoyUfNEePcssW1Kd/YHc+p3QZkyZIlS5Ysoyq1hc5OSIZlsuLYREiK5bDi2GKIhF6w6QVRTCIfQ6HhD8Qi+FU6J3uaBhE7HUiC475iEpTE+cjrdnDU7f2INH8SJajrkWHKtBbx/YHZYiI/Ze2ac6Id7I+kMSaOSfNBxTVJmI9Yp32iL7gGmB1JhByNQvMPL66viPPxkRdn2xYU5buNNJTvJcJpy/aLktJdDkzSkF3Tx8LwBIrwXlokaFWH0wF3omTKB0Sdr4kS593VjrpFZO1FsXCcoTh+frxXqxbHFg77r8t+9n+q6zpx/iwizueNY02TzoMJsgBtnpdtd594/j/u4r7fIYK6bWMGIkCfRvJMdZmjfUn5tv+1Xkvi/J6oz8NpbfKVbfiQOP+zNtpbJ87fomvivNr0XaXddZylW9rB4tGfblSbC5TrnxmBXyLJoW2oybU0bO860R7n/ZbX92ckUijdbOfgmEstWvz/adEa4lk6E+eTRf2OU9h8NpobjduNz/2TeKaVXNTUaC72Yb1+gY2j3s9Gm7/3oLwdjdft2FbabkCWLFmy1Et2+lmqUltQnIe8hvaiIB6RF+kjKCR3aZTo7w+IlBq/ITvLSe7WseiZHmmVfh8RSq/XFkL9kKzExjScjLA3laJuDIXUX402HfoDsyDv1w9iEt9j6q+wezgidh9Hur//ofAKiWsqj/N70abAUyRpMqq6HRqLm/OBnYrjU6Aw9w66IM5H9rm720AXxw0RY2+h5KXDinMTAyfHQmjibrav8qbaEG3wLfAt7pkWuBR5+HagheeNdHPivFHYMw6S5NmNFmG2Oto82Sk+l/U7Ry4wv127GMm5OnH+DPLqXrC77RqFTf3QxvPZRDI0NC+4EXmU/4TwOAfmQoTJ6W2u4+PiHa+IkpmiPziPVhLLHAP+x/YQPwfFs34b+CmtSIM6Ud14Euja8W9DnE+FNoJ6zBwny2htGxsj8nTasq301DEKEcyPUCRZ/5b3dbsDCJ03GmaL9+lRFG1W9Q3TxZjxdLxX86EN9ZuL+cFiaN4+bzfZOV3MU66rz5vQZupXwEL1+kPOY2+jdcLVtOZe6VzTjaV6IROJRKJHoKb1ONzdP2i3TYn2w8z+iDSAfwo86O7vxfFKN3whFP43kEJ7190fatDGocCeSFfuTXc/MI73QSGBR6GF8U/c/e4u7v+67Sc6I3Srf4ue74fuvl0cNxSifxxKtvoz4E/eZn3Pol0ORRsm76Aw8A7k9dIX2MTdLynu+TXSM3wfJSz8MrVKwcyqaJHLi2O7Iu/Bt4Et3P3PxbnJkBfWnsAR7r5nwyZXdpRj2S/Ru/8ccKu7P2BmVZKsxdFmyRHIY34Z4EfAku7+SEO2no2SjC74X9yzONq8eAe436UN2u3ttd5Phqb1k+h9OtvM1gPORdI3h5rZYLRB8Y/a+9bt2tW9DV3k4+jyedY0YLdFbfeP7r51g7YOdvdPis8HAHsApwD7ufs7oWt7BHqnbkOk1NRI4mBB/xa6vN1gd5WPo4p2+JGZzYLGib8ir+cPzWz3sHW7bKf/PQrd5crjfDLUPs5298/r73939l2hrz+eK09Fl+2t9k79Am3+3g0cWJ8v5rxgzIOZbY4iYJapnnfZVsxsbeBTd7+iDbaVdpTt9CSUIHxud3+36b50VLaa2SBgFnd/OHTJz0Lz7o2BB6JvmA5ttM6PxoSngUW9yB1jZhO48gd0h63zI5mohYAN3f0qMxsQ/dMMwBWoD3gHkfeXA++E7ROhPCxvj2qsToxGtJu1z5IlS5aq0Hl3eF+0+ztHu+3K0vZ28R3kfbsWLQ+AKYEdEZG6VBybFSUo24pa9vGG7PwhIkU70EKnfn4RlLDnFUSItb1ue0sB5kQeGR3AKV2cnwr4E5pcbkoP0PRD3o+nI2/HiePYxUhK6GaUuHK12j0Dyvvb/R16QkHkwdXIO7v0yPtVtIfr6+87Ikiq879os/0XIommZ1C47T+BlePcICQp82TY+hqKkGlUpz9svPMbrumDFp0/Gtn5Bu0dQuiuI8/8h1F00VZRj3vS8tRbFiVcXbOd7aCnl6K+BpVtcGR9ae1dXKuJPhdJLK1Gy2N4QkQsTIw2VHeMceIEYHhcM060h78iTfuDaXkbdnsfO7L3AiXx+wjpl7+OJIYqWYCp0cbPH+hGLd0xvdBZquWRqOfNiNw3DdkwHtqweQ/4Xhz7Nh7nW4W99wBztrsus3R7O6nmuMdQyw+BIiv/DOzeRJ9Vs6uyo6u8KzNEG/1Vu+uvsMmi/u4AzqhsR1Kd/0S5rkqP88liTFmfIuJ3ZP12N9j7HRRV8hGdpeSuibnMCyhXTwfKf3EtirKcov6MsnTzs2q3AVmyZMniPsJk8QJEMOxWDgxZxs6CtOg6YqIzMCY3byJZgDeRh8DibbKt1CgeiLSIX0Z6qbN2cf3CiCC7qt312tMLLRKnmrTPhzxBXkWSN1a7fipERl/fBlsnRqGWZXuYEhGiP4nP58UEeG7kWfIykpVZeVTtamwvwCZI0ma8+FxuLBwWfcMxwDS1+6YAtmzDIrPc/P0+CgteBskJrR6LuZeIDZNY4I2PNtWmqL5nQ7ZW79avEKmz1DdcP3Es4NZrc5v4E/DP4vPBtDYsD6q+G4rcuB1turR9I62nFloEQl8U5fBh9E8jJFCs3deo7BEKWX8QEUjjxVh6GzBhnB9MZ+J8/OLewU3aWv8fKAJtUPF5YSQd8gXwt+L4ZMAfUVTKzO1uG7290Jk4fzD6iJUatmFtJP3wHC0nj29DnO+CSLIkxcbgUozD+0X7PBiYMY7NBZwac4ZG+4PCrsFow/ESRD6PF8eHo03LO+v9a7sLSuD5dlGPBixAF8R57b6mpPvKtcI8iCT/EPgBkpx8DkVXD0abJj9E3MhLMeZln9B0m2q3AVmyZMlSFhRa+x8Usj5uHKuTY0kojUUFETV/iwnF/Ygo/y1KjrQA8tw+oGGbRkYiDEKJ8d5DmdCn7+KaOZuamPXGMqq6iQn7q0jOYsku+oaJm55MIjL/OqQJPV/t3FIoQd1aSH9wmeLcybSIvu+3u957akFeP48Cx5XHit+Pijo8Fph6ZH+jDXbvjrwaf1uzd/lY9LxMkdStnYugeK++Ak6j0FGvLez60Er62VbPR6TB/jawbnHsd9EOTgk7dwtbH6RFnOVCc8S6LHMvnBd92eNRl28g2Z5R9ssN2joe2uB5K8bYG5FEUPl+lcT5cYTGee3vdPscks7k5zExPtwM7Fsc3xh5QL+CpEMORyH4bwLztLu+e2oZWVscxfHq/R9CyDQ0ZGfZf66K5i3P8d8R51Y/lmXMLGhNUyWnfQltCj4W/cO8DdtSjQvjRN90YmHLXdGex0VOIB3A6u2uv7C3el8WRM53v6Wzo8UCaD75KG1ytqrbGr/PA/wl6vIdYLaR3DMeZE6WdpTUNE8kEj0GZjYbChM/3N3Pi2NTocQ4EwCPuvsJbTQx0SaEZvlPkCbpA+5+bRyfAS0yf+PuZzVkS6WVOQQlppwUebuf5u5vxTVrIe+QW1F29me7+DupYV5DrW43Rx4WjmRO/uPuH0dbuBJ5be8I3Oa1yUxTesVmthjyerweuNfdj43jnbQdzexXyNvs++7+Uhw7B+mXPwcc5alH2CXMrC/yKF8OSa3cHse/1nA0s6OAHRA59buu3rcmYWZLoY0+gGPcfadKqzLOL4ckyKYGdnT3S9tkaqkBuh+wP9KAPtbdXy2vQaHYZ6HF/LpNvF8jQ2iR3gzc6O4/LY7/Gm1KzImSfD1O5gf4RoTu891IHug45Dn4UxSpMSGwmLv/q51jVtFOJ0eJXycErnP3FeN8+X4NRvIWhyLZk629TflxzOxEpPt7LWqXCwKXufu6cX55YEXgx0jq4AHUZzzRDnt7Ogrd/aFEYkzkaHNCtI+R6fB3Ot5Uf1DTg14V2Btt7m/i7jePQuO8vK/tWtGJZmBm/VDU2VpoQ/Bh4Mp2zGniHXsIeUEfhgjzrZA39I+BJ9BG0GLIg3tT4KMm22oX73X53pyH6nJud/+ouGZ+tDl8vbuv35StXaFm7/zArkguZg13v7q4rp7LJXOyNI12s/ZZsmQZews1zwkUSl1pPA5HSf3eQ6FUT6Ad2J+22+4s3dIWRuYhVPckLj1wpkDeuk9Sk2boRjurHf7hyFPhn0hn7nVEJm0CDEOhgGsC7yJSP8Os/7u6fQQRXi8ir7t3gb2AyeKa79LyePlBm+ydmxbJNHVxvH8X3+lY5B05O1oITYdIv02Ka1PDfOR1PWW8Y5dQyJfQ2cP0yBgjtu8B9g5Bi8t/x9g1QRwvPZ5+FH3Iv6o+owfU8fHI4/x8RPT1ASZBi7g70AK+W722q3pAUiF1+Y8+xflforwAS9SuGQdttpXvYb5bo67zH0cfuyydJUVWRpJYb/ANUi3dbN/XbQ6YA3kP/i7GhkuLfrZ85gOBA9DGdZN6++UcZXy0wbtSfJ4QbUx9CVxSu29Y+V2zjLKOh6K515NoHvAu2qSsvGN7QlRE6UVatsvV+JYe51l6fxlZWxzZMy/Gt7ZEFtT6/2XivZqxbMNx7oco38zzaN71djFGdGt7jn60tHMocq4bUDs+I3JM+XUXf2PWntBP1OsLmJeWxvmP221bluI5tduALFmyjJ2lq0EVaRKfHwu0JxFhdhgiIGaNY4e12/Yso60N9GHE5H7jf8t7N0W6tq/TfNjiAOCmmEzOHRO4cRC58CStcPZ+wBoxoTyi3fXdG0rU7Y1EIrogHaZHsgEdKEx0cFy7YBw7rWEbLdruUUjPcbLa+X6I8Juyas+IeHw6FhjXow2BB3rKpL0nlfrYUCwi10Ak6Ql0JiHK37elTYmyujg+BHnqvoWSufWP4yVxviwwXQM2Tvdt2hrSU9416vkzJCn0JvI2u5IGEijW6wMtiPcH5q8dnwttOpyKCNIubaq3pyxd1tHPoi+ttMHLNronrSS1s8axxgmdaAebEokxUZj6IbSI84ow7QNMBExSPv8mbGZEImfWaJ+TFscnQh7SXwIXF8f7l/Zm6bJ+q2e5NZIymA5F+u2ESLt7aCWJbdvYWrbFqi3Uzq9OEudjfKHz2uanKBpui//ybzTeLmhpmF8OnDoqW9D6Z1skhXJqA7bNGX3+dyqbaOU0eRBtlFbONQNRpNF9wJRdfYd29hMje860NM7fIxOY95jSdgOyZMkydhfgJCS3UX3+bkyItweWLY5PGhPiHdttc5bR8twNWA84sDh2C5LnGSUhg4imC5Fm+OxtsH1+RICuXCyK1olF8O61awcib430HhuxHkeYrKJM8s8DG3Zx7nyk9TdLcWy2dk16kYTBObVj06Dkn/8EPkVJCNeKc7PEIuQviEj5Ovleu59FTyl0Tkg4LsWGRCzkdo/37GQ6e/cP6urvNGBvSZJNEQu6vrTInaGIOK8InYoYG9hgnU6CPDEv/rZtDXnzbo40lndB+QOqvq47CfMZ0OJ3leLY7rF4/AJ5wq9cnDsU5bqYIj6n7u9/V99VO50j6nfX4lxFPk6JIiaeRJt9bUnOTiuSZDdCdx9tqh6KSJQ/xXg7FZKaKQnpJjTMS9LjJJR/5VWUu2CZ2rUTIuL8E+DadreDnl7qfQ7aPPlV8XkosEUX/Ww7cln0K2w6ATlYPA78vDaeVcT5s8D32l3HWUbb8x8aY+b0xbGLo496M/qwq+ki31FPKcAKSPLofeDoONa/i+uqzSFDyYsfIiJmutG2aYFfxu/VnGSiGMMuR7KN7yLyfFZamuvrt7E+v9X4UxtDvhN92Q3tbg9Z4pm024AsWbKMvSUWOHuhMKTrR3HdtCi51/M9eaKR5b969v2RHngHSj53RUzSFvmW989EIdPQsO2rIkJ05vhcfY894vN4yANucO2+JM5bdbEocEMXdfQ9JA+xdnzuU0zMZ4xF8cHVueK+RonnWCTci3QRB6IETsuj6JivEFl+DvLOfK1cFNfszjZRe4ZInuciJNHzTNTxPIiMHoY2VD9GkR7r1J9L0/bG78cir+dPEAmyGS1iryTO76Dw4m3IzvGQt/CHKDfAKN+VUdUh3UxKI8/RNeP3MoJgDpS/4FkUiXYFIvKnR+Rkt3u4jQllZM8eEeNXRhteq7wekXvXIzmct+hiQ7NB+y9C+UP2oDNxfggiSp5HyeoepguSpxvtKvv008KO09DmfgdwNjBD7Z4JaXnKT9nuttFTSzEuDEP5Fk6Od37/2nWDEXH+FtrQbrSfLdtBjGH/RI4gB4fdX8XPGYvrV0cSc5/ScMRklm5rA1vEO39U9KvrRn+0BNpUXx/NCW+mcADpaSXsfDT624Xi2AjjP62N1/WiL2skSTiad98SdpYyfQsix5WXY65wHNrwfYI2bPjS2RFkHJTPYFBxflTzrZm6qvMs7SltNyBLlixjT+lqcIjJ5baIOL+xfi0KabuM9mQPH1j7nOGTo7d+hyLd3w7kSbjo/9KG2mD3/MjbdSWkS9wB7FWcXyEWdUu229aeWBDhvA5K+Fs/N320hROLY9VCdOLoBw5qs/2VPWtHv/UkImq+RJIr2xbXrhjtY7eu6qHdz6KnlegTHkebDvsib8z7YvGzXnHdoohUfxr4O0pENUODdpYeQReEHVsiL9cnEdm/BzBR8b0qCYwbm7KzsHE8FBr+Gd+COK++YzEOd7dG6Xi1Ou2PiIaTa9fNGvX4JCIeHop37zFCOiTLSOu4Ih+HRFvYC5F2ldzJUsij/FHk3V9tBN4B/CGueZcGJPLq7ZNiLoY8yr+gM3E+Lpornoq0zrtdRqiwp2y30yAv82Wq/482ezoQ2Vsnzieo+ogso6zjalx4MX5+Ej8XrF03uOhn27KRhsi8a9FGU9X/Xxg2dwC/pzNxvgHaYMmIszGkRN/agbydf4UI9K+jH9C64RVE+raVOGcUpCyap/8bbVYvOLLro81fiYjpbuvPauPA+LTmhqsy4np90RgjXo1nccOovms32Vs6glyO5GPeQZv+q4zivpHm8srSvtJ2A7JkyTJ2lJEMtNWCfDiwHTWPc2AhFNZ2ATBbQ3ZOSEHexqLmqHbX35haUKj1R2gRfCYNeod9C9tG5pU3GZKGqUIttynOzYr0uC/Mic4o67YiNYYgMmHC4tyBUa9b1+6ZH5FlW8bndidOHB6T9ZuB22KCPkvtmn6IaDq43XXekwtB0CJPvDspEuciua4O5FFUElQTIJ3zvyCvvmuAuRuwtfQq3Q2Ru4vE5x0QMX1//CyJvWEoUXBbyF20yKzs+1bEeUN2fQdtgKxTHJsSOCOe+wgkLSLVt0Gexx1R39nffnNdD0Ok+HMx7layJuPE+e+hBf3nUa8fxPs4CG1o/of/UpP3/2HrYGCF4nOdOK88zjtplxfXNJ3b4EiU1PdZIiKS1hx3u6jPU2hjtGSt/+zRm7Z0ln5YEc25pom+YU0UbXQNNWcaNKdYuYnnjyTX6mP+kig6auH4fDGSjJgL2Bt5nP+2fl/5nbP0vhLttIw+Oyje+feBPWvX9qFFnN9EG2Qmw45qHj4QbZquQ81THG3qVFF/C1T2164ZD20SfbcbbBwfmKf2uYrqnQZJ3byD5uIjvPNovbYVtTwDDdbx0BgXbkeyPftEXbVVMibL//As221AlixZxq6CFuulV25JnO8UA8llxfnpiQVdA7YZLYmFXeLY08ibbbx2192YUKh5LsZCYl5aZM5ZNKj3Owo7qwnW0Fjo7EFnT9c1EVH3Cgq/nDSO3Q38o5iMJpEzYt2WsguVp/4NtJJmzob0yzuQ1966iGy8F3mWtEvDfGSbKAO66qOiP/khIprWbne994aCyIYLaXllrYdIht3j87gjWRjNiSRcvlUi4f/BriEoImq8+NwHLTQPIiIfkGzMp4QHEdpIeQMR65NWbaLN9dvjiHNEgn2MvMVXK8aG6YBjqBHn9fEh+pDsb0dev2Xo+tFowT4P0oE9AkmJ3AiMG9dMgcjATYClo633QZvaL9JM4lpDnnmvAOt29eyRPNMbyCt+kvr9bajno6Ovf5dWwtSSRNsOEf3nN1GHXdhXzWn6F+9LTyfOh0Q/dUX0BSXp/xNaxPk8I7m/W4jzaJ9TRt+0Ue3c1CiCw5As1nO0NlVnRgT6J0iypy35AbKM1rbQlUNY9a7tEm3kdgpHgOo+4AfRJ1xNww5DdPaCvgkl/X4JzQ12KfsoRJw/jJxWuowI7o53DUmarIVI+43i2DMounBofJ4u+oCKOO9b/47daeO3+A6HoAjUMrpkn2gXmaOtF5W2G5AlS5Yxu9QWOf1peYZtVxwvk6bdGufvaZO9MwAnhg1vxGRm0p6+uOgNpTaZGb92biJE5nwai4lqUTcAhTdP3gZ7hyJi/DkkGfIecH5xfk0UkvgZWij/E/gzmeCxq7ochyJsE3k8LhW/rw28jjy2x4tjsyJ5jneQ7Mmz5cKi6botnukgpE25avQLlYem1a7rg4inOxG5k21h1PXbJ+r2MeCkOFbPFdAfRSUcVNzXSL+MyMUOpE87bvW/Y7yYLNrrs4gYGxznt417OqIPa4zQHVV7Q9FU20e/dUY72yathfuUaMH+FIoe6Io4P7y4r6uNk8wPMGKdVPU4DNgQ2A/YoDg/GBF7L1IQ57W/8RO0kfUmDUrkAQvT0icvbR4YPysZjhGIy6bqNX4vI0/2QkTuzQTpxIiRKW/T8HymGJeGAZcgOZBBTdrwP9q9RtTXG0SS2hgrqnb9E5Sr4Sq6wcv1W9hXyfAMoDPJWNX39cDvi+MDEeF3DSJSc5OvF5eYA2wAHFgcuwO4ovi8W/RRx1AkL49zfdDGZFskWtAa5yE0R10AzdOfRVFIRwDTFNeuhyTRLm7YxgWQ3NG78f+vQXPvsl+dlpbH+Wr0oPk22vwtk1KvE+2hcswbh4Z04LP8P59luw3IkiXLmFfQ7vAStUHtcBROPyXKKN8B7BDnygXIqTGAPwVM2yb756alP1gu1HvMQNzbSq0tHIY2R65HHtzVAmNiROZ8gryxVkThzB3UvDS62dZqQbZHTNZmQqTYwYhourK4dlLktbdcXFPpXSeB06qjgSg88qJq0YC8Rc6I3wfHRPJ1pPE4XnHvNIg8mb1ddUvnaJj7Y/LeERP0Y+sT3mgTGyNP43/QJqK/JxdGQhZE3/Am0gH9is5RSfPH2LBXEzZ2Ydv5aNF2KK3NnYr0XQsRO3MU12+PSP7TyuMN2FlKH+2DiPHjUPh19Q5NRIs4P72dbZP/jjgvPc6TcOq6PucHlq8d2y/q79PqHJEoERF+eyIP2OsoiHNECu2KJPK6rQ0zEtmQ+C5PIE/D9Wv37BS27dvkmFB/V6iRz0he7EVE4kwXx8r5T7dEw4zC3jI55WNo3rUbRRJuerBTCNKqfxXNDxav24xyy3QAv226TuP3fmhj53IK6S0UFXUf8Kfi2MIUGyr1v5Wld5UYY6u8TKehDalngSVq1+3NSIjzBm0dUPvcB0XH3EhL4upS5CT0h7D3cAo5KRQ52fhcAW0sfIocaHYvjpdRVNPSks1cvx3vVf1/xvh5E3BtfF6LER1B9kQRi0Pa0S6y/BfPt90GZMmSZcwrwHxIbuHC+HxJDGSzxOdpUTKcTuFJaCF/UQwsjUiy1OyuFhfLx6Th3LBx7+Ka+oKpxy42ekqh8yL4HBRyfSZKivIG0nysiMWJgV8g76G3ULjzvA3Z2a/2eRsKLcJon7ujcMorRvF3chE0Yp1sEc/9NiQHcB1KmlgtfEvi/GZGQiw0XbdFn9AfRRXcBKwSfdwxYe8NBHEefdtdaOFxPjSXkK63lKJO+qMNhjIC4ftIc/krWskH+yMZpzuRl15bogzi94vimR9KZ3JxdbSJsnF8nhh55+7fsK1lyPUDiMy5AC3kH0XRPHXi/CNE+LRjkVm9/1X/Pyri/GhCsqldbbcnF7RAH4zG1L1q5+ZGGyefAccXx6t6HxBj25fAMXGsT/F3h3ej3VWb7Rvtdpra+QUQcf4QrXwWc6GxpMwn0oSGdRkttw8imf6FEv2V+usH0SLOpy3rs01tYyAau65HkodVnQ+jSPjbzjKqfh1FFTyDxtZFiuNV/7B4E8+//n+Lz/tH33QGnYnz49Em+/HR994Vz6FPV38nS+8o0V8Oit/Ho5X4831a0kx1ArUizn9Lw/JMwHfRfLWUCBmCIuB+Fp/PRHPzeaO/uBxFzRxY3hfXdvscrNbXrgdcFu/Ou9U4EOfK+dk0SMbxL21oE2V09LTxu6Fx91kk09KBxtmq/50PjWN7Nm1vlv/hGbfbgCxZsox5Bemm/gaFVf4HeTDNyoi7wsfT0i3enRahOmXD9o5Mq3gW5CnYAexTOzdBu+u5NxQ6e+QMRQTj0lW9I/LpFaRZWS3gByLtx9WBqZpsA2HjPjGxvZ0Rk1GOH231MwoPoizfqo73QAlf3wa+X28jtIjz15D3y0TtsLNsD/H7ABQ5cxMidctNoO0QSXV0tNsJUNTBcsX3Sg/zEZ/1cLRx8hzyxj+guOZnyLP0deTpdD4tPft2yfOU7WEE4hwRUXcjYueGKG/RkId5rZ8djCI2biI0c9EC+HM0Hm9fPIcJ0WL+7zRI6o3q+SFN4Jfpmjg/HRFPSTaNvP4q/fzBFB6PKFdE5UG4T3G8HHc3qrX1bq1nOpO3ZyFi/Dm00TMpncmFuxFh8ny8Z1/nDmlDHf8JkeJXIuL8HTTP/XlxzYGILLmNNniX1vqE+ZAe8Y+LYysC50VftT3tHW8rwmkw0tI/CNgSWLK45hfRJ9xNSyO8E+HfRHug86Zv6YW7Ay3ivIw4ugCNF6+ipNXV+5bOFSPWbY+fK0UbvQfYrBibDkLyjR3AmfW2UnzeM645pMm+i5aG9nG1NjtjtOMlo39YqehzK1mZDmDbhuu47A9WJbywgYXQRuS7tb7WgGHx+3hNv1t0dla4GkVSzxfHpkLzmU4b/igPz53ISajHt/ssSZpnyZJlNJdiEjEIeeB0ANcV5wcUv0+KQmzfQ8Tpw8B3Gra31CpeDekrz1Kcn40WcV5m7P4XhXRLlm+s57MR+XU1MGFxfDiSYngVETuNJsOp2TgsnuvraGHeEZOa2WvXjY/CwjuAQ9tdtz250Hnh/ruo3xdiojhXdQ2difO1o26Pb4O9M9XtjzbwKtKsHx7Hy1wNx6GNgBFIh6Yn772hoE2ImxGxezCSQPoCOKu45geIlH4ARaLsTcNe+4zoTdgVcX4YsYGKZJrORJttl9OATiVdkHHA5oiomz4+/zn6s+8Dj0db3YHWQm9cWuN2t7fX4jkOjb7/DBTV9QNahO/UtDzOVy/sm5z00hxV3fYhiMR4x14DVizOd+kIwIih+014ElbPsRp3/w5sjUjTDhRqP2fRTmdAxOnvav1B0xto28W7vxit/AU/RBu9rwJrFNcegcaNRknzos7GRyTSPCiK4MfA95BTwFfI8/yOOPfDdrXZ+DkcrQFeQBvRHWiT74Di2q0QuXc78L022Fpqw1+G5AN/WJzfkRZxPldxfDbkCJLyfSOv23J8XRP4JZpnT9mT6gttLv6G1lywDzAHsChwACMS5/Xo5D1pUK6t+L+VRNcJwAy1c5shL/lys2dftBmwRpP1T2cC+g40Z9mhOL8wrcSfm8exKePaXYrrGpl70zlvyOPIGWRDIlFpnFsAEefPoHXwBSjS+l5SvrHXlLYbkCVLljGvxCRi9hgYzkKL9DKBYn2BNlUMeo1qPRb/f3gMYK/GpOJxOmvplsT5LcgL8tH698gy0vqdAi2AP45JQrXQrCYLwxB58gLSLG6LPikKAbwaeV/MRCuR3xmMSKZOGBOjHjOZ72mF1gJzYNSnIf3PHZA34c3A3HGN1X4u23TdxnN/HVi3dvwnRd9QehdVmsCLxLkVm7S3rK+eXui8eTIdIsrnjc+ToMVZB3BO7b7Gybz6/0GJmsan2CiJ410R50Pj5+AGbJwTLcKWqx2fpRq/gCPjmoXi88LAB2gz4oDac+n2tkRnguxxNO7egsiy95EubCXjNmWMCU+gZGtdJl/M0rnNFv3TvIh8fBhYqdY+qvlMu/IDfN2HIk/t64lNR7RJ9hqK1Lidgjgf2Xdu2PaTEUHTt9Yml0Ke5ZdS6JzTJg9uJL/wKq3cIVfTIqKfBFYtrn0d2K0ddhbt4BY0/5s3Pi+EIhDfpZC5QpFIHwAnN2xjSY49hjZ51mJETfuKOD+dLsjR7Lu6rNtyHLoo2ujLSNbzNWBnYLIeYGedAD8Gjf/VmmYyFGHSQWcngMHIc7txpyA6z2Uq206gs8f5JtHfboWc2WaJvrdMcNrkumxIjFs3orwWg2vnF47+7HMk/3o/2pxsi9MV4jxORQ42M5XHi9+nRjmQ/oKcBHYj5Rt7VWm7AVmyZBkzSlcTQUSQTUBLquWC2rmBtI8oLycSl6BF2zJI++0mROodWlwzY0zc/ooW9jnY/Xf1PW/UWwewa9kO4ucw5P30BA1JshQ2DEHea5eUk8Q4VyX5OYMacV7/Dlk61UnpLfLXmNSuWpzfkRZxPnscmxKFi5eSAk1O1CcH1o7f62Ttssiz5XZEkpdkyZpoYb9ww3X8dR8U78/ktfM9glCnczj7REi65pTaNZPQWtCVXlrVxkRj36U2NhyCyJEnYlyYtnZtRZwfTMOSXYTnbVnHxbk+8e7di+Skqg3KuRAR8TaSmGi8jUR7vRyFMM9ISxv21rDt+0WbmQp5xF7YsI094t35H+wegjzZZo7Ps8ez7oo4Pynet00asm02YvOmqmNEiJ9NeOvG+/QCIkpWRREoV9FA1MZIbO5qXnsx8O/ic9lf7IcSmU/S1b0N2Fu9N4Y2xb7enIzjG6KkejNW1yMvyMeBtdpRx2HHPEjuZj06E02zxPN/Fli0OP4T2rNh0jfa630U3rpR36XdO8S7dTk1jf4so6zfYxBhvkxVv2jcfZ9acuM22ff1xiTa2LkXkfv70town4LWXOZcNF+sZLFmaafd8XtJnJdt+G9Rz88CT9MG+StaG1O7IBL8O8W5PnSed8+H1m33ovwxbVuTh20PIsnZeoTiKB0T2tGPZfkfn3O7DciSJUvvL7UBeVJaSfEqr7KJkcfbW8B5cWwgWrT9PSbu7Vi8D0Ghqkej0PBqwJ4KEQov0Jk4t9p3TbJ0FG2hi3Pz0EquOkICLxSuP3EbbN4CJR59gyAQymeLiPOvgD8Cs7W7jnt6Kd6joSjs/gZElA6pXbdDTNAfRCT6HTFRbsekt5yMD4h+6YLaNcshD7c7kATGhMAKyLvkNhokSei8KXEFin75DElxbNjuNtBFWxiOPAmfRqTSC8B3a9dOgoieLxhFot0G28GFaAG/B9LXfQfJhSxYu+f86B/2a2oco/NCbCDyXjqsds30Udd7Vt8Nbf78kTbKnCCPq3/SOZnXalGHu8bnAbQ0Sice1bjSDfaVY3y3JcDsJtvXQePrKsWx2eiaOJ8Dbag0oQM9JN6lxyg2F9Em2kqIjNwq+ocl4twwFBHREfdN23Bdlu1g6uL3/ZCH4/rQWSIGSS88T5EkuA1tYCiSuTmZlqRgV+T/QOTMcGv0zU2+Y1W9DUGbqd+L57xYVZ+0xo6F49xmo3pGDdk9QbTJX3dxrqvkoHd3VfdZuqzbyREBuhOtzfJp0Lz8LGoe/W229Tvxcwja1Hk5nndFnE+OJKQ+RBvBz1NsXjVkYz0RaTm3KYnzaoPVUMTf8cgJoC3yV/E/z0KONnXnlfp3Goi8+Ku+oi1rB+Tw8ymwU1d2IIms+Zu2LctoftbtNiBLliy9u9QWFscg8uYT5Jm3IaFfjRZHv0H65Y8iTbIPgAXaZHcfpD/bgTwFZ4rj1WRtCkScPw8c3MX9vdITrcG2sE1Mvk6kSCKDPMvOYyTEeRtt3yMmuP8uJpElMbVl2Lx3u+u5NxRaWePvq+qzqtNavW6FFqGvoWiPtuv7RV91Tth0Uu3ccog8rYic65Hn4cCm7aa1KXEL0v7cFnnufwrs2APawNf6rSh5481Ip/wUWgmgp63dMwlwFA1vQnRh+0HI+7JKOLcrLbL/FUYkzk+nQS8yWgvaAUiT/E4kw1LKik2MPB3/DWyKvDPvAK4prumW9krnBbqV/wv4TvS1a8bn9aI9VOR+Jde1QK2vaEJnuxzD9gZ+XfZfvaHEu3Zb7VhFnD9EFzJSNEOcL468ie9E+r/1dnE22vwp895cgcaRCxruW+vz2juAH8XnYWh++zidNycmRNFqN1Lo2bbh+W9CK4HfLiO5ZlwU+XdnlMbG3eK5j4PGhB/Hu/4OmjOOW2sXg5HDTdvnXkha7B1g95GcH0bhEV181yTOv7luZ0Frwk3i86zRZ11IKxHkVhSyIm2yc1c076rWCYPRerZOnI+HNqU2oOFoAzpH982Extypa9eUxHmXc5cm+9za//0z8FDxuZwHDEee6HXJlkY1zLv4/UbEbUxbPoP4fRPkiNN4Qugso/HZt9uALFmy9N7CiF55T6NETdMjD9InkaRJpfc6IfIu/QtKljFXO+wubF4decF2ABtV36mYcEyBwoW/oMjUneUb28KfkJbmTYhYfAsRe5Vm6Ry0PM53bdjOUXnC7xUT3+tohS+Xk7VVyeiC/6aub0Xkc907pP55GtqYJIuuQyYnRwv4txiROF8WeQ89jKQkOmmcN2j3gYgEm4UWwbA38tjdus3PvnqWA9GC7WxaWtWGNqk6oo6nrd07Pm0gG4o6nBxt9m0Zn3dBnqXrooikN2Osm69NdVuSTpcjCY5pkMbnfyjIJeTBfTutzeHbaRFk3bbxixbr/aOvn7l2blpEPO0DrBK27VV8r6WRh+ZP2tFm4/fz4xnvSg9d6NafH615y3rRRtevHZ8NeW2+SiF10aStSKf6dYI4L84PRuPuHbTmCXNGey0TLTZG6sbvF6N57HZ03vydJdrHu/EOHoXmku8ReTra2C6Go3n4J3QhKRXXTI02I35Lg7IGRd/TB2003k2LZLow6m9jCuIcSSa+BKzXznoNeyZCsnJXE5EwZbtBkR4nESRpHEsHmxHrsdyUqvqGadB8a1s0tr2N1l9Vws3vRP+wTptt3zxs+2lxrE6cD2mjfWUU4nUoqustJLeycu3aijj/HW2QjmEk8zsUKfMR4bldO/fd+E6rtcHeqq/sE31TOWfYKer5jKJP64vmZzejDdXcPOvFpe0GZMmSpfcXRIA8QssrbwdEMjyMkj/uTMvjvJo0NzqpGMXgvAIKCfwQ+HEcK4nzqVGoWuqOfbt63g9tmCxB55DlDgoiDy2Ir0SeJV+TZN1sW/VMByNiYW+0cTJ/cc3+yJu0JM7ryX+SOP/muh6GFronFMdKMmI8wtO0dl+TJGn5nhsjhoJOibxwuiLOfxST+r8ibcV2yEtdBvy5+Fx57O4Wn4fTYEgo8mwuvWv6I03dZ2Is6KRPjhIhdUmc19tLN9nbH+mCL1hrm/1RgreJkXfsC8DmxfkqUuaTJus3/nfVp/ZD3vg30EqmOyMt4nzf4p45EBG9Unl/N9o4OyLjnqbl8fpXRJCPE9ccBHwZ58pIpNnie13ZZF9Qs//kaLNL0CJsehTxxShC56Pf+jeRfD36tmreNTdyWmiHFEe1kbYILeL86/wQaFOqA3mXH4+ilO5s0taa3TshgnSpwnYr7B0fESQPIhLnYhrWXh9Z3SBP8h3iHTuBLpKR0tmjv9vqGEmvbFx8HgSsgTYbVi7axyC00f5+2LwUItDvQuR6WyINuji3VdTr/hTEOdpIuQNFRfSo/qInFToT5puijYbx4vNxyEnpE5RYsUqwORGKjLgXmLJBW7scJ5ETwKuV3XGsIs7/Q5EctOG6LZPVPoyclZZB69w3o3+tJ7rfP47v3LCtpTf8zCjfysRxbOp475+p7Ir6nT/esZuaHhdozZ2GoY2xG5BzxU+Ka06Men4MSZ+dhCJpH6Q2DmbpfaXtBmTJkqX3ldqkZxBwBJFAEdgeyQOsjBYY98TkYieCOG+DveXgPC0KmZu0OP/jGIhfpTNx3r/2d5I4/+a6vjImtxXZUHmPnMmImtazNzUBprXoHY42eJ6L5/1pTGpKqZi9kSzPNcCs7a7T3lYICRbkJfQsXXg1xiT+LmCeNtg3bu3zMKSh+HcUJbEUrRDbkjg/sXbfcsjj6J7u/h71iTYiTa8B/hKfKy3jSsN2QLTjfWhg8YZCgD9kRNmS3yPS+Q0iwW9t/NgVERDnAJM12AaGo02Hp6IPuK1sF7QWnzshGYbpi3O/Ay6N+xvrHwqbBtEi7L6WuYhzXRLntb/TnQTZoogsvxLNC1ZGBELllbt/vG/TxDv3BSLQf4C8Y++L/rgtC8xoxw/RmeSbBsnF/JHw3m5HQfOWjWhJQQ1G3oNnAKvXrv1p9Ac/KI7VdVablpL6ffUeIY/z1xApvhit8XlLWtrnf2YUmwMN2Hwh2uypexR3SuwW7Xmc6rk0ZFsfWhshlRPAWhR5IsKmnVH/ejxdEOfVd+hGOxeK/39s1JUhDei34zlPFtdVbXoAIp3fiPb7bDyDJuVjyhw7h0Y7vBJ5QE8a3+HY+F5/QUkgD0fSDGXflcR5F+22+P08FMVxQNEOFkVk5CfAz6MNL4siU9+hTVEcaCN1A1pzmGkRoXsunR0FBqG5xL9G9r41YGs/NFbdAEwSxy5A87Db4r1ao3bP5jToDERnb/jrac0PXgI2i3dsZrQu/xBtSj4U7eXeJvuDmt1D0frxkeiXXo56LdeP20e/8GHYehINRvNk6cbn324DsmTJ0jsKmqQPrx2bP37OhELa54iJ8Da0PAR2ikH6SxRy1XTSsXJw/jvywOqIAfjw4roVaRHnKzVp45hSkPfw64QGPJ01CSsSchfgF22ybyAKk7uRkFZAHu9PxgSnzNS+NyJ0jmp3vfbkMqpJK/Im+xwtOqsEX/3QZsmtyNOsaVLsO7FwqPSUB6AFzsNoYfxc9AFb0tr4mRKRDq8zYnLQn8Skuds0K4sJ9wCKEFpE3r6MQmy/QhE/VnzP2yk0rrvRvrmQJ/N6VZugIJDCvo+Q1/kU9XaDCMnbm2oLaCH+VIwHv0QeQS8Df6+3a+T59hqtcPvxEWG+DQ2SZGVbiHfnq/gOU8dxo0U8zoiIqWeoJQftZtuWRJFlv2PEPAZThN0dKPKoDxofDkQbUm+iBeaZNCsXUY8imjPqdg2U5O2naDH/BBonOugiQqabbaze6bvRPGqT6AsmQJrrz6Bx9lrkADABrc3hU9BCv60EHiJCOoAli2N14rz6npOG/W1J7hbv0uB43mdWbbiL6xrPx4M8LZcoPo+DiNqXon6fAvavnd8ZzWWOI0i0hmwdhoily+LzIGAqFNlTzcP3KK7vX/w+G/JQn4MGZduKNjc83vl/Iq/WR1FU5C2EowdKIP9U9F33IbmZJMe+XT2fjNaKyzKiE8P3Ecn7Fcof8mT0fd9p2s6wZ+Voqx8jB4rN4vgeYVvlaFURuYNoSNILRcNNWzs2NfJ4Xj4+n4dyScyGIufeie+zehd/r0nifEi8V7egDYl10Ty7Azig+C5bIAecU4AdaSBarmZnOVf9PopCrvTsF0LrhreA7Wv3TUpnh4bsE3p5absBWbJk6fkFLSJWQ55C08axy9FO9tDiuvXRIqgkdnZGYXbnAXO0yf4hiBT7W9i4fDE4n1pctzythf1i7a73nlwYySIceV/ehEIC30KEeRWSPzsinHZpxwQCeeo9EZPgSiriJ4iI2DE+Dyqu34RmvfF6lWcSrQXikFhAnIo8rspF/dbAZ4iMPiXawyNoof+1vmmDNn8fbZDcFe1gGSQHMAUiewcjUv19RKiWxPk5iJiqe313W9I3Om/6XRW2LRXHJoi67ACOL+6ptD9v7e72i4iN94mcD2hj6nbkuVS+S4cgYufPdE2cN6JhHvX4DNo4m7Y4vn/YV4+GmQPp7N6EJEcuRSTJDA222XLhNTj6z4cRUbpArZ1UBNMM0cb/1ES/gkjPj6KOyufep3y20TbeAr5XXDMlWtBPRPuI0r2jDxiHFmHzBNpAOzyOzxzHjm3StsLGgYice4MgzuP4jEjG4sE4dz+SljkL9bvTtcPeLuy/m2JjKo5VxPkdFMR52X4asGtkc5lTwrbvxOeyv1oy2vI8DdbfsOiHOmiNAZcgT80lwqbLog0cWdw3DiKbOuhCI7gb7Z0Akc5/BCaLd+ewOLcA8i59ikIuglp0Z5PtoPhffaPfvJvOEUZ7oAjEv9Py4J0AbQSMV1zXJPE4MtnJHisBgcbUx9HGc7lRUnqhD42+YZ1oK415bXdVd2je+hqa496PNndnRcT/+cV1jeW1QbKAfwkb5q6dWwptrK6N5jtLF+eOQxsAHcBybXj+1Ri/C4qUmr04t0HYtdWo2jDNe5gPQZGdxwNH1M4tiNYQb9HZ47yMQOhVa7ssI2kH7TYgS5YsvaMgT6FX0S7rDci78ru1a9ZBXlnrxOeJ0Q7xHk3bW7Nra+RNOictou6XiCzdo3bt6sAfmh6Ue1Oh8+KxTiDujOQOPgEuL45PgGRb/lkuRLrZzvoCfPWYkE0bn6sJ2p7xeXjYP3vtvu4mHiejpvfc0wstwnx4THwfQQvNlxB5U+oUr4YI5/+gRf9RtNEjC0lBvIhI5YuBs+J4uWirtFVL4nxiWqRkY2QOIkseR+TIanTeqFwEEagvI53Ni1EUTbeHsCKS5nO0CKsiiyaOZ/wu2qAcXFx/KC3ifPIu6ry7NcwHIdLxGVokc/XerYe8H3+Lxqz1aYViL4c8yp6Lem3M461ob/1pJccbhhaVr8X36fSci3umLH7vTgmGccKWD4GF6rbXbJsx2sAl39TuG6jb6v36OfBqcXy2eO+3BZYpjk8R9b1dU8+/+N9VfzkQ9a9vIi/4wbXrfo4W959EP9AB/LphWzslPyza4LbRTpavHV8o+q+naKMmOCPOZTYIey+hcPgAJkFzxAeqfqxBe3+AouU+Q1IWh1MQXyjq8zS0oVYS5+MiT86mN6N2RPPsV9DGyGTFuUUQcf4QnYnzxpM/x+9VfzAR8oA9oG4PSlj8AbDVSP5eY/O3mu0LoiiThWjNV3okcY7ywXQAC9fqvewzhjVtVxc2VPrahiKRr0IJgZdCG0A3IkesDhqOnkUbjK+iefX2o7juoGjLlfxN3+jPzkIbxW3zfkabaXfSmjtWOS12j88TEM4JTb5XI7F12ejDOoBD4liZE2JB5Ej4OrBrO23N0o3toN0GZMmSpWcXOu+W7oC8yT6mpokW52dABNqTaOH2V7T72hYP88KuPwD3F5/Xp3PCvHGJELvafUmcj1gn5QJid0TU7Utnz8HfR/1eQCSBAs5HRFojhFMxER9QTMqWRsTOD4ENKQjzOL9OtNv5GqzPWRBZcCA9nDhHkQKLFp8HI3L5Jlohy1ciIvUZOid+7cOIXrxNe4uUC6Ll0cbfR8DviuOlrMgtiHzYtbSdZhf1fZDH411EYtp63cXi4nhERp+HNn66dVMCWBgRN4dTeBbHuSkQef8hIxLnhyBvvVtoWPMTkUyPoMXmqsXxYYgw/zfamLg3+oaTidwXyNNoQiJqpmG7B4ZNB9FKqD0MEaTvRNvopP1MF6RlN9u4OtpkuorOMlf1jcuB0UZfppDgaKgeh8Z7Mkvt+JbRLmxkdYXCxE9GGyeNbPp2YUOdOH8DOTOMIBMErBnv4JXd1QeMxMaKCO8qQekk8dxPq7cP5Cl9VVf3daOtZR+6Z9TXcRSyBSgJ/BtIY30bNE5fToNzmbKe4velEAH9Zdg2T/l9gOkQcf4WNa/Ish01ZPfUaL3wVdTlkNpzXxTNFR4C1m7KrvjfM0Yf+mM6z2unQNFFh3RVZ8gB59Imbe3C9tLec5H2e9UeHgbmaqd932D7cmiOuC5dE+ZrAD9rsp12YeOh8ZyXic/D0Hrmsto116K5wv10Y8Rhzba50RzmdxSygHQmcat6PTLa8lRo3JgWEf1rFdc2Ln8VP/8E3Bm/r0XnnDx9kfTYBU3V6zfZHDY+EO9YJc9SRkosgKKPrqWHruGy/D/bQbsNyJIlS88siBDbES3KqnD6vZDnzavI23yWON6H1mJpAbQovhctghr1HBrJdzkaeCp+X7M2OPdDHlAn0qDeY28vyMPhrXjOXyAP8p8X5w9BXnlfIK+Mq5tuC/FsHwD2js990eL3pbCrOt4Hhd7fEm23SVJ0HJRI8lkU/tsjiXNEanyEvBurSe+WSC5kuvh8GSJEl4/v8zo14rz4vV25DUq5iB8gEuc9ik1AOhPn/0Kbf215HtFm70cbUXX95bpnZP1zd3mYL4oI8Vfo7FlcklBTMnLi/IRoK417wsUzvwUtfH4Yxx5FHk8z00pIdwZa2C/djufehd03I/JpN1rE+VBaxPmdtCl5ZmHjqsjD+WoK2YrifavmCLvEOzdxk+8V8hbrQETyDMXxXYBb4/cR5CGQpuoV0d7nbbhOR0biD0RE4xvApkW7LfvY8Yu6b5IorSI6TqJIRBrntkfjyLKjuL/pzdTz0VhV9QsvA/sU53+JNtM+R9FSbZnX0plYXDbes6+ATap6K96x6dBmawfFGNy0rUj26goka/FV9F9Da9csijYsXwW+35B9i6CNsn8CO9TOjRv96YMUshe0EpzfApzXdJ2O5Hucgjby1kSyJz9B3vvv0KbNvcK2Lt9jtAH9HPLUnrBoB4aiLi9Fa7bGc4YUNm4b71eVRHcOFIHwDkWCbURg70MDjmFRP30QWX4ltcTptCLOpqLlKDQVmsO+jKRc/o3WRE1uTo5sDFsfzQ/PK/qGqi3Mg5xxDm/Kzm9hr8V79iSKVK3y3NRzMXR7dF+W9pS2G5AlS5aeV5AH2M0x2J5bDMBTIM+R3RA5dgMwa5zrQ40Uo+Ed4vpgVwzAv0ALtT/GJGi34po5EfE3gkdOlhHrMn6vkil+Lz4vgrwdn6GzpttEyDt5HNoQbhnt+ApESldhfgsh4vx1pGk9DfKSvCsmk40RT7SI3HHiXXqRHkicIwL0EeCU+DwALdBnp7Xx8Nt4/gvF5+/FO3cfhTd/m+wvtde3RKGtVd0vG/V+L7BycU9JnI/gvdug7ZNEPe7TlQ0o+e4yDdqzJNpwugURMpfQ2bO4HAOmjPMfIvmTUuu6EQ3z+v+L33+IIiQqguzvaFwrr5k2vl+3J1L9BrvLBdmliLjbnRGJ8zcRWdLW6ChgFUScX0Vn4rxaSA5BZMQVbbCtHyL230YRRTPF8aMJ0ryLtvJdtIFyMTBb0/bGzwHR1y4T/UFFOg5CXqV14ry+udb0BuWswG8QCfo8GoMXRGTk5Ih4PrwrWxuyr9zcmxmNUdVcZnYkz/Q2cGBx3cDoIwZTi5hq2PaybS4T/fBnhf0lcT4T8qBvp8fueMhLdwLgGESO7c6IHudLxTvW7e0BRUm9izZ1Fi+Ol2NXJeV3Op2J81mQE8gB7arTwpbZEAm6Ca012qzx3c6llluiYdvKd2whFOU5bnFsLSRzcxWaUwyO606PfqORvrbeN9ber3HRhtlraM2wK1pLPlq2mzY893sponXi2NRI9vBhtMa9jvAmRwT0hcj54xRqUWndbGs5hs0BTE+L3J8ZeWV/BlwVxwYirfa7kNd2dX9Tkm1lNNdiKBpi2uL96oMiIZ5CzlcVcT6g9nd6pDRSlv9n+2i3AVmyZOlZBU1wq4zxSxaDRf/adXvSIs6rxecQtOvejuQi5eC8QExuy3C1a9Ak+GJai84FkUdJ6aXXI4jKnlTqkyvkdXw+nSUr/o+9+w6TqyzfOH7PpjcSAkiX3kECIh0RBMQGiiICKioWrKBSBUSw81MBu4CagHQQqdITpPfQew8l9EDo2ZnfH/dzMu+cnd1sMHPOTPb7ua5zbfbMbPbZM6e87/O2DaKQ85Ckb/b2syXEvlsUyrJ5VIfJSf675J6D3XKy/By1eA7ovo6t2jhxHoXb5yR9Pr6/Q9LHs/jlysVNco/NLO615cTDDDkJUVpP7fg6Rl7Y63pJn1djMnIbNU+cD8n/Py2OtUcFLu5nl8i9SlfLv0/u+XK5kqlbWhjflnJv5yPi+6/EPfUM9Z04Py3Og93VZAhxgedCPnE+WU7wfjX/HrmS/5ikj5Z0vqZJh7QB50zVE+cLx75Rkr4v9yQrfUox9ZE4l8sU16jgOWDT4ysnxF6SK+xLyAne85L3pOfownJvvTElnQdj5B6Z0+Jamy7pl6ovTpn1OJ8uP+sK753Z2zknT3+xj/yszRbTfa88qu8ZJVMLlHQu/EGe13eiGkfCrCb3fnxBSXJUJSafc3Hnp2q5Si7jbJ59HurZgaSMtUPyz7OF1UfifE7n0zyKaSm5A8CfJI3vK+64p1bj+vqVPF3E1NhKPxfk53G3YtSDnER/Xk6QZsf2qyp4SrHc+Xl8XEfVuIftIifIh8jTNj4V5+4MudH3ERWwuK4an69NO1sl368X5+2MOL6Pxz14RKvj7CX26yRdFv9+lzzdTfZ8uDbuXa/IjZNpo1D6XGv5+at6490YeaTOkxHn6dk5KY8yuSCO7cVyI+DN8XcUWh9T4zP3Mrku+4LcaeVA1TteZYnz++MYlzqig624rfQA2NjY2meTC9vHyT3vVuzlPWlC5MB4aFwpr9L9V7lX4WpFxJvEkRVys8RYtmDHRMXwerkx4PyI7/p4KN8hVzgKT5Z2ypb7vH8SheD/REFnjJJFv1RPnN+nPhanmdefe7PPTo0JzylyQjTteTNITp5/VE4KZwW8MiqX2fk3VvUESdskzuWeFhdHXI/IvXSXSF5fSU7kfS+LV54G41i5klpaT+34vaPiWr9I7jnabA7gj8hJ0mtV8Nyq6XkXBfL84n7flivHRyuGAcu9ZleJz+J0tbhnS1zrj8Y9fnSy/6uac4/zJeK8vqSE49rrPT0+8//KCbxPJvvHxbl7S3qeFxjzSLmh6UvJvjRxfo5ckdtX9cXKhif34dKfY6onzs9TPcG7tPx8uLjIGPO/K+5PO8gV9QtVn+Zisjy67gE50fugXFYoa1G6kXHfulxeg+Njck/B7rje1srODbnRsirpIwXHmN23hkv6oNyQtqHqC/1mr+8d94BZcWwb1hNpcYyj5B6i6TNrLXkKsapiUdq4p2bX0Kpy8mm6pF+U8fnP4W9qljh/XfUe523Z01GejuNIebTSPkVfW3ID+T2qj4jLyibj5PLrd+RFlkfH/k/F9fe8nMw7QQX21J3D37JWHMet5cbpF+SEeRb7ZnJZffMCY8qvE3C/PMrsM3KD7+vyFE1Zx6VF5LWyDpbXFFq6gBiHx70+HRXb43rJXWNj5OT5ZXHPeKCEczero3xR7rzwkPx8qMoNOd9J3vv+2P+Dvv6uAmIdFvemKyR9Sx7d8bT8nB0X71lF7tF9sqSj5NGg2XVZ9Hzro+RGskuTe8Rjcf3/VvWpKLMyxCtK5rlnm7+30gNgY2Nrn00eQnlz9qBVY+JjE7mQe4CkTyf7946C0Uy5ElLYIoq52AfJld9L5J6k2Sr3U5T0fJeH2/1Knk7i82U9nDthyxUaT5YrkNlCr92Sdm7yvvXlkQpTs0JRC+PLetNkn+EI9ZxDtSJXmJ9SLPCl3FC65L1FTRXRaxJZrrxdpvZLnO8S19PralxEqEuuCP9HToZ8VtKH5YXKzs3/zSXFfqDcaLJMcuzXkXtp76Z6BW5buRJ6bMHxZTGNlpPSl8m9MbdP3nN4xHabvBjdMcr1emv1+SvPkzs8fz6q3uO8r8T5wkVdX83OOTmJ+434vN+X7P+w6lO1fDL2HS0npQtb6C8X9+pyQvdmSZ9N9mfTbywmP2sfkns/jk3eU/rIlNwxf11O8n8o7gm3q8BG6tw5sIs85HpE3Ld2kJ9p2TQMv5L0YzmB8yN5PubCFzFXPXH7TflZu07u9QMi5p+q/gwcLncSKGOU1Bi5gelhOSn+vDzlyVq594+W9Em5k8V5KqjMpXqP4R8rFvaN/R+Ty4evSdo09qWJ81Xk0RIPq+BFi+fmPIl/b676lFkTCo5jrj5Hubzw24h114Jj/Za8YPHKyb7V5Ya81yOmLCma9SwdJ2lRSQu+07/5f4y5t5Ecy8rlgWvimjtJ9efzQnIHqMkqYa0meUTJX5SMKIp71CS5Z/meiinGSojtPXJj6NNqbJieY/lErk98R7EQZEnxj5OfZRfKnTz2y8cjP+NelPSzEuKbvY6G3GnmX2occfZ5eWqT+5SUXZr8P0WvbTFITtpflF0zcpn2IXkNr6qcN0h7nH+g6DjZyttKD4CNja19NnlKhVcl7Z7sGyv3rngpKVBWJR2SvOc9clJ9yYLjzfcgO0HSBsn3O0bB6EpJH+7v/8PWI+H1Xrln+UZR8N1Y7rX/miKxp8YK3HsVLfItjG91uZfFRvH94IjpTTkJtqXqC9guIPcuOiv5+bJ6PWcJztHygj7nyT0xvqmYxzEKxVmP8/1UUuI8KghZj5ErIp7b5J4XW+Te+2m5IlKVe+5erXpyrOyE/1FyUqcSx/YHcoXiWbmx7wzVK5vvK+N+IPdwuVNueDhPrgTfL2nv5D3flBsnXpYrS39OzqeWVuLVcwjz7AVV4/s5Js6bfV9EvPL0ME/H+TtL7uX0q+T1bI7zp+LrTJXX+JtVONeTK5W3Kkmcx2uLxOf/dMTbNonyJn/P9nJjW1VuBMjuCYUND49/Hy/3HP+J6j3chkR8z8i9ilvey7GXOBdUkpBL9h8uD2nPEuPp8Pq/xfnaI/FUxLFNftdwOWl3sdyzNUuMz4jjmi5Gmn19V/LvohLn/yc39B+mxh7nH47zcoYi2ZzGJI+iKrVcO4f3pvfgbeREZRmj5bK1Ffo1MifuYXsWHas8srAa19aOclngZbk88Fe5DrSP3Gv7SjUflVbk4sVpo9+2ckPPSsn187n4e55UTCUml7//Lpchyliw9ii5bnCHevboHywnzt+QR9CVlTjfQC5LPaPG+m6v5ZMyrqt+/B3jetm/lTwysPBRk/H7h8hl7rvkTiDp9FeD5aT/E3K9LJuqpdT6QsS8n2LhZLkR+lFJa8b3Z8e94lfq2UhBDmEAbKUHwMbG1j6bPH/ubXKvzC/Jw+buladeOFPSBLnH2KVyr4zNSow1HRa8aRQSblfM7ZsUKj8lJxf+K2nrso9xp22Sfi1PVXCpGucwf4/cC6tp4ryAuD4tTxVyd1IwX0Ye2ndVFG6ulLSr3INgx6hE7FDisczOydFxXd0g9w76j+qNOxvEexaQExGPSPpZ0QV21Ss52dexcsX4k/JUAI9J2jL3M6vLCcjtVN7wyoYpe+RE+T5xb7hM7kUyM+5tq8s93p5UbjqqIgrBaqwQZw1RWS+WVeRRM49I2j953xC5F1maEGx1wjw7b4cqlxRR88T5aSqhl7aaD7E+Sq74fEBO4I2N662a3gvivJ0qN6RMKDDmvqaP2VBuOLlVSY9MOSlynFz5zBq1Chty3d/9yeufiuuusIR57vf/Pe5XH1Sux3BcT9kc5+crWYCuoGO6tqR/y8/SZdLfK+nncjJvnWRfdgw/GedwaQvSRRxbyj3xtlS94XFnOSm2f+7vyXdyKHrkyW/imOUT59vKCZ6mifOCY0wXrf66POJhQ/XdI7PZiLUiGqXS59cecWz3lbTYO/mbCzzGP1NjB6AzlUzPFe+ZKDdKldKQ1iTmk+LZVI1nwqHJvX83OQH5hDwqImt8X7ukWJeTn7lVebROFufsKRDjnlyNc7zIekPa8JjVZV9QjJpN42znLX/MkvtGRW5UuVYeZVBKMlcua/1CbpS4Wx4VkXbCyRLnj8nPuFHtcDzlESVD5ZzCA3JdJuu0tE9yz/hu2ecAWwnnSdkBsLGxtceWPMw2iIdF9nC4Qh5ONSZ57zbKJR0KjjWdw/wmOUH6dBR+PhivpYWjHVRv1X5f0fF26haFnEfis76xyetZ4nyGypkH+jNyQukB1XucZ+fxHpLOitgvkXsa3inPp1n4YmlJzIPkoX7XROUii/dkOdGwgxoT1bfKlboiKxZpb/h/yNPELJu8voN6SZzn/9aij23uHMj+jkXk3iFnxeefTs/xZTmhvlRJ58OIuIZOk/RHNSahV5OTjQ9L2jfZnybMW3peJMeyS04s/VM9GxjSmHePa+4yFbA4afJ7x8rPqrWTfePjOjtA9d6674r71TFKGgHjtQ+qwMUJk/NzlNwD+jS5p/4eqs9VvpGcAHlAbgD4qtzYdrnqz8GWV/KTWIfJU0Fsp5g/+Z38PwUe443lHvuzp2Jr8p5BqiehTy0qxojtifjcf9Tk9VXlRum/KZmzPl77kpyYWrmIWPv4G74ld6DIkvm7KpmvXC6jfU8tnqptLuKdU+L8OUnrlRzjmHgmPROf/9vyc6uw+2k/YkynFDtc7lxRlcviB6mEKUH6EXN6/Xwk7gnbqvF5mv1dx8jrI41tg7i/I5ddd5BHc1wkj5r6QxLvBnLj5KHy6IlCRkeo9+TtEnL5cJqkTyWvp0nTP6nA9a9yn/Pv5IaIbAHN1yTt1uy9JX7uQ3Lf91nWk8u5X5DLQTep2GnQmjXcLSGXvd6Mz7pZ48lX5EbjUuoKvf0dcjnrFTXWew6QE+dfUhuOOmBr/VZ6AGxs8+s2pwdcO29RaN9e0ra5/VkBbSe5F0bhvZzUOMzvRDk58ym5EvRYxJX1Nk8T55+T51Ytcs7PhmHJnbQlhd9Bqi9+8331TDStGYW0J1XQwji5wu9nVU+cb5B73xC5B+l5coNJVdKFJR/XcVGgPTDZ92l56Pg+8f0IxdyrckKt8N6kqlfcr4qC7dDc+z4Vf8ejiqlayjzPk/vCKHnamzPlitF7Y382H3TWGzJbSPNqucGirCGhH5IbpmYo5p+M8zb7e1aT5658QNKPC44tHc2zpjz/7+ty8nb53HvThMSeck+noqZiGSHPoXy9Guf3XiOu+WzthZXlhtVTVU+if1mxWHTBxzZt+L1HToxfISd4X5bvuUvFe9aNmJ+N6+0CFTiUOTkXx8gJ+/vlaW6yqY3aJpnXJPYd5Ur7ern96fma9ST7uKRVCoprgjzy6feKHuaxP/tcu+RG6x/Iz4a/yz3OF5CnkLpOfq6VmtyRp4t4RV6U8DNqTJhX5HLXGUp68Je9qffEeXYvflRuHCp8Go44ZofIox7eIy/weHDE+3eV3EiSi3mUPGLuMknfje3cuDf8SG2eOO9tv/zMvU3SUSXFmB+R8R25B39WNltEnoryKTlxXso9oEmc+anY3h0xPqDGxHnZC6hOimt8R3mkzy7yFE3Pq3GO88LLhHJD/2LJ92PVj85pklaQe5Y/JJdnC5m2L/0d8cwak3ttibh/dcvlxnziPB2tUsh5oca6wo8jrp2UNDTFs+xpucF3tDwq9Vo11ttInA+wrfQA2Njmxy33IFixjIfv/xB7syHu6RyPC8ot9NeopMWRVJ9X+3QlCz/KvcXujYddljgf0uTnW/pw7u3/b+fzoK9jIifOr5eH0X1dyfx08frqKngYqxoT5zvLifP7Fb2I1TgUcLycQPupCp43L1+wkivB01VPkH9WrhBnQ9lHypX57XLXXWHnrOor3l8WhfHsmA1RY+Uym8f8TUnrFvn59/I3jJKTj9kUU4/LFaGGpH7cwz4b97CblRT6S4p7Z3n+z9eVzAGqeuF+1Yjz9ALP27Tx5CZ5tMb5cWy75flfl8v9TCX/7yKOqTxP7dOKecjl3nYLyENtp8m9g9aSE+anKCp28qLF58vPjaKOa376oH/LlbHlk/2HxLl7ieo9zsfJ00+9R7mRFAXFPTyuqcvkqW7WUb139llqMid3O2xyo8jrikUp88dMrix/sMB4KnF//Ueci4s0Oz/k50AlzpG94294Ic7zB+KzmJ1gL/H4riFPbXOz/ByYPSWL3Eh1RfytRTTu9Pt3qPfE+QeVaxAs8FhmU7KcIulrudf2Vj1xXtoihOlxlqc5uV9JQ5OcYPqdnDg/SHM5VUuR8Sffpz1f15Mb0tNyQVlzmO8gP9suV0wHoXqZYCHVE+dHFH0PyMW5j9yB6RxJh+belybOP1lkjL3EvZLcwed7ub9hM3l6xFfUOFVLoSM85al27lY0jsX9/hpFZ48+fna8/DzeRk0S0q0+D+K6nxixniRpl+Q9i6ueOD9SBXYC6iPuUXKZ+5E4xq/L5ZjV4/WF5PLX9HjPg+k9gW1gbqUHwMY2P2/y3KnHS1q87FiSmEYql+yYw/vT5OTq8vzWLysqoQXHnvW+uiQK5XcqeuQm79lO7rmXJs6LTC6kc1LuKS9A9TPlpjRopy1XePyupF/KiZuxuWN/vVxB3kO5xHnRcTZ5bRd5TuIH1Jh4bNYI1KMhpcVxj1KMypCTX/fIlYwvKXrmJQXJjaLg+fmCYltDuelq5PlpZzdAxL6t5Ar7qYqEf3Lc/9bXZ1PUORHH88Lkut9GrnC+rZhGRq6YHBHn8mkqtkdOX+fvTnLC/xFJG2bvV71SsowKrmzIjSQXyUmENWLfkvJiSVVJR6uXHudxny4qzk/Kz4O95MWanlEkluQE1EvyM+vU5GcWlJ9lN6iAoexyJSyfrHlXfOYHx/fps/aQiHn3Xv6/opMkO8i94NdPzslsEbp9y4wtPe+a7F9KngLl4iavLS732v9lEdd/8nsHyxX23+T2Lyk3+FwnT8l0iuqV+FXlXnE/kadAKmXNiF7+np3jPLhTTj4Nkae9uEZucGt58lEub/1Sc7GWgupTivxYbTB3tTyFQVXuBZs1AA5LXv9BvH5sdl6UHO/RcllmVG7/GLkx8pV4VixSRny9xJw9n7ZQMiWbPJpnYpyz/1WBU1v0Eudpkl6NZ8BrcS8YnsYkJ0onyY1VvyowtvQ5dUqcr0fL5cA3JJ2Ve//S8Z4XJW1X8ue/blxD28b3Q5LXtovXnpf0zZLie7+cnJ0pN/if/U7uTSrwGRz33jvlkaknyQ3+j0k6LHnP4nIj2pvyeixljezMytDfUrKGiaQD5WfuFMUUf3L57CBJf5Y7XM0efV1G7Gzlb6UHwMY2P21qTOBsI1eMNm+Xm6yc+Dw9Hsj9Hi4bD8UT5GT1PSpogZnkAZcvLK4r93isygs/5qeO2C4e4lUVNLdfLt4xqvd4vS8exjPk3g1tN2Q1if9UuRfGY3KF53EllVDVE+fPxt/SZ++HeRxb2hjxVbnC+z1JH07es6t6Js7LHr5ekfQXuZdgNuXKznLPhqqkHybvXVXu4X1hEfcMuRfQNEl75PZvHvHuGDFlvfIulwvGTysZbpv8XFkVzFFywuE3yk1hIi/ok0+cLyz3li2yR046f/We8rDqfSR9PHnPLvKIiUdUXxC2oeGnyPNZHlo7TTHdQnY+x9f95Z5Dv1MbNAjKPbZflxPkmyf7F4/rKXtWLCknTI6XK/Etb/yVE833K7fAqJxMmCnpkPx5Ev9+QNJJZR/biOUA+dkwIr7PEqX7xffjJX2xpNjSctcYuWFyVHw/Uq4QvywnIBaKa3BNuQf0Eyp4yos4Vk9J+n18PzbOyQfjmN4q99B+Pf7dNL6C7ltD+/m+neN6elwu69wR110hyUfVFyE+QXMxT7K81kVV0g+LOJ59fX5xXv47+TuyczhN7H1PuXJD0VvyDPi9XFZcLP/3qN4z/lVJX419ZY6IqCRxZ9MIpb1h94579E9VQoNU7tjtEtfPNpI+ISftuiX9NP9+uSxzdNH3sPjdv41jtnF8/0M5KVqVdFnuvcvIPahLKSskn/1YeQqTf6o+RVt6fd0e9+H75OdIGVO0fCyO4duSPprFX0YsfcSYTie1tjxV2HKx711xH3tc0s+Tn1ks7rdXFH0vyF/L8nRHB+b2fV9u3JmieuI8f49ui1wOWzlb6QGwsc2Pm9wT6K9yb9LCEov9iKtL7gE0NQoGc0ycx8+8R048/U4FDV2Nws13VW8JXkiu4G4a368Rf8Odcs/Y/Hx6n4njX3RFaKjce22y3DN/dBzDm+Wkw9plnwdJrPmhoDfLScZ3ycNCb5Ir9+sl7+uKAuUjKmhxLzU2RtwRhbFpUah8RdIvk/fuIi/odW92rpS9yUn+ZxXDU+VpIw6UexCdGq8fFMf7FhWXaBgp6SPx72HJ711d0sVycvwhOXm3U7y2tpwU+WLZxzX5O7aOY1lVDA/OndubRkH4DUkfa3ZuFXj+3hXXz61xbU2X9NvkvZ9R/f68WcnHdfk4b7PE6Oweo3KDy11yD+8jJC1QYFyj5UaS8apXhs+Iz/91ObGUTcHSJQ/JvlBO6r0ecd+gueiV+j/Gu5gi4SE3gmQxLxRx3KCk52jE3CX38D++zHMgiWmPOHajVa/UZ3NXd8kLkBW6+Gt2PJN//0pu2H9A0r9Un5LlXXIP7ZfkXoQPxzkwTbmGjALizT77H8qJsEvlJMIbclJpn+Q9Wc/iz2bHuaAYx8sdExaI78fKSYY+G/zl58aH5Clx3pfc94paWPWA+HxP0twlzn8yN++fxzE3jPyU12c4R16Q9MeqN1Klib2dizqm8ft6m25wLbnR7+gmr31f7tiQdRgoZKHt3mJNXv+CnNjdJ/9eNU7TU9T8yvnRRx+Tn6e/Uj0xuZQ8iqKqWPckjbHV9wV5aq5maxn9S9KO8f3+cnl8N9VHop2d+5l2OGeHyD3in1Ay1aT8XF5drrftogI7WzX5PPeQR6nfKjc69doBKH/+FBzvCLmecK48SqNL9WfXknF+PJ47ZxdK3lPU8yydQuaouC/drEiaq7Gjwvfl8sGlitE+bGzZVnoAbAV8yE3mGWVr6fHOhng9qUjmtdNxjwfbFnLy8SH1s7IgJ3yK7Fm8fDyQX5UrYHfLc7+mBdu15Jbh2+S5KJs+hFtdAM49dFeRE16fVb3S+NkoUM6e77Odzoso6O4j935NF3XZWO5Z3ixx3u8pfuZRjEPlpMxk1XsBrBMF4KqkXyTv3Smuv1NKPq5pD+HrJF2RfL+IXPm9M87hyyX9UQVNF5KLbXAUEq9WfcHM98Z58RnVp7rokhewu0P9WJyowOM8Su4Vf18cz3c3+Rs3idf+G98Xeu3JlbX/xHHOplwYE597VdFbK/ZnCy2fUWB8vU1vMSU+79kLqMbXQXLj4NkR/xcKjHV/OUme9RRbQJ4zc+2I6XW58jMu93ObyM/nNSUtVFCs6bMhS4h9TvVnQzbFyV/VmDhfWe7Fd3DB52lvyYZN5efatRHvXslrq8d5/Ncirys1lm1Plnu97is3mjwlJx7XS86RdSX9PO6z35a0bJHHNhf7YnLv1odU7+G6du494+NYf7fg2D4X98qvyCM1npQTIGPewf9VRKNk2nByoJyknavEecHHN+2lOVFuzEnnBR8pPyueVmPiPD+isshF/obLU+9slcYT9+KqpGPkkUkLxP31GnmqoS3lJPUnCox1RNznvycnoVeL/WPlkbKHqrFskE9cFzH//gLKLUAt6fNxLKdJ+kbutcVVT5wf2ur40nNVnq7mWkmjk/0LyY16Y+UONtMl7Zb8bfdGrDcVFWsac/LvXeRFafdTfaThSHnh8Cfk3vKLyWWDY+VE9biC4813+BoT19vWcv3rVdVHHs5e86Lo49ok7k3lxucXJf0hOV+y63BJuZz2sGJUVfKzha4hE5/5vRHLI/I9N60rpOfMXnIj9h/KPsZs7bWVHgBbSR98myTr5tdN9Zb2pyW9t+x4msTXFYXZLHHe76laCoyxEjHeLRe6r1GTOapVT5zfKjcGFNV6PUHSpOT7rKCwtZwgf098v6saF3ocK/fYL2UR1SZ/xwYRX1XSH5t8Blni/HHFXMslxbmiXJn4cq6As6w81/ZLkrZO9n9QxY8y6FGJVVR04zx4UdFrMHl9tNwTcniyr2VxJ4XItHFkkDz3/uNyr5EejWNyT/R15Olj/lv0se3t2CR/zxjVV7y/UvWpcNLK8XuKiFu5OeJj39JyUv+LqjdMfFLSW5J+EN+PTN5f2PmbngvxdWjy2uZyEuo/StYxiPvfFXH/OEseJTFGxVWGsmO4h3I9YOVe5VmP87FFn6O5WNJ71SLys+E+uZEnS55l5YUb5YUJD5VHnExtdk9pdaxy0ukzcq/hNJH/W7l39A3yfXdQnB/Xyc+IwhfOi9/3E7lCnK0FsJc88mSa3BO29EWK+4h9QTWZ8znuyzvIDQFbFxzTYLkB9WV5pMllatOFXtPjlfy7bRPnakzsfkFOmlfjWl81eV+WOH9KTvoVniRT47P1ujim3XKZPEvivSvuX9kczA/EOTs1Xt8yzqGWjvpT42iuW+K4vRXH9jHFdHJxDy51ioW4vo5Vk3KUpMMj5qvUc6HtxeX1kaqSDioo1hHyM/Y5eQqONHGePYN/H/eIhZPXzpXXQ7lfBTZOqrEh9TS5TJuNjJ0l9+CvyB0tTpNHplTlsvlTKn7kUXY/GCppQ7mMOj55/UOqJ87XjX1LyD2lty/zPI5YPqZ6Q3o6lUyaOJ8i6UwVXy5I6ziflzssvDti+lJ83mldIS2r7VT2fYKt/bbSA2Br8QfsAs3Gkn4RD+NdFHOKFX0Dmx+3vm6qco+nmXIPnTXKjjWJKysID1KbJs5VTzQOTx7IL6g+VUt+frI1428opJEiHsI/jULYP3OvLSdX2L8WBZ78vNUflJMjhVaE+/hbhkn6tNzr4g7lFpiKAtBGUfC8R00Sgi2KK1+Z2CyO5eb5c0DuQThL0rfn9P8UEPdouWKzfW7/MnLB/bjkuBY63FLuHbRt8gxYQJ4Pc1m5kv7jKEieq8YFyBaSFya8Vm68KmWRLDUmHHaVpzj4tqRlavVzeUe519NVapI4b3XcchLxT8r1ZJZ7MlWz+5PqjWnZFBej4p6ySZHnr9QwdPVEuSJ/ueoL146IY/y83DPnR7FNVb3X/vGSri/oHEiTY5+WkzinqueC0GniPJtmouhKW9rLKVvYb3G5kfehOFezZM8ucqJyRhzbk5LzvbDrLM6DqXENZfNrfyV5/Qg5MfZ8/A13yQmTsu4JS8oJqC/G9/vIDRM7Svq4nGx4SfWpWkpJ7Pfzb0mnP1pRvtdemL9/tTiG7H6wgOrTHR2o+qiOUtcIycWav6+3deI8uR+MlstSl8jz6p8Xx/kB9UycnxefQ9MFgVt9bOUE77/kUZ/byY2+18f94cPZe+XpEo+QR3Hsn5xHZ8gjQRctIOZhcc1cKveCHSInvy6LY1j66Dg5qX+gpA8n19Sauff8X8T7G+WmtYn73SEqcCHYOK67xWd+rurP0644xlMkXZm8P1tgeQcVOG1bLuZfyc+nLeNeNlKeKqiqGPUQsa8pJ1Q/roIXA1Zjo9TV8oieqjx672PJ+7aJa+5NeXqRG+JvG1JgrH3lOj4a8T2t+nSPaeJ8keR+UnQZbJSkI+XnwG9y+3eMmNO6AnOYs/W6lR4AWws/XA+vv0geUvuCpGdUH/r10bLj6/RNja2SH5Ar8FsrhvvE/h/JLdinq6TE+RwedoPlJO5cTdXS4nizh+vCcuH3G/L0JnfIFfVsaoN84vy98uIjRfXOHC8P9X5GyWJtsf+f8blXJX0neW0VuWX7DJVQ+eztd0aBcie5Z9m/FUnI5PWKvJhd0VOyjJC0Ufx7aTmxf7Ji+KQaE+dPKVkoqaxN0vZyD6en5QrG1oqeI/Lc5W9K+mBJsW0cx/Boudf443GNLRKvj1I9cX6O6j2JNpV7Ex+hgqaPaRJ72pPsNrkBYoY8jHKGpM/F61ni/Ck5AbxEwXEeKOkvTfYvFzF9T048zE6Yx+sflZ/XW5ZwXoyQE+LXx+d8axzXL8frw+McuEyuOD8m9xwaGq/9N+55w1R8peiXchL6NMWCdMlrF8a5caDewdQS8yi+QXGsJquebFgsjmGWOM8STAvKvcjSudqLmg+6IidBjo3jton83P2v3Mtwz+S9m8pTd3xXbhgudO7qJrHvLK8TsZliNFLy2j9UH0lV+Bylc3tM5AbKT8rlhKkqsDEiOQ8HyQ3Rl8ojSF6R9C1FL1O1QeJcjeXvpeL+umTuPQepDRLnuVi75Ea+m5X0wJUXfLxHPRPno+TkaVHl2jTWYXK570wlU4nI5djL5B7kH24WW/zciXI5eO2CYt9QLndtp8ay4QZx/31YJSyYmcSxgPz8/Lfqa25kC6Z+KPfe36n3xHmhI9Di3+9XfdHcE5U8T+XyTLfc6P9lefTE4yq47JXEM0JOQv9U9amEVpCfYyfE66U2mubutVeoPpf69+I8nSrpM7njf6I8oupfKrAcnvyukfIi9n+SR8PtmLxnO7nBKm1Mq+TvfQUf28HySPTs+f+z3PuGq8S6AlvnbaUHwNaiD9aVmmfl+X4/IbeoDpUTkLfFDSRLMrRdj5t239TYo+VEORE1I47r5Urmo5Mr7C/Kyb61C44zv5r9MXJF6LNZQUw9E+el9ThXvfI9RO6Fc4vqK3J/RLnEeexfUtH7uNnf3eI4F5QLkvnE+Qfl3gDPyEPFl5GH4l4Xf1PDdAglnAubS/qUPAQ/nRZkZ7mC/G/lEuclnAsVuWJ2SbJvopzY/4FiuLhc6FxPTpbsVkKczXqLryhXHu6O+/BNclJ0yyic/VUlLRCseiXtJTkxMy79O9SYOD9b9cT5YkpGqRTx+TfZNyyO32VyRXiE3Chxhpzk3SXeN1puxKxK+nNJx3mUfO9fOdl3gdxo8rakHyXn70rxWfyrlfcENQ5dTufV3VHu0biMnNRZVtJxEevXcveOZVRvBFpYTkq+qBYnpfLnQy6mX8qV9GaJ82vlHlzjWxnfHGL/jZy8WzrZl0+cl7LIV/5alhfJSivDG8iNfy+pj7m1C7onzGmRv+/JPd+XT/YdI09zcY4KKtvIybFRyfejNYdFZ+O6W04un98f97QyEiMj5HJAeq5eKZcLvq3G6RnGqIAexH2dB3Jy8Xq5rHW/pO1y780S5/9UjDYoMM6Vevmcb5I0SY0L5w2SG0velBNmPZK7rbzG8rGqvhBxVn4ZlXt9RdUbUbdVY4J1tbiP3FjkMZfLs9Xs3FXjNGM7q0lyusDYxsS9/iIljTtyWfwSuaPFtrmfyRLnhyvpjFVQvGlZ4ST5OXqF6r2hz1E98b+I6tPGvCA3/KxdYKxDct8vJ4/cyHIcq0Vcp2TnsZz03aikcyG75ofLDX5HK5kWRq4r3CLXd9Nn8RC5F39hDerquYj9I/Ko41flEdV/S967XdwznpD0yZKP7QJyeXAROR82K+LaIvf+4Sq5rsDWOVvpAbC14EN1b5tsGE+PeZPjIZ0NV9um7Hg7eZOTX49GoXE5eUGse+IBvWXyvgPieE9UbjGfFsaWJvZPjgLbSXIi7MWIPZumIUuc3yJXjgvvjZEWBORW9YvlBUCHJO/5aBQknpF7wq0pF+gfkJM/RS5ClibOD4+YTkle30quqM2UE723yz2MCu+pmzsX/hkFn7dju1+urGUL/WWJ89OVJB/K2OTV7V9T9FyIfZfH8Twlztmvyz0cblB504UMkZOJqyg3h7LcUHl+3JPPjXvDC8r1Hiog1rQSVJULkSdm94DYnyVSR8lDgKcpmY4l//8UEW8u7nXkZP6nk31d8iiEf8W9K1vYZ6S8xkGRU1ukxylb1OtP2f1ULshfFcd+P3nhyt3jGE9VixvT8sc0jtEk+bn0l9x7F43X3pR7FY/Mvb5lnNePqUUV5DgPt8vHn372yb/7SpwXmnDIxydpnHzPnZR7fTG5/HC/vPhiWXN+ZnOYf1VOjGyWe9/74t71onIL1BUYa5oAmyCXcxdT4zz7v5d7E2Y9+sfG+bB7+r4WxzlE7pV9ttzIN1zuUDF7up0+fjaba/XTKrD3vur3/THyc3Sy3DCdNqhfJZcLvhHHdWG5oe37BZ8H+WTeY3ID9YfkpE63pC/lfiYrfx+r4srfK8gJ5V2SfYPlzksPSjo++3vU2AhwYcR6r2KKL7W+E0iPWGP/R1RPks4+J5PXV5TL6VUl693E37S8mszV38pzQn6eviGvC5Hty6Z6HCmXd79Z5Pkav3uUXG+5SrlnU7y+odyZqVs9E+dHxPH9aavPg15i/43ce3/zOIbvkqfAelk95zhfRZ6Tu+Wfu9zIlO+B/8nk33fJDaYryh2tTlU9yb+G3IFhj/w5XeBxHRzX+svptZ68vq1cH79dSXk3eb3IDldD5MaeKYoR83HPyM7NY5L3fkSuj59TwjFNO91dKzdGZdOybRXX1xT1nAJxhAquK7B15lZ6AGzz+AP1UJRZigX91FgYSwubH5RbC+9SbkgjW7+P9XJyouPrqiccF5RbYP+i3BAwuRKySglxHhkPsWzhnq+pvvDJP1TvyT04HtRXK0mkFRzrYHnY6lRJ1yT784nzG+NveFzuZVTI3G69PVTlIdXNEufj5WTqZvICJIUOuW8S59FyJXNHOQG5g9xz90VJO8d7hqneY+efZcUasawV5+4f1DjH9rFysqkqJ6POU8Fz6qox0fAfOfH1XHz9hHrOsbyznKR+W05Gl1EBqsiV9iPkylBVrlislLwn+7tGynNrnquCKxZy79bZn2myf/uI+X3xfVYh7pKTJq9L+lpvn1VB58MCisVe5bldq/LzIEucj5UrbA/EazfJjZotbUxrdkzlZ9hLEceJTX5mUTmh/qo8LDftTfgeudLZkmdFnKvZObpbur+3z1b1xPlJKmGobbPPTq7cD5Xn+r1P9Upndu4uJvcyPK3oeOP3j5Er5q/KjXlZgibfs3Q9eeqewuYGlstQ6+bOu3/K99mq3CD9F9XLNqvLz+DL5XV8zpQTJoU1/sbn/dGI8Qb5OXWB3kEjaZH3Xfl+P1VONKyn+vM0vV9cITdiXyQndB5q1f2qH/HuL9dfssVfvx+xXS0nR76Ye3+h5e+4d+4Y/x6ae+2QiDVt/M3Khv+UO7TcG9dby8+BOcT6Abl8eLmk9Zr87Kpyj+giG6d7K4ePlxPTD8pl3LQjzhZyg/u2RcUZv3sBecRhVa5vLZK8ljb6bqTeE+e/UoFzmCe/N1sQ+ITcfWABSd+Mv+kUlTBvuTzP94Wqz6F9jlwXWDzi/q3cEPSqpFOTn1soPodbVPAc5rn4u+Te7rfLz4plY396nD8k13WfUTI9UgmxLi0/x76lxvLWYnLnzJlqbLDYsMj7QfzO7FofFufnCXJjf3qNfUi9JM6T95A4Z+t1Kz0Atnn4YbqSeUDcwC5SfZGRtMKRJnH3VbKwHluvxzVbMGJ4bv8GSob7SVpZrnSemhz7HZVb5KWI8yD59/ui0LN9fL+/nLTbTu6VVZX0dzX2OB9ZZLxN4j8w4npL0qbJ/vRhvaacsNlH9WRVSytvqie1hssF8C/Jvd2zoaCLqEnivMn/U1bPhtXkRN0euXNkYbmi/LhiZIqc5NlBxQ1n73XxFTmB86pyvUXlit4GcuKvlDl15UTDnXLDw+5yj7d/xvn7A/VMPC0Qn8Ps+QwLiLHX800eup71wEsT54vIPcUGqV4YLWo+wkrcA37e5LVl5d6O6YI+WfJxgXjtB0WeA1nM8XWEXHE7TZG0lXSw6onz9Bi/W573dSG1uDFtDsd0FXkO85fkZF/+WnyX3Gt2svro6d2iuNeLY1lVkgRrEkdaxvmp3NvwH0VcX01iHiX32F4ut3+VuI8dmuzLEpPji4w1uf9U5OTyf+QhzJ+Up+aaKfd8zyfQNpafcUX0fq7IvVgfVfR8j8/2Efk+u7Xco/RZeaRG9p7t5Xvy43LSus9pUVoYf7bQ7wuS1i0jhrmMdw85Cf4+9RyRkiZyjpOTVSeoXiYqOkEyLs6F78T335NHxOwolw1vlpMjuxQZVxJfWr4aKidpTkv2rS83QNyjSJyrPk3XVfL6MkfE59HSTk1zijX2byX3iL1UTRLnyfuKKM9kHZSy+ZV/Is+rvnjsX0lOlj4Yry0rT0V4lVwXKvI+u0B8hlPkcsBb8sizdyXv6S1xXuoo8Lj/LiCPNPhL7Buc3BMWlssNVXnk+uiC49tY7k2c3f8fkcsLWXxLxDX2itxxbJz8bDheycLQRR7PJvsGy419L8pJ/Nn1r+Q926ukskwSw7pqXEA1rResIHdWOajJzxU+8leeAnWm3KCaLe7ZpXod8UNyx9JLVcL6QWydvZUeANs8/kBdkPihPJzqYtXn7+qxGINcaZ8p6etlx93Om7yYZ1XuUZ72dl1PLkh+JApq2Zxp2RCwzeUeRpsXGGu+Z2YlHsqLyBXi5yV9IXn9RtWHtJc6FUcu7j3imE9Sknzo7SHc6oez1NCr+Ia4vrIpLu5QvbdTljifLumEko9hPvmVFXx2zr8uF0Bfk3RwifGOlHtg5adWWEGuePxVrtQ1ncJAxfbKywqMB8Y1tEry2hfiOO/e22fR274WxJklNYbKyZAtlZtKQ/Wk7l/l3sOLynPY/iH/9xZ4fNOFh/6QPMcWlns+P69kmHXc5zaVE2w9hrK2ONZ0QacN5d7cK6gxkZsmzptOfdXq8zc5piPimKbDqleVkwx3ycnI/L1jQdXLDUWfC2vLU+/MKXHelfyN+/R2nAuI9wcR653xeS+h+gKKR8ojfSY0+9yLuCckv2uEPO3OqYq5X2P/MvJ82k0T5/nzqcUxbiSXT26UG6pPl8th6THbVR65c5Lqc+0PlXscFr74q+rPhn3kUSTT5Yr84mWcj3MR918k3d3k75g9lVPyWjpfe2HTx+T2bSn3dFxbLh/MPi9Un46l4Z5R4LFMy1bj5YaG6WqcxuCTcmP76/JIoxPlHsm3xOt7y8+zlp43fcR6dO59WeL8EknvLfh4riPp/5LvF4z76zQ5KTpTrnutGq+vFMf21TgHnpATu0UuqjtKTuheLJephstJ/lmS/qy+e5xnU/QUtmC8ei9X/1Gu264Z36cNaJPk5OO9KmEKNHkE74txTL+f7M8+5yXjunpMbkh/MM6LohPmsxsX5YaIhZR0aoxr/XG5YWfh9G/I/T9FLwad3U8XkkfQnqeon+XuGw9K+m3Rn3+T2EfJ+Zp75VElq+X+puzv2Saurz+UESdb526lB8A2Dz5E96xIe7CNkHsQZonz7OacrwivEjeOz5b9N7TzJhfMj5Z7snxTjXNoXif33n1RrrSlPcf+JiefesxhN4/j65J7BW+Q7DtDMaQ9eVAcrVi1XTGPotzz4lG50lFopW5OBQA52V+VC5hp4ryUhWvlQu8NcqVha7ngvqc8pPk11RPnC8nTBFSV9CosONa099AkuafNUnIF49DsPUlhYnQUMn5dRrwRw4/kSs5z8nDUTZI4j5FXlM96E5XSW79JzCfKvYjS+eCrkvaL7xds9fXfR2xpQ89lcoV8upxw/kruvVlS9wG5AHyPCpryqEncaS+bL0Vc56meON9Arvg8L0/fsYG8sPE1cT8uo3fxCDmhd4U8TLhHD8zkGM+e47yk4/uV5JimibA+E+fxnqJGG+TLKu9R88R5enxXkBtUvl3WsY04hsjThPxZrgg/KTdIrS4nfp/Lrr8Cj+d6yjWKy6NLuuUeequl8cjPijPkJNmuSjoLFBDrMDU+v94b96074r60fnack/f8QB5B12sv2ALizs/3vJCcLNshzoHrlJsySCVOfdYk/j/IZcG0F2y6YN2+ktbJ/UzRDWhbqOfaCjvJZZf3JvsOlqc2+ZVavEBxkxizYzZa9akjFpOnMHlejQvnvU9ueL83zo+/y0m0LrmceYFa2IO3H7Eek3v/VnIC9VYVNwpxiPzMrCoSc/JC5RfKDSZDVR+B8p/kXjZenrv6E3EPKXQ0YvzeiUqmZZI7AewV96q+EuebyXW1Qs5d5TrV5WL5sFwm+G8aT9zbzpdHWBY2OjkX2yflhZNvk0f4bped16qPQBwlN1x/TB6VWuiC4Gosh/9b7lH+vDx1WBZvljifpsbEedEjZ7Ny6yi5fLCPpHGx7zdyw8OPVa+HDYpr8HFJexQZa/Y5N9k3Xs4dzJB0aZPPIbsPbFD08WXr/K30ANj+xw/QN+Lb5EpFfxLnac/DveUePKUsktUJm+qFyoXkOdLekIcGZwtNvV8eCvqaXKBfQK6gHicn0ls+NYs8YuA4uVfDBnKPiyfUWImoyIXwG5J9S8s9zFcooSCRPpz3kYfM/UTSR3Pvy3rt/Ukx51uJ58I2cT1tpcZepNvIlYipiqG0cb58U+Uk8NIC8K/lBpEPyxXfo9VkTlp5sZw7JO2VnS8FxJnvKToi4jhCTt69JiebNpAL6E9I+lmZ50A+dnkarIvj3zvFsd0/+xzkOcH/rgKTTrn4RsW5eblcQV9bLphXJe2b+5nd5Yrcb5Lrs6gK5ihJC+a+X1uuMP8wPvsLVU+crx/H9WXVe5JdpILntU/i3UCutD8n6Z/J/nwFNJt6ap8Sz90REccTclImnzh/QJ5n8+MquXEq4sx6Nq2tJonzeG15uRL6mgqcDq2v80xOkCwmJyPvknvD/VKuMD+ughIN8rD0u5UbRSRXLv+j+vRM+ennlpJ7oc+egq6AWIfIPRcvU8/E+YMRyyHJdZ4lRhaWe+zuW0ScTeJOF4ReVe7Ismiybwc5sXu9Iikd58a/ijxf4/c2vabl+Wqr8nMgXQC0Eve3yxTD80s6xlkD6h65+L4jT3uxkZx8GitPHfNjFbToZ+5YZR1SLpP0++S1RdUkcR6vpQ3FS8odHV5q5bkxF7HmE+cfk5+1RY6KWU4eCTFDLp8coeaLvT4a97Smc9f3du63KOYxaiyLp1O47aU5J86HFxRn+jsPkRvTT1Dj6KO95fU4Ho/rb095dMTTkpYp8Jimx3OCXKcZKdfBrpQT59un7y/yPO0j7lHyM/gqufHxx3HNNYz8lZO9j8SxHltwjFkyeYzqjSQ/VGP58F9yDuQ/ckesPeXGvpuKPs6qP3O74vguoHrnpSxx/rqkC3PnQ0WNZQsS52z93koPgO1//ABdSPyYPFTtXiU92NQzcT57qha519MVcjKylJ677b7lHtBfjgdIVS64fS2O/RB5epY75CT5M3KS6g61eC7NXGHno3KFbGZ83vn5nytycvoZucD5CXnu5WkqeMG03MN5amznyvPTPaHcdEHx8Jsl9+QvrDd88lDOHsRZpW1sfJ9WdL4nF4LX7+s8anG8+cLAQnKh/EvJMd9Y9SHB35IbTLIE5NPKzcNbwLEdHPepRXKvrysXyJ6UGwT/KxfMHlTBi+mqSUVL9QrQ1+Kay3pt7p+8NkEuGJeS6I/7/B/lJFSWwDlVHqp6SpzL38//TP4zKiDO4fK99bfy9EaD5YrDL5LXD4pzIU2cj5cTe9vKC8aWMq998ndsGfeyqpIKvXomzr9Y4LHtbTqrEXJvzCfVPHH+qgqcXip338o+x90lPZV7X5o4/0LsW1FOmL+iZNqTAmJOpxA6VG74PVFOMObXMlhOfkZkC8Ld0ey+0qo4VZ+2YISSOZLliuZFcY/9oXpO77aMpJ8VeL6OktdaeVJu0E+vm3Xk0Ub3yg3XWeK8Ij8vnpf0+aI+/ySutCfhJfIzaoacJN897lMVuVfktPjsD5DLO08Veb9SY6eZZeO4LZq8fq6crP2K6sn9jeSE1H97u58UFPui8nP2dUnfUL1cNlzuuPJYnDOXymXxQsoJ8nN+dyUjUGP/zZK+lztHmiajk3N5W/kZ/YBy06iVHOvRvfx/RUwXkZWnlpFHHD4lP5+2jP3pyN8D4h5xrgoeYdDbcZHLiMvmXu9X4rzgmE9UvYx1n5wc/Uny+o7yc7Ya58RtrThH+3lMj5anC/lBsu9DcZ+aLuljyXH+fXZul3g+/DKuseWTfdnIw72SfYPlhPqZZdxr5efCf+TcULpWVFrX/T/VyzEPyCN6Cu2sktyjRssNjNfFOXtmdk7KnQWyxPkFyc+2xShlts7cSg+AbR58iL7RbiNXJuaUOB8hV5SyoexZIZrEee/H91/xkPiL3PP1LtWnaskeKoPkqRn2kFebb/WULAvIQ/9WT/ZdEA+yZyRtEfvSBTCWkiv2L8iVivuLLPTk4h8RD+ZLVF9I82K5MPySckPs5R4QVxX1wFO9oD4mjvNG8hz1VUnfSt6X9XR7V7xW+MJTcqVx8dy+w+WGhmnKLXYSf8dp8frrckPFQyoo4aTGRpOz5F6t96pJMlEeDfHNOFeqco/pos6BtRSjNXr7nXKCcYrc0+307JyQk3vXyoX4lt9j5V6L71HjlAULyaM3dojvj5N7Cq0hL1qcLeL0naLP2SbxZ70cT5B7i10mz0mcFY6bJs57O7daHGtfvYs/KFeO7lP0IMo++/zP5c/1FsSZzmH+afnZ9G7VGx1GqvfE+TJ9/Z3zOM5RcuP9Zrn934j7QlfuvE4T5/vIlaaZRd2/0nNA9YbfmyKO2+QpRL6lJtMqyAn+7ZOfb/VaHA2NEfLUQS+osfI+Lq63J+Se/U2nZSrgfE2nivh53KvOUM8e50/Kz4xvyFO5bCAn06arpNFocS3dISeWd5ZHHR0Z5+ihcueKYXJi5xY5wXuBip1jOT1nL5fLf9U4lv8Xry0sTyFQlcsO90Ws15cRa5P9C8uJ87fi889G0C6v+tQHF6rY0SZXxfH6iuqJ/KFq8gyIr1kyerp6Lrg5Vh6V0JLRv/My1oKO7aBcPCvEtd4t6aTkfelaU/vJCd/fFBVnLub0fnVaXF/rSU1HVu4lJ87/oKTxqqA40wbJNeWpOjeP71eSk/lVReeF5L0ryKMhCh2dnPz+k+WGkU+p55RjWY/zl+VnyPFyHWedMmJN4jpX0snJ99mo1L3j+wVUnzO+Kznfi+69vYZc/t6tyWtpGWycXN9YIom1qIb1rP44Wi4f3iw3jJwoP7Nmqj7V1Hi5s8Irkm4s8xxgmz+20gNg+x8/wOSGpTknzp+SC8s3yInfUoayd9ImJ+yek+eYy27Wq8oJqDflxYcKXTU8Ysha1fOLiewlT7nzhOo9MbpUL3xmD7utVNJcyxHHF+X58FaK78+UK8m7yAnSN9Vz3uXsXG/1gnnpQij/jXiWie0uOUGyVfL+wfJogycV83AXeByHycnPfdL45ZEEWaL5q/njJs+1vYncm3t7JfMutjjedI7UqXEO/zXOhao8N+XY9L3Jz+6afDatPgcWjOvoRc05cb65nDifISfzLo5z5Loi7rFyImmy3PCxRe61deVK8YflHpBbJ69lc8hX1aSQXPQm97B5K+5dmyX7Z4/4kJ9j05TMcV5wjOm0UgdL+oekoyR9Jjm3t43Pv2kiouB4x8T94YX4nJ+TnxPZnJRZ4jw7pqNzP19EgmyLiO18Na7L8UNJV8e/8/NFry1Xnqvys2JCCcd2hFyeukz1KWTOiJhekPRt1RcALXQh4OQ8zX/9iPwMu1vNE+fT5N6ahU5rkT8ecq/yE+SEx/HqmTh/LI7zPfEZ/LekcyC75n8gV97TOX93iRj3yP3McDlJVfjImLjeb4vP+rPy2gW/izjTns9fkUf+/E7SV1V/7hY9x+7q+d8pj0bKEuf5qVpGqqBpLZLfOUR+1r8o9yrOGiWnS/pM8r60A8viciPbBcm+IqbEmyexFnRc00bfLyh6Y8sNv8fIyeYjk/enifPPq5yeumkZe5zca3er3o5b/G3fjevvN0Ue3ySGIyUdJo/kTXvtLysn86tKRkuWcVxzn+sjcd+avVBx7rhvITegPaWCe8Pnz4Hse/n5dE58v6Map3EcKpd1DlXjAstllBc/GrFtEN/n771jlEyj2Nvf3IK4JkjaKT028ijam5U0lEvaVO6IN1Mx0j+uw4PlZx69zNn+p630ANje4QfXfAGEIXIytbfE+YFyBfMm1ZM5zOfU93H+hdzyulhu/7JyZe1lSbupwASOci27coVt7eT1T6ieOP9g7OuSKxSFJnX7+Bs2TQoNh8sJvSw5+bF4cL8o6YfN/vYCju1wSRvKBckNkv3vl3ux3CT3JhwvJySvioJRGYXe76o+x/5C8XWYnLy7VU6mZsPzK+nXguOcnfCO2M6VtELsGy+PJuiOa26B5OfyBbeiejTsJvdce0jS+7LYm52LckPaV+WenMfICbOWJxrk6XaelSu1X24WW3y/l5wQyxqpKnLv3mNU4HQhvfwN2X3s5Ljmq/LojpWavCebyqWqgnuSJdfOGPn5erf8DHhU7vl0uuqJhg/K9+C7Je1ecJyze+fJPXD+E+fJ6nICsiqPQFgi3jdSbowo85h+In7/RZI2jn2/kXR5s/fHv98nj/4qZEG6JrHvKjf6rRjf/yvOhbXl58Gz8nzLY/KxtziucXFNvz++X0DuRbiVfO/dRm7QaZY4v1i+B3+h4GOZ3ldPkhN0D8mj5qrydFL5qVqyeeI/ruLXZMknRv4mJyNHxPefVeOC0OPT+1lv/08BcX8zPvc1Va8DfCOO4wFz+Nmiez3+Qm582ir/u+VE7nlycuSL2TVW9KZI1ModJ66TG86/IjeqTlWSiG7ys2NUf14UMUKqk2JNR0VcK5e3f5TEkCXOZ0g6Kvm5/LoMpSR45bLVFCXrHPXx3pFxDRY+nYxcj50a96qL5fJVJfd6ljj/bRnHMhfvL+RnV346x/z9eGF5lOoiRcUWvzed/iobQd0lJ3gflDsFVeXRENk5vq5cjtivDY7v6sqtDZL8TYPk5PMPVGD9UR7l3a3cFDty2ft05UZxynX0J+RprrJ73igV1OmObf7eSg+A7R18aI3zAS8qD+nLehxnQ0DvU8/E+Uh5fuNSeo100pbcYI+SexBnPTLSIUrZIpVVFZgYST7/ijycqionRtJeejvIIwqekCsdY+Thdi9GgaLIh15aCEsfbkPkxpxb5KRN9oBbSk7wTZUrRoUmeOO6OjdieFzRsp4c983kIZez4tg/JSfMi57XLV9Q/H0UFJaJ74fKyemsEa3QucCzzziNVS6U/0dOgpyYe+9ouVDWLQ+tXKDIWJsdVzn5cbt6T5yn/+4xrUErzwW5gPuk3BtwiWR/ukhtdh/bR24w/YCcwFlOLnR+u9nPlXnc5YWSssT5Ksnr2XNriKTPFXWd5WIcLOnsuN5XSPZfGjFvm+zbSu4Re3IJcY6Ic/dkSZ/Ovfa3iPUw1RPno+TkU9GJsfR5+hHVE+erySMPLor7QvasGC4/97K4C+8RncS7sqIXsTzP56Oq99DaVB4SfJe8zsGIAuNaTe5Vdbuk7eLedWlyzLJRiffJPbXTxPn4uJ+UlWz6g1xmeb+cGF04ztfn5akO0rLEBvE3LF1wjNl9alhyTE+XdH38+9Nq7EnYFdfaqSpoVGKcA2s12f9nSbck32e94feN78dK+ngZn32TWFeVyy13yj1L84nzL6iE8nfy+7Pn0ULylBWD5DL3i3L5pRr337Pi/DhZLs9ep2RKNBWbhG77WJPfNVLu9HGZ3BCZTSeTn+P8JbVBQjeJe9E4dk/FudvWI7rlBvWz5EW0s7nA0/vsMnJZ7BV5lEdpU7nGM+DO5Pt8HehTJcaWzrN9rly+zno7L6t6A/Cfkp9ZQ54q9/Kyzw+5XDVebvyfnj+W8pQ9V0v6Q4ExLSw3mv0jvh8Z5+AguXxzXvLetN5zqlz2yq8twzTEbP/TVnoAbHP5gTXOB3y+XKh8PB56G8ZraY/zu5UkzpP/py0f4GUf1yb73xuFiT8m+7JC29fjIf5LFdRLQI1Jul3i68flRGN+ePsn5UJvNm/lC5LWLfi4pq3UQxU9oZPX14jYd8+OrVxBOlOuFBc2dDUX12FysuFN1RMhs1dilxP7G8uJpg+ohIao/DUsL+z6vFwxXib2DVXj6JMevd1aGN974nNcPjt35V6PN8Y5+V8l8yjHe0bLDShvyb0zCp+CI4s1+XfTxHlyH+iSe0Mcr5j+pJXna/J7D5V7By2V2z9MLlyuoWSu+zjer8i9th6WG6XKWjQzP1dpflqQ/VVPnGejEZaQ9GslyaD8NVBA3IvJcxd/PfkbtlPSE0aNc4Ov1+oY4zpbMPm+Ij+XZsq9m7LzI53GIEucH6pc0rGoY5q7xnaNr9koo4vkpM6rco+9W+U5mLMyzfUqsFGt2fUsJ58HxT3tBrmxJ3terSIvkvWynPQp+vn1iThWr8v326xBOj+d331y5XL5Jv9H0dfW2Lg3/VE950/9fZwXx6kxoVPoVBzJ7x0Wxy07b3eK6+3kuBfsmxzrteMcOLyI81RO2jVNJMf988H4dz65P1geIfUXSQsXfDx7K3+vqPqoiK3VuCDdF+Qyzy9U0qKPcmPjg3Lnmq44hjfL5Zfn5PLPKXIi+p/yKIpj1Mu6AcTaEO+e8dmvneyr5L4uI0/vV5W0Zxlx9hL7anGvqqpxCpkypzbpay2WDeTE7QuSPpAe4/j3u1XgdJ7q5XkpTyn0hmLKydxrK8vP4Z1aGVtf8cr1l3vkdRW+oMbpVjaQE+cPyHWFE+Qy+A1qo4aVuM/eErEeIHcS210uR9ykYuu4C8jlviPj+ycUa4rJjX0zlIyKU71M/he5vlNYZwW2gbGVHgDbXHxYjVNH3BU3sZ/IQ8HukRN8O8Z7sh7nd8m9CQrrjaPeC8BtOSwmfVDJhfSlVa9kLijpV3Li/DfJ+xaOh96fiypU5goxZ8q9GCbE959U83lhN5MTUL9XwT2NkwfYmIj3Lrnn5VGKqVji9Ytj/9aqz8V9ZhnnjRoTOd+Ve7HcpFhwVU6S9HZ+l9U7L52L8ki54PtX9Uyc3xkFoRULiutAOel1thrnnRuv+mJju6tn4nyUPGXPFSq3V0ufifPkfNhQTlDdXuQ5ICcWz8vtW1bS0RFnNufvD+K1cXHtnSTpCCUNWgUf13Re8J/JU9qcqdwiuvIQ1mq89i25l8vdZV1nEdNaEdP28f3O8f0Byd/0I8W0WOl50qJ4FpZ7tO2V27+6XBnLz0eazvt6dLz+lVbENoe4+3qW7RBxvSH32DpQfob9OP69t5IFsFsZnyK5lH2Gci+nIbn4l5IbK3+e7NtaTprMfl4UcS/LxfWQXG65Q8li0EoaeOXE+d3yM2OJVsc3h9gXijj+L9mXHfsFk3vaRUUcyySG5ZWbAkjurTtd9QbhZeXepW8o7slyGXxduafcVcnfUsR5sGESw4rJ/q/Lz+SJ8pzQ6TD8NeRpAv6v1fHlYs2Xv9+txga+lVRPnH9crv+Ml9eT+K0KbvjNxfs5uUFkOdUXhR8sP6ueVx9rhRQRdyfF2uR3/l3S1Cb7GxZJjPNjv5Ji7CsRvZpcR3xV0k+S/WVM4ZieB1+Qpwk5RLFgYux/r5xofEGxNk6R99leYh0bW3a+riY3oN8u6XPJ+5aQyzP3Kuo9ZcQd5+w1uXtuWo9YTh5NdYlcDj8geS4UcT/Ij9ZIywvpv7eSO168Jj9zH5bL6UUuBp31fP+TnMN6Sl67adF4fYKcU7g1u3fJ5bUV5TLPX8s4D9jm7630ANj6+UEliwbJ8zmeq8ZhtevLvc3TnrFD5F5wJxVxk8vii6/D5N6XWylJMrXblntQ/FUeYj1drjxkPfRWkJPOs+SGiv/IlaCX1eLKe/7zj38vHTFsocYhSU0T5/m/s+DjO0JejOUGufX393LF8tas0CPP/5v1iH8+Ch1Dyoo7d6y/H+fEpYreTGqjxh/Vhyi/P9l3lJonzj8en8MKBcaXLjK4bLJ/wTimz8uL++QT5yPUpGBX8rmQJc4flrRO7NtETvhNVfHT8/xbLhwuKhfGt5f0dNynLpEbHu6RC75Ne9+o+IRDOlLqTrnC/nfV59rOz1v4PbnA/KTc47hhup+CY6/IybGn5dEQX4qYD0jO1W3kHlsfLiimEYrRQ3IyKV0LYHm5x9Ajkr6e7E8T5/uXdQ7Ev3t7lmU9zk+RtGYJn/XC2WeenK+nyc+yKfJc5dn81YvF33CL3FP3o3Fe/0e5BE+B5+mwiOUbcQ+4RY2LV8+en1ieFue0omNs9n3EcZfqw9orSazZAsu3q7iFqxeXK+vnK0mcyxX2F9I45HL5+XJD+2Vyo+8taizPtHrUScNUeHI569LseMb+c+LaOl31+fbfF3Feo2KT+32Vv5dMXls+zouX5DLMFfJzoawe5iPlctbZSkYQJJ/z4PjsZ8hrnYxJ3lP0qJO2jzU559JnwyS5oWxQPha5cfonyo2IUEkjPeU1Y/4gN5R+S/U1htaQe+2/rJIS57njdppcHr9D7vHcHedG9rx7n1x+mS5pmyLP0ybH9NdyPfvB+PqB2L+R/Ex7QV54+4SI+XkVv+hnemyHyM+mo/LXTe68bjZqrZXTOC4o6VOql1cWkp9TPebaz/094+QGqa3kqbIKXbha9TLBJvII2Tcl/Tj3ni3kesQMeR2UM+PcvlUFPsfYBs5WegBsc/FhuVJ8rlxxuE6uGKU342yOx9NVb1FMH0KtLrDnF2+5X07gvCIPB+9zQZQSjmd67I6Ukwt7ywuQPRSFiywhsbBckT9Pbo0/RQUlzHMxHy4P/bpT9RbXSvKAyRLnZysWVCshxnQhuh2iQJPOrb96HN/bJK2RHN9t4yFY+pz7uXNjb/VMnLfFg1ju5fyKcovIqDFx/u7YN1QFTXeSu+8cot4T55fJhd3PKZc4b5fjrOaJ8wclfTnuxbepwIWVVS+8biYPV3xJHqlRlZ8LX0veu4acND+iHY5lxDRcTupfohjyG/erN+NvODj3/jXkKUgKK7Sr7x5kf1F9Lt2DY19FrmBcITdeF73A36C4P92hZFFEechyNrVJ08R5Uce0ScxzepZ9Ko7xBYoKc/aeFse1kpwo3TM7VnFcb5YbfW+RG07+rPpaJ1vGveBNeQHQK1VSw2/+3JNHQzRLnC8u6UP586iIc7WP13aL+9kxShKicsPg2XFOLNTqGHMx/SI+01NUf/6vI0/Hsrz8XM3O2RUkfUbuqHKUvNBiaeUZOYFXlZNlWVl2lJw4nyknoK+L8/sqFduTcE7l78cVjdPxnqFyYvJfciKylIR5xPKNOH7Pq76uweD8V3kaqaqk7Yh1jnGOivtrlsDdU+6l/T3lRvPKIzhuUglTccTvT5OLZ8jPg4vkhp3H5TJi9nesrPrUiaXNvR73sYfkOtao+MyPiM98h+R975PLDA+rSZm8hfGl94NT5TrDYRH3f+Rna7b2wgR5BHjWIesYFT+SOrt2FpA7rYyXpzr6Tvp68v5xKjipH793U7nscp5cz75fLqf2OQWXmif3CynX5o7tBfE5Xyg3lOY71qwtj0K8Jd57RP7+xsY2r7bSA2Cbiw/LvdxukFuBr0r2p/M/HhMPu7JWkx8RN+jJ8hDljeWKUDUKDqUs7jeHmBeX56L8VLLvA3Kv8ifVZB5wlTMn4WIR09NqXMxpkBqTDdvH8T5V5c35mS34eIKkk5L92TC7NaIQdGQvP98Oc7vlE+dZon/ZsmPLxXmEPCflsrn9R8W94kQVvFha/jOMQk1vifNL5GljvlbW+TqX58Jn4x5XVcEJ81xMw+RGkxPlRO13FQ0kufc9omTxoYJjXFzJfOVxn/qonLSZEPtOlyuaH1J9ftLv9fL/Fblo2ih5GPPx8TWd+uyEiPOQiPsbctJhqpr0mivoXPiS6kNYmyXO71PSoFLm9g6eZWcUdW+QkwZXyInSr8nTr5wlabnkHD427md/y85veR7zzeJ8aLeG3yxxfrM84mhpObFf6Hzranwm7COXCc+Q5yfNGsUOludinyJp14j9pDhXFi8w1vT4/UhO5p8qN6qsGfessXP7d7cw3jSRl47a+LLqPcvXTvZ/PY77r+M4l3LOas7l73Wa/Ewp82znYjhYbpB+OLk3NDTsyr1P/17mfaBTYpUbHquKUVry8/dGuQz7fcWaQvI0ItfE/aHsxRMPlstXG6peDjw4/o4DVX+OrSI/Qx6TtEgJcQ6Vn2m/UiTC5Qa/5+SyzIjc+9dVAdOcxGe8Q27f5+Ve8Jsn5+i6cUx/ocapmwofyZWLdXScowfF3zJFLmstGa+n9+EvyR0bCu08KCeeD5bLM9kaKyPLvnb6eWynyKMhx8rJ8X/LifPvN3l/fo0vEuZs83wrPQC2fn5Q9YfDyvLQmqqkXzR5/XC510jhD+b4/bvKlbN1kwdeNoXE3s3+ppKP69Fyr4AblJuHTG6hzQruE3LHuejeY+nnf14cz1/l4k2TDR9TCT3hk3jeLfcEqcoF3LHJa1ni/K9yIX7BIh/gzX5Xb5+nGivOP5Yr+KXOSZjsyyo7W8gV+APjHEgXyzpWTvYXkmzo63OUFx3sLXF+q6T/tMlx7c+5sHsc2yLnI+zr2DbtERT3sIdVzrzVS8g9xX6lxsT5upK+HP/+cZyf68f3m6jei/tXJcScX9BpmpwIf0mudBwdr4+I+9djcu+ia+UEYGk9XCKmneQGqCnqmTi/WR6Vsn3RsfVyjFdR/55lH1XBzzI5cX6+XEG7UO7dOkT1Mk32+U+L+8DoJv9H6ZVSNSZSd5bLOm9F3GmDX9FTcZwuj5L5l1yJfzaus2zaq6+r3vP1ReUWBCz62MX3P477wClykuQlubHsG3Kv2G9I2kPuNb1JUcc1fk9+wfUlcq9/RfXEea+LwRd9zqp/5e8nVGL5u69jonoy6nxFmUa9jIjKfz/QY20S3zh5WquTVZ/eZGzcB2bKoz3vkMsLbbF4Yty/Jqo+4mhpeYTn35N92fpYK+WvyxbGNTT3/bvlstju8f1qEecpSZyHKRmJVECMY+QRm/9Q45Rxv5CfTdnosxXlXvonqT7FyLjc+Vvk/SBNhB8uNz5na1t8P2I9VvXpXbvk6U0ul0f8FD41j6R3yY3O3fI0Z23ZE7vJsb1WbtzJ/o515ManhsS5eo5EKT23xDZ/bqUHwNbLB5PMx5S/AcTD9wK5Bf6XsW+kXAm9Ix7kZc1hfVgUarKCQrZQ2n7x/XhJny77+EYsXXLy62l5nu0Pq7FiV5EL7tfG6+8pMrY+XlsxPv8nFQvQJX9Pj/OlwJjz5+mq8YB7K86DfEHub0rmgi4oxixhP0LucfdleeqHhZL3zHE+OpXXs+FgebHU8bn958iL4GT3jTRxvmjJx3bR5D2HqXnifEzRx/R/PReSfUVUhpvFurakd6WxJp9/VzwPrpF7GBV+vsZnekTcOw9R41ypQyLGqyT9n+qVnyFyY9slKnghWNV7Wlbk+aAvVEwrJVeGfx33sr8kP7N03OfGJveGlp4PfX2Wcm+nz6p54nx1eZ7Yoq+zvuJdRW30LFPj83+DuK++KOm0ZH96Lf5FTubMnhKvwFj7VflW4/Nrc3nKjtlz2Rdx/8rFs69cRtw0ueay9QG+l7xvITm5s6bmMJS8BTGmvW9XSvb/SO6deVvE+185qfuMPOz9XjnJV3gnALmh70Q5Cf2inHzcLnk9S5yfphKmCWh2XqpNy99NzoPhcSy/JzfirZW85ydyp4XzVV9DpoyOFZ0Ua3pPyk/lN0ONZcORcmPUMfKUWN9WCaMi8te0XL55VNIf4vsV1TMR/Y003lbHp1zvcEmfTf59i9yrfFU5sXuq6msarB7nRJGxnig35GcNJEvH15Mk3Zg7pierPqJrz/jZ0kalyuWs78qLVO6ee+0v8jPidjmJ/sc49lOTa7To6fvWkfRLuTz+jFyumb0YcO69pSac+zq28foEOa/wvHoZkcrG1qqt9ADYmnwojYXgf8QN7q9ysjxrXV9Fnv6iKhfSb47vb05uzK2e+7NZL819Jc2If3884ts/vs8KyRepyTQCBRzXZnN0jZS0o1zJmF2QTH9GHip6mZLKU1HHVV6E4zOSds29J0s2TJP0w2R/6b2gk3M0m+d3chQidlW9h8DqUag4qYDzdA156GdWSBgrV3pfklveZ8kF3S37c+6UVaiIz3x6bLfL89evGK+tLRcuD+rtcyn52G6T/Myhcg/dc5X0Lisi5nl9LrRjrHIP72/IPWBuVIk9suSK5U8j3h+rcaHKpeWeb2kv483ifvFeqZRehSPlxNh/5EpGWrlfRJ5v91nFkOJ8bAXcy7Jn+yi5seFMea7nHRSjeeRyQ9Me58n/U9RitemzbHe5F9lfI75FYv/qapNnWZP4N1J9ZN+3k/1p4vwUedhwkT3I0rmIF1TSeNbL+3sbPVPGPeEUuZEhS5YsJ5cP/qncNAElfeZp+ftf8vRM6fPrILnn60WSNox9C8Q1OVIFNqwnv2uUPDLmajkx8rO4/p9QTG0R78saJ05XwQvsNjsH4/ppq/J38rvTRatvlqe+eiOO3x1KEjqql2nOUa5MQ6y9xtqjs4z8jH1Q0TDd1zVUxr0rfu8Gcl12aNwfLpWnIs0S5mPjfdmULPuomI4VH5Q7G3wmvj9bbiBZUk5S/zzuCa+qsRF4Ibln/FQVVC+XG3auknRcfP9vST+Nf+8c5+4Bqq8lkT0rlpLvx5PUZHRXgefAYXFtvSHpY7FvZPL6nnKP7tfkTiBHqw1Gpcb94bA4ruep3rmxEtde4dN49vPY5nuSrx3XXlXSzmXHzDZwttIDYOvlg3Fh8vYo8EyRW9XulHtjZIt8riRX7p+Nh2W6cFKre7tVkjg3TvZvJRfILlfPnkNrxP4/qfgeZGnlfZiSBRHl3kS7yBWhf6l5wb2Qypx6rh5/t1zxeUFOMq6qegUoS5w/nBU4SjhP0yTOT+UeASfJCd0szhXkSs/bchLvdLnAdL1aPDxcLpzdLSdkPhjfnxjXyxby0K/vxOs3SdqijOM4p3Mht/9LcmH8bXkRr+/LiYeL5IrQuILim9tju3XyswdH/L8u8Hh2zLnwTmOVK0gXyT2gJqkNhmGqZ+I8narleDlh9l25J+RVcvKkrGmw9pafW9MlfTX2DVK9or+UPMXJISUcxzQxcmt87r+LY/aYXCleMN4zWm5sfVIuNxS2loiaJA3le/5Tck/c6fKz9hLVezuuphKfZeo7ObOhXM56SbGQXuzPEudDk8+miDn30/PgInn+1+fj3C1kVNE7jVsuLz6gWGNBLsPke2cepFjwrYQY0+mZ7pbL3p9Uzzl/sx7np6nJ4uBFnAdpzJJ+KzeorpLsf5c8jcUTiuRD7P9i3OOOVkFrH+XuBaPVWM4dKSfK2qH8ndWtsmtsmNzT/VJ56rAx8mK0V8U19+XkZwst03RSrM1ijzivkOuM2VQWQ+UE7j2qP8tKbzxN4t5XTjpnxzxbL6Aq6czkfQvJI2nvVswhX0Bs68n16xfiun9E7nyQxTpefl7MlBuuF43z43j52bZWATGOUeQL5DJhtnj9M5LeG/uzjlZvSbom+dkl4tx4TAUv+tnk71g1Pt9Zkk5M9ucXWF88d68rImGelflHyvf6n8ll62zqswXkhrNn5JzCaLlce62kf5d5XOdwbPOd894nd2xpqylm2ObvrfQA2JIPo7HQvYWcAFtMTkiuLld+H5J7cGcFpjRxWkgvLdWToV1ykvQRJXOhyYXxqtzrZeF43ybxcLxOBfWEz8cb//6ZXFibKvfSW131xG2aOC+8J3wu5olRONgqHmp/i2N6udz4kBWEVpanYLhDybQSBcWYVt7vkZM4k+Uhy1V5OOVKSZz/jv1/lvTx5P9pdQPPWvKcqLfLw1UvlKc4Sa+3T8iVy5PkwmXZQ9TSc3Y5uYA7KveeHeThlt1xTt8Qx/ejBcY5t8c2nU7kSyq4t1AnnQvvINax8rNifXlYeylTCTU7XvJ8pWnifFzsX0RuAKrKSajLVb8fF5GAnD0XcLIv6+lyj6RVm7x+p6S/lXROZMmGy1Sf8/MkeVHl5+Se3NmxHSVXms4t6hyQK2onKmm4k5P5T8plgCy2w+Tn25WK9RZU0rNMjQ2/v5AT/BMlfTd5zyZyz6yX1Jg4T+fgLOJ8za7poXID9OVyxXGi6onQ5cs4N3uLtcm/j5GTSR+OczadJmAFORH9U+Wmcysw7kFyIun69FjKyds0AXJQxD+78afIGHPfXyTp/OT7rEHnXXKnmhNz7/9mnC+bFxBresx+GveusyXtmewfoZLL3/LUbFeosfflJvLz9eNqfAZsLNdvbpW0RrK/kDJNJ8Xay3kwXn4GXBnX0N3ytFFLycnR15SM7GmXLY7x80oa9eQe0VW54W87+Zl7qjx6Yu0CYkrvrevLSfOqpAOT/dn9IOtV/qCclH5QrrMVkTAfHfeiC+P7peJ8rSqmmU3eu5VcFnhO7hjwR7kzxTNFHNPeztvc/pVUf+4enuwfkvy70BHKaqyT3yl3UnhCLn+9JGm35LP4cZzLT8b1d5sKXmD5HRzb3nrQkzhnK2QrPQC2+CByc13J85Kekyv8LKvmifNVVU+c/6ygOEfKiZkp8SC7TY09SY+Vk+nZDfnOeG+ZUwWcJvfMPEpO3N4cD/Hd5d7mg+WC+4tyRWipks6FneWk/ubx/d7yUKWfxPG8XJ7nM2u8WFElJfnjmJ0en+3KqlfqT5F7srw/ee+qcuXucUkfKTjO1eUkzVNxnSwT+9MCzp4R8xpFxtYk1rSg9Ze4dp6TEyKb5t47PP620+J9VSUjTjrh2BZ9L+iwc6G/sc5Sk+H2Kn7uxHRO9UFqXAB4tJxA7ZZ7uqQ9zjeSGwmaLkzW4phHydOgvTvZ9xO5R9nJShLncoPldEkHFxhfej/4lJwAWSW+/1ecHxPi3totJ37Hx+sjkp8tIpmzbdyDsnleB8tJ/n/Ev9O/ZX/5Wbt/8rmvoAKfZWrsWXyvnLA/S37+PinpyuS968sNEM9L+kFRMSa/PztGg+QpK85S4+KJWSL07yo5cZ4/19RYjv1sXENvSjov2b+w3Dng3qLiV5Oe1nJPvFsk/by38yX5/tdyY2aRPcuzct941RccnSKXC9MRlFmi7HC5nLuo6uXvNeTRSLsWGPcJ8vzlp8h1gmclTUxezxLnpZS/VV9/KZ0ubKfYly30lz53Px2vbdPk/2r1NHMdE2v8jnS+9Q+rca2Nz8hJ0VfldQH+LdcnL1STqcXK3OSOCVfG9ZY+W/eUOze8HOf22Wpx2VHN1zv7ktwodaP8nNo5eS1rYBkud1bYWk5cL1jAceuSp9+6UTGNibxg8oNyuaUq6Ru5n3mv3DB5s5zY/7WKn6IpPW83jOtoLdXnV19ZTu7OUD+SuwXFPFQuc12i+gLKy8v1w7dUHxk1UtLn5VzIUSp4VGonHls2ttIDYGsoBI+WdFzc8C6SdHST9ywbD+f75bkAs4LxSmpxLy01VjDvkYcsnyX3yqnKFc2PJO//oDx1xL5qXJCojJXZvxYP6PerXvncNOL+keqViaFywWOaWlxoV721d9Vk3+A4Vtk88F+Xe13sJA+/3DdiPktOlJQ6dFHuuXCPpL2S47qznHDM/obsHM3mOJ8iJyRmT+FSUKzZPOpVSQeqXojMPvtV47XPlXg809442VDEQ+UpjabLQ+jS+VXTgscakpYsKe62P7adGm+nxKrG59jf5OfRjZL+IA9TrcR5+jPVe5yP7e3/KTDuHeP4LZzb/6u4994v94L7rZyYulUFzUupxkbqQXG//W4cy5/JDSkbxHuWlhtX7pEb2wqZeiEX83i5oeFJOYGeLZb29+Q9ae/sayVNjn+XNaJjkNzoeLkaexafFOfFJ5J9G0bMF5YRb1w/V8i97tKEc1Y2+3rE/DcVNC1As+OZ/Ht/udfl+XG+ZlOw/FBOMF0pl3e+owJ7Z0YM68u9yZfL7V9anoKp6RQxcU5v2+TYF5k4HxHX2H/lhNRB6mWUWdx/Z691lBz/6WphD3k1lmXGxfW1eXw/SvVF6dIh+CNUUPm7SbyLyI1ij0r6YOzbWO6wcpB6PncXlBt+vlFknB0Ya1YuGBPX+2S57J+fp3iCvHjpLXEuvyVpo3ittOk8m/wdH5TrN7vlXl9Yrp8voGR+6xbF1yWPNE2n3Pm73EA2Xq7nXionzndN3jNY5dS/R8fnfrL8vP2H/MxdQa63nByf+Tf7OO5FdwBJz9sb5LJWVW74u0TSYvF61iv6JUm/KDjGHtMYylPdPSSXa7P7wE5x/e8X3w/N/1x2fnBs2dh630oPgC0+CBcWb5WH45+v+iIuX0/ek91olpF7aZympLVZBfTSUn1KltvlaSOymL4gJxemKulx3uTnixomnlXOsmPze3luv6wH3opy790TFT0G1Jg4b+kcsHLP9nvjM56oxsr6ovKw2gXlSt2ByUNutXiwVOVCUcuHMOcfrMl5UJGHib4l6UOx/3NqXPx1lNzD4H3Jz64oF4zvU27KkXl5nvayf7U47g/IU16kw1u3iYfzh4s4R/s6znKS7M8RU3YO7yz3FrhZTRLnBcbZUce2k+LtpFhz8eV77F4jN/RkjT1TVa/cj5F7cr8lL6zZ0grmHOKtyBXMN1XvUZ4ml34S97Nn5BE1X1b9XtyS60495/QdIzeefUX1++5QOXn6MzWWCx6XR3idqwITDUqmrpAbeWbE8VpQLs88oCQZmsR8gjxlW2mNv3KS4za5QTprpNhBHr3x/ey8Tt6/evK3FnqM4+tVqi/wNzYfh9xB4C15FMISBR/LNI7T43w8Q+55+aL87PpAvP4tufFhpqS75PLs6gXFubR8T/1Jk7izxQgvVEwdlP598miPSUqS7UWcB8m5WYn70PmK3qxxnV0ql2k/pnpvzjXkafP+nvu/VpG0ckHHepI88vTfapy2aSF5MeOG6WPkulChazAk1/Paco/nSfH9MLkM/ogan7uDJG0uN1IW9tztpFizeONrtkbAhXIP5+F9nedyPeJmeQrNUqZpili+qZ4LrS8ud2q7VDH9aAlxDZEbxp+VO6adE/9eJ3nP5nKv8+cl7RT7RsiNaAeVEPNv5OfSDRHT6slra6pJ4jz+zlLWt4nfOTzivVieMmZxuRw2S+6ckN1nV5AbLZom/lsU2zrysz7rmZ0dp+0ijiXj+6xOfkB8P1rutV/2aLS2PbZsbL1tpQcwkDcliyDKvZ7PU30O6PXlHk0PqnHl86yyuVjy7x7DtFoY81i5EP7n+D7tTbJb3Ngapmop8HiOkLSfMhAeTwAAUpZJREFU3AP+JDUOAbxI0kXx75Xled9OTh44+0dhosjjeJ6cAH9TLvTkezytEHF+K9n3Ubmy9P6iHnpygma03JNlOSXD+eK1B+WebZ+Qe5Cmc+ltEufxTrn/c3m1qJeT6pXLIXLleC01DlteQ65YPCiPMlhJHiJ6tZzAKXX4lzxU7lG5EWqV3Gs7qp44L+Ma66hj20nxdlisvTWk/UVO5q6U7D9YPXvsjpXnqryi2f/Vwrh7VMDlXpAvSvpasi8d2v4zuZJ3rOpD31tSkZe0mVyx3D45pr+Ue5SmI5IWlpMgf072bSg/0xZUQUlduXGv2bRA34jPfHtJG6je+zn/N1wu9zorczjz8kpGaqg+9UFWyRwhTyv0qdzPtXLdmIXj+v60nPxYMvf6KRHjwarPE58mfr8v9+osYp712SMikn17y73dNlO9nPuZiHmv5H1DJL1bLkcUtdjjZnLFfOvkHD4ujnOWePi26qMQl0h+diW50eKkIu9bye8fLd9jj5d0TLK/Ii+Mdonqa99cIDdGTFXjtFlF3m+XlhN3b8X5OCRizeIZLyfOn5R0bsHH8j2KUTq5/T+IY/j55G94SH72Hiw3OHxSfu5eVcS9q5NizcXXJSfB/xi/fxnV660ryYn/9ZP3p8/dw+Vy8CIFxDlYfm5uGHEtLGlLuf71ttyxaYfk/bvHcc8WtSx04d/4mq1v8krEmY04S0f6ZD3OX5XrFSfIo+fWKSDOMZI2zO17Nu4Fv1KuYUyNifM9Wh3fnM7b+Ppxuby9ieqNUJ+XOzUekHvvanIHt6J6a2f3+j3UWE9YWe60sJvqz9x0vbuPy/mQTTi2bGxzt5UewEDb5AU+z0y+Hy4XJk+TdGzuvRvLPfYeUmPiPE1Ut6QQpF6SAnKh91olBVw19sw7We7tcpViaF1Bx3WMnDi6Vp665ENKegnJ04e8KvfQeUYeCrxAvLZ0FCb+qgJ7PcpDZB+SezNMl5Phae+lVeNYHhP/Xjr+fY5a1EO7SYxrqD73XHccw7sUQ+/jPYfKQ62rkvaOfRW5wH6VkoXo1PokTjrs65w4vq/Lvdq/rKgAx991T8T8YBz7SSpxzv34vUPkXgD3xjmxdOwflrxnR7ki/JCkLQqMraOObSfF20mxxu/pava9fP/9Q/L37CwnqLJhoWmP3VEqoBeRej5zR8uV4H3kQvoW8mJJe/fxfxwh9+b/h1rUQ1NO5r0p6bfx/Uh5WO258rQbaWV4pPwseELSIZJ2jWM/OTmmLa3Iy4nOp+Jc/I4aF5lbUa6sT5OTol+L910hJyS/KD+DX1IBazDIvcMPkssnX1XjgsTj5Ib+v8oV0Kq8uFt2HLeM4/rpVscZv28DuZEkO7ZVuRxwiBp7Ep4nJyD2U/PEecvPA7nx60JJ6+b2nyL3MM86Jayk6FGsXC9TFdhrP73GVB9huEYc46vkCnxFTvb9NvZfEufOr+URlreogMXs5QURPyA3PGWjYNaSy2FV5Rb3TM7lA+SkyLlyY0/Rc9Xmh/yvJ5ev8yNns7gWlEck3a+CppeLe1J2be0jab3ktTXiXLhHMTpGnvv5anlURFUe+TNZBTx3OyzW9JxdJdl/keo94kfK9+BH5Mbo6WpcdDm7b30oXt+wVfHG7xktj4a9O47XrIjty/Kokp3kstb0OI5byKNR/h3fF9LYl4s5SzKeLif1n5E7fmXlrrTxYWO5ke9x+d71ngLiGyN3CDtb9ZF5X4ljfLGcuP+mkpEn8Z41k3vF7q2Os5fzNm3YP0DS88n3u6pxJPUCcgeBEbn/r4jp+ypx/r0cxzIbXf8uOW/0lPysy2Ltkp/DV8rP50Iaejrx2LKx9baVHsBA2uQC+xvytAvZg2RluYJUlRPnQ9VYOc5WPr9PScGixXGuI1fIP57bP1j13oTPSvqIkoqZnPA7P7bHVV8MrNWJ0myO9Uvl3jbNehOuLleMZynmUI39i8lDfx5WQYuMqF5J7JKHrf9FbnV9Ubke56rPUfq0XHB7TgWsdB6/eyM5eXeuvLjcB+Vej3fKCb2D5F54i8vDKJ+Ve2ytL/eAuU65Xk4tiLFZj9eRcmL/Snn+32/KFftuuVfT4vG+1SK+t+Jvzc7lIhch7C3+g+SC5VWqL/g7NHnP5+SCUcvmre20Y9tJ8XZSrE3iXENOIE2M+0F2fS8mVyz3Tc7RtBA8TK6cfi33/7Uy8dTsmbuvPLXFY3KlIqssvyz3Jj9K7p23ppKGX/keWI3/a54ea7mH21vxO7LGyH/E73tCMb2VGssG75Mrpa/Kz4cpSkavFXQuXBgxPiInpPdOXts5/qbfxPe7xPn9lpxMv1bFVOA3jd93i9wY2S0/c9Nj+TPVE1PZlB1ZJfMqOUFdROPZRnLPwaPlXuYLywtnHhexXSBps+T95yqXOM/9f628thaQyy/XK9YDiGM2XC4j/CX2rab6yL6sYv8TSXsWcY4m8abX2Ojca++La+g6JfMoy5X2u+WeezfGNdnyJHTEepvqDSevKeYmlpPQD8nlxQ81+4zVs2GilYnSUXKv5q1z+9PE3TrydEFVSV9I9mfHcpyShqwCzoUu1acGujtiOzh5fTe5rnCY6tMEDJHLttvH10IWre6UWHs5Z7PRO8fJ99Gj5MbSt+U1TXaWE+pXyw1wWVlmqFyneFTSoi2MeYxcd5ws11kmyNNGnRV/w3nyM2C8PNf+1Ljupsbf86QK6LjSxzX2MXmEzBS5nHCA6mWAtDPbUDl52ZL1znIxLSDfny5S4yid5SOGEXIS/7U41mNzP7+2PCqtpQupzuG83SVe200uFy6l+to3s3tBxzlxsgoY9a3GBvF0loIrVE+cZ2XHdeM8nS53BFgkrrVr1Njo2+qOFR1xbNnY+ruVHsBA2VQfdj27h0vy2gS51foNSZ+MfekNciO5cnKqWp+AHi9XeLIK5Klyr7C0d/vCclL8ViULD8m9yybHQ+9wuRdZS1fmlhP5J8qFhjTZnBYYviT31thCLiA9JVcyfykXjp5Tixefyj+cVO8psE/Evpo8lOoVOXG+QvLe7eWejj9VcYn9zeIBd5SkFXOvrSUXgmclD7ll5Yrw/XIF8ya54NPSCqbqPdm6VK8YHBTn8Oq59/4hYt4t2fceuXBexhy1adImm6c46ykySh4a/oycKMl6xaWJ85Yu9Ndpx7aT4u2kWHOxbCrfL+9SvSB8k+o9Xc+QK/bfVM+pmtaTpw34TkGx9vrMjdffJU83ta2czH9TbsB+SH52ZZXmNPlzqHJTJs2DONeXE9+3K5c4kpOiVfl+mx3j9Fm8eJwLm6qgJE4agzx/5mny8+lwuXH/QsWzWJ7H9A3Vk/5LyiOQlleTRWBbeA4cKT+jhqveEL1B7r1/if3HyAnrfVVAw2/y+5eM3/VHNZnTWW5Iq8Y5kfbqP1t+Vv9UuWRwC2PNEiOXKDfvd7z+N7khZXPV19/JKvTLxn3icBU0X3Gza0w9e0S/T04yXKfGxsiF5GTPmOS9rUw+ZmWvYyR9WB4Nc3V89h9JYn1KnhN20yTWHiP68n/nPI51kFx3yeoLxyqZxiL33nXkZ9bsxLlc7il8ypD4urNcvzlMTuA+JJfF14zXfycndXodCdPK+0EnxdrLOZutvbCpXCc8R26sPkWNDX9Hys/dtM42Qrm1kFoQ85CI6VJ52pj0mumSFyWtysnfdM2pPeTpkbJzfukWnwPNrrFP594zXi5bPSknzrPzZpTcU76oERzZc+FS1Tt5NFtUdaScEO0tcV7Uc6Gv83ZreYT363GtvaX6iMlsJPWVcgN3EaOkhuW+TxPnV8b1P/tYyonza+XGlLfj2vuX6mWZlt53O+nYsrH1dys9gIGwyYWGt+SKZdYTIHuoZT10Vpfn4p6pSETnHuJrqoApLqKwcGLc2P4dD+GqPIfyFxRD0+XE6cNycuFCubf2/ZJuidf3lytN41p8bJeSk/ffSo5PmlTYJ+J/SZ7eZE25p+DDcuXoz5rHSZAmMY6Jh9chikpP8toEuUX4G/H9TvHwO0cltbDKFcY35d6t6XQKafJoCXkY3euSNo99w+SC6Kpy7/9W99ZdNT7XrdLPXZ6u4nbVe5amyemLlSwykvv/ipwTOo3pJ3Jh5la5ArFJ7B8d58z0uMZ6JM5bGF9HHdtOireTYs39nuw5dpS83sIYee7kVyWdFO/5rNygWpX0yyw+uVHwajnJVkSP3b6euT0WR5SnMbg+uWctLfeS6THceR7H+f6Ic7r8rP25evaCvUi+H++pemNL02OoFidxmvy+sXLl90S5YXpd+T52l9wzbhO5Mj9VuUpfAbGlz7F0zs+15R6MG8nlmCWT1w6XexS/IVfajlFB01vIQ5gfUGNCKd/YniVy9srtvzqOcxGV9zER54WqTxuVXVtZRf6DcYxnSTo7+dlF5LLifUo6BrQ43l6vsSbHN0ucXxvnbrNe3K0sf/dW9tpMbny4LLmfZb3jGxLnRW5yfeHoOCevlkcUVOPa+bikpXLvf6+cOO+W9NWCY803kiwol7NPiH+vItcJ7pDnXN42vr9K9WdyUY3TnRRrX+fsc4qRvXIj9UjVG3+HyCOtr1GMSs6fWy2Oe9U4frsk96/8/WDPOJ8Pzu2vyJ2wWr6Ybh/X2FVxjWUN1AvJyeqn5IaVleX67eNqcWI/fn9fz4WhEUva+DBC9cT5N9TiXMFcnrfPJuftvnG8r1WM8panbLtGvvcWMVXXRnLO4udyD+1hypVJVZ+SKU2cLyqX1bdR0jCk1pdlOubYsrHNzVZ6APP7JveuqMrD2bOkV1YRX1duld02vl9b7lXaNHGe/myLYs0ecCvKPVx/Gw+7feXehNWI9zty0nRI3BSvlJPqac/iC+Lh2dK5t+Ve2FU1SXzLFeBsOO5t8TdlSf+x8bXVD49Bqg+tfkSuLP5LrshlMfwo9meLzH1G7q19pgrqWZ7EO0711uAV5/De98lTHFwuJ3iL7uW0qZxknKl64n6w3JPlfrkQWVHSm0n1ue1XbVVcc/k3nC73BDhW7o03VU7YbBevj5CTT9l0BsMLiqujjm0nxdtJsSYxNzzHVH9WDJMTpjcm7z0wztd75F69v5cT0jermHlV5/TMfUDSx3I/8yl5lM8q8X3a8NqqRr/3yxXGn8vJ53/Lz6hmifPL43z5rnpJ+BVwDoySh7DnFydeTm7oPTTZ93O5oedhebq26fJzrqh5NMep/hzLFlfPyibbysncbG2AByQdkvvZZdTYSFxE7/195ed+jxFESnoSx3nymJIFX9PzQa195g5Sfc7Z92b74uuwuM6/Ht8fEnHeKk/l9wP5GfeiWjyyL4l3jtdY/pxUvRf3VYr7cwnn7Ir5z1JOmF/QS6zXSvpgUbHmzsnF4nOeFPeIn8vTIFXlcvduakyWTZB7F85QMiVHi2N9rzzqZUJu/4pxfqQL5R0kd2B6Oj6P6XLnm6KS0J0Ua3/O2Yua7F8g7glXy+WCwpNjqk8J0SPxnYv1n3Kir0djewEx9vca+4pcBxsW97jX5AaLZxT36RbHOafnwj1xzS+U+7lsREE1/oZ2Om8vTr7/QRzTh+X77Z1yA0UR5dlx8hQs1fg8X5MbpM+Wp+dJ1znJpnH6tnoZyafWN0Z1zLFlY5vbrfQA5uctHiQ/ipvHYbEvq9isq/rQlZHJz6wtF4JmSPpUSXGPkys3MxTDgOPB9yW5BTCraB4qV5jHJz+7hNyT6CUVMCeZpB3kJGNWMU7nC/+76vNnbSkXLt6MGIuaMmKY3JPherngtbtcwZkqFxg3kwtvV6s+Nc8weXh4VZ77rcg5tofLvd0fknvc9TmsT57X+DEVlMxt8vs3kxtt3lTMLSgnRaqSfpz/jOMBfZ+aDCkvIfZvxbHbUPXeQV+I2P+YFBpGyr2J7pX0bo5t58fbYbH2eI7F/myKqT3l4dVbqz5c/LNyQ9A0uSB/uArosdssVjV/5ubn/N1MTqS2dNGx5PeNjRiPUn3aisGac+L8FblC1NKpmXqJeS/VR519P/fabnIv3u2Tfe+Te/pnw8ovzv9NLYw1/xxbJva/V258Ol7SR+XegtfHdfi1Xv6voirye0ZsC6XnbS/ve1v1HoY9EuctjHGYPFXEg3JPsGWS/XfKZZulk/fvLnegeEkefXCyctNPtTDWfl9j+eMW525V0tFFxNrLOZuOgBgqd7r4c5Ofy2I9tqhYk99dUX1R4rflKbi65AadfVWfVuY6eTrEdIqelvd+jd81SK6rVOWexQflXv9mHPMPJ/vWUH0Ni6pifn5i/d/P2bhXHC/fd89XQdNFNIl9J/m+36OhPPe+bG2WjYuML/n9/b3GbpLLicvIPbc/p+JG8/T1XLgjYlyql58dKXe4K6xDyDs8bzeRy7V7yqPCilrTYHj83uvkhpAd5I4oWUfGF+Rn2lflKd5uk/Mz31aTad44tmxs73wrPYD5fZMT0L+Km9uhsW9duXL0V9WHWqYJkrXihnhJiXFvo2Rhhtg3Wm7hvFFuNX4l3vO9eP398cC8X8X1JFpNToQcnuxrWomU5wa+SQXNl5b83uHywnKPyq2sy8nD6k6Jh2DWQn9B8jODJX1CLZ46ppd4h8bvfjw+6x6FHdUTut+SG1ferQJ7Puaul/ernoD8QOzL5qc9VJ7vb4Q89++Ncu/u0od7yYnxi1VfHG05uQA0Kdn37vg6QjGVE8e2c+PtpFhzcY9T/Tn2IzVOHXO56hX2rPL2C7kyn5+fvYipWdJYe33m5n5mQXlU0pcLPKYrqv78nz0NjPpOnE+Ov2vHEs6BIaqPkng97l1ry8+38fKcu39XrkeeXMm7WH3Mt9uieNPn2FXyvJqvxDmQTh+2qtw767gizs8+4t1YToqkPfYb5tmNrxsq6dFXQpzDkuN6rTw//W1KEiP5+5ScJB2iJmsLtDjWfl9j6pk4X63o8yF3zt6k6JAiT81xn+oNlfnjW3isud//fiVTciX7L5N7P98il9NflaejK7yMICcbswayy+N6GyFPYXCOpD+pZ0/Y7dSChZ/nl1jf6TkrN1J/NrkmC0+OqV53/E167JN/Z/fbxePc3r7oGHPx9ucaeyvuaz8t4Rrr7blwjZrXIUtNiM7FedtrnEXdc1XPITwen/fSsX9ruaHkNnm03+OqN6I8q/I6XnbMsWVjm5ut9AAGwiYPRft13MiOjptbb5X3heQeMkup4OHXTWL5d9x4F5KHhN0VN8DFY98a8XelC7jsoGRBzgJiHCcnnqapsZdbmiyvyHPUniz3fBtSYoHiqYg3q1zuIFfcHpUbIkrvAR1x9SdxnvXaOrekGPMJyKvkSsYGcb7+Oa65++PcvUeNU0SUfX1dIOmK+HeWMD9F9YT5l+TkYxm9Sjvq2HZSvJ0Uay7u9DmWLQB8bty79pJ7yv9Enrf87Xjf75v93QXHOqdn7iLy4ta/VYkVOfU/cf7HkuNcQtIP5R5Dz0r6WRzDbJHYT2R/R/IzZY1Eyp67D8e58E81mQpAHvn1j7KOacSwsJz4eETJ9EHKdQKQ14u5XQUspNqP45qtX3Cjei5i22OatiLvAb3EPVeJ8/RnCowxK3tNk3sXXhLn71pziqfoWHO/e1LcZ7MREKdIel5ehHUpuTfhGSpgBGofMS4m92a8Xx79cKSciN5K7vyxdXZ+NPnZopPRnRTr/3LOllWeGSdPe5EfIZVvPNtFnkKxsHptHzH35xr7V1nXWH+eC/G+MXK5rJSkbhLHOz5vSzy2T8p5mLQH92h57vIfqb5I7U0lPw865tiysfV3Kz2AgbLFQ+JwuWX7NjWpRMq9dR+QdFyyr7TEnqSvyUPWD5VbB29SL0OoVHDv7dzvniD3FLtJ0sebvL6QPFXAI5rDPN0tjjN9iNySPfTkIZmLlRlbL/GmBaAeiXM5SXK9pO+UGGM+AXm1IgEZ+7aWEyV/led6LGRRt37G/kt5OOPn5IT5yarPc7+MXPj9PxW8gF6nHttOireTYs3FvYA832pVTpY/JPc2bpjuSu4p99ky41X/n7kPSjom2dduifOfqcm0JiXHOVTuSXaG3Ov8YXmaiL/Jz7dF0r+nzE1+ju0gN0DdrJ7PsQly+eZ7bRDreqqXZT6Re61LrhhfI/foLzsBnR3X2+QkfuFz/r7DuPu8xso+rhFDVla8Pe6125QdUz9i3kWuLxwcx/UFecRq6feAXJyD5Y4/J8S19qSkzeNe9oDmMD0SsfYaayeesxPUd91xQTkJeamkBdsg3ra/xub0XJATvH+Kc2TdNoi3Y85bNdbJb8qXZZL3LZc859ohcd72x5aNrT9b6QEMpE1u2c7mnjsk99oyco/D21ViAjpiSRM62YIOU+JGXHqFopeYt43CzyNykn+RKPDsEAXOF5VbWKekOPv10GuXTT17nGeJ/mXlHvOXlF1gU+8JyA/EvsG597dFAVPS6qpPcXS+6onHd8nJp4dUckNKpx3bToq3k2LNxbGA3DvzdUl/Tf+eZjHm/46CY+2IZ26zz1lO6p0pj076gwqe2mIu4v2KnMidJScXZsi9yNomXnl4c/ocy0Z6LRPX3ZVtdH1tG8+Fp+TepWtIWlPSFyPWqWrSW75Njmsh81TPg7jb/hqLY7uD3CB1g+awvkw7bHJ5sCqv1fL+drmm+oh3V3m6g265PP6KpN+ppI4KnR5rh56zWd3xUXmk3KJy3XFLSf+Qe/mvWXacSbxtf4318bwdI3cEeU1tUB/PxdsR56166cymJuu0tcO50UnHlo1tTlvpAQy0TY3Dxg+Jfe+WK513qj4Ev+wehVmPwW/IleCflH3s+hHze+WeZG/HQ/l1uRfh5DYr9OQfem39EFFj4vwGeRqJK+VkU1uscJ0rKGyu+pQXm8e+LrVBb5wmcW8VlZ+pcu+RA+UpL55TQesCzG/HtpPi7aRYc3GPk3txVyX9qOx45hBrRzxzczGnSb3/xj2hrRqs1ThtyLLyiIhXVR8aPK7sGHPxps+x6+M5doXcA70tnmNJrGvLHRVejftBNZ63Z6hNRp0ksXZUeSaJuxOusfTY3qA27WShen3hs1F2+WuZ8fQj3vTetZjqa/NU5RF/bXMedFKsEWNHnLO5mN8bz6y35Xrjq/K0ODdJek/Z8UWMnXaN5Z8Lq8g9zF+TtE7Z8c0h3rY+b9WzTt7Wz9xOOrZsbH1t2U0YBapUKgvIc099T9JR8rDmheQk2duVSmVwrVabVWaMmUqlsqQ8H9VdtVptm0qlUqm18UlTqVQWlocwryP3fLxa0uO1Wu2FUgPLqVQqQyV9RJ5jvVvS+2u12pPlRtW7SqUyTO6R8Vt5xMGd8tC6tjlf03OzUqm8X57+ZA05ATm1zNj6UqlU3ivpMPm4vik3/PxfrVa7p9TAEp12bDsp3k6KNZV7jv24Vqv9pOSQetVJz9xMpVIZVKvVuiuVyiBJtVqtVm23528+nkqlsrGkPST9vJ3uX5lOeI5lKpXKWDlJtpbci/8uSffXarVaG8Y6TF5otSPKM5kOucayc/YoxSKRtVrt2XKjaq5SqSwmN0S9IGnLWq32askh9arJvWsDSR+VdFitVpvVTudBJ8UqddY5m0nqju+Tp8W5UdJ9tVrtmVIDy+mwayx7LvxGft6+JmmzWq12S6mB9aKTzttOilXqvHiBZkialyQq8QfKvbPuUXtX3r8pD13dqlarXVZ2PPOLSJx/Qk7mfLxWqz1cbkR9i4fep+Rhi3tEYb2tztdcAvJD8nl7raSvSnqznSoWqTgXBsk9XdROxzTTace2k+LtpFhT8Rw7SNLekr5Sq9X+XnJIveqkZ26mUql01Wq1av7f7Sg7hyuVypBarfZ22fH0phOeY31p1/Og08ozmU64xuLY7iBpJ0mfrtVq3SWH1KtKpbKzPCXiTrVa7bSy4+mPJknptr0fdEqsnXTOdppOusaS8+Drkvas1Wq3lRxSnzrpvO2kWKXOixfII2leokqlsqBceZvYzhW3SqWyrLwg4c7tGF8ni4fI0FqtNrPsWPqjUqkMrdVqb8W/2/V8TROQ58sLAG5ZcljzhU47tp0UbyfFmooesZ+X9Jd2vB+kOuWZi9bqhOdYJ+q08kwnSRujsh7yZcfUTKVSWUJepPAL7TjaBMXplHO203TaNVapVIbLU6C9UnYs/dFJ520nxSp1XrxAiqR5m+iUilunxImBrVKpVORFZ/4pz//4FUlvtWuP3U7Sace2k+LtpFib6aTnQyfFCgCdolKpDKvVam+WHQcwv+IaA4BiDS47AFinVN47JU4MbDFNwHhJG8lzQ1O4nEc67dh2UrydFGsznfR86KRYAaBTdNpzC+g0XGMAUCx6mgOYb1UqlVG1Nl4op5N12rHtpHg7KVYAAAAAAOZHXWUH8L+qVCqfrlQqv69UKldUKpWXK5VKrVKp/LPsuACUj8Rj63Tase2keDspVgAAAAAA5kfzw/QsB0laW9JMSdMkrVpuOAAAAAAAAACATtXxPc0lfU/SypIWkPSNkmMBAAAAAAAAAHSwju9pXqvVJmf/rlQqZYYCAAAAAAAAAOhw80NPcwAAAAAAAAAA5gmS5gAAAAAAAAAAhI6fnmVe+MAHPlArO4b+OvLIIyVJe+21V6lx9Aextk4nxUusrdNJ8RJr63RSvJ0Uq9RZ8RJr63RSvMTaOp0UL7G2TifF20mxSp0VL7G2TifFS6ytNWXKlPlx/uWOyT3OrUmTJmnixIm67LLLipw6u+W/iJ7mAAAAAAAAAAAEkuYAAAAAAAAAAASS5gAAAAAAAAAABOY0BwAAAAAAAADMUa1WU7VaVXd3t7q7u/XWW2+VHVJLkDQHAAAAAAAAgAHsrrvu0re+9a2yw2gbHZ80r1Qqn5D0ifh2sfi6UaVSmRj/fq5Wq+1dcFgAAAAAAAAA0BHGjh1bdghtpeOT5pImSNott2/52CTpUUkkzQEAAAAAAACgiZkzZ5YdQlvp+IVAa7Xaj2u1WqWPbdmyYwQAAAAAAACAdjV8+PCyQ2gr80NPcwAAAAAAAADAO7TMMsto8uTJc/1zkyZN0sSJE+d9QCXr+J7mAAAAAAAAAADMKyTNAQAAAAAAAAAIJM0BAAAAAAAAAAgkzQEAAAAAAAAACCTNAQAAAAAAAAAIg8sOAAAAAAAAAABQnlqtpmuvvVYzZsxQrVZTtVqd/TX9d/7rDTfcUHboLUHSHAAAAAAAAAAGsClTpuiwww4rO4y2QdIcAAAAAAAAAAawTTfdVLvssouee+45dXV1qVKp9Ovr9ddfr4cffrjs8Oc5kuYAAAAAAAAAMIANGTJEX/3qV+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fdmhtwRJcwAAAAAAAAAYwKZMmaLDDz+87DDaBklzAAAAAAAAABjANt98c73wwgt68cUXValU1NXV1a+vV199taZOnVp2+PMcSXMAAAAAAAAAGMAGDRqkT3/603P9c6+99tp8mTRnIVAAAAAAAAAAAAJJcwAAAAAAAAAAAtOzAAAAAAAAAMAANmvWLB1//PF65plnVK1WVavV+vX11ltvLTv0liBpDgAAAAAAAAAD2H//+18dd9xxZYfRNkiaAwAAAAAAAMAAtsUWW2jo0KF65ZVXVKlU1NXV1a+vl1xyiS677LKyw5/nSJoDAAAAAAAAwABWqVS06aabzvXP3XfffS2IpnwsBAoAAAAAAAAAQKCnOQAAAAAAAAAMYC+//LIOPvhgPfroo/1eBHR+RtIcAAAAAAAAAAawu+66S7fddlvZYbQNkuYAAAAAAAAAMIBtuOGGOvvss9Xd3a1KpTJ7/5x6nJ9xxhk688wzS4y8NUiaAwAAAAAAAMAAN2bMmLn+mbFjx7YgkvKxECgAAAAAAAAAAIGkOQAAAAAAAAAAgaQ5AAAAAAAAAACBOc0BAAAAAAAAYAB7/PHH9YUvfKHsMNoGPc0BAAAAAAAAYACbOXNm2SG0FXqaAwAAAAAAAMAAttpqq2ny5Mlz/XOTJk3SxIkT531AJaOnOQAAAAAAAAAAgZ7mAAAAAAAAADDAvf7665o1a5aq1apqtZqq1aq6u7v73K"/>
          <p:cNvSpPr/>
          <p:nvPr/>
        </p:nvSpPr>
        <p:spPr>
          <a:xfrm>
            <a:off x="155582"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pic>
        <p:nvPicPr>
          <p:cNvPr id="5" name="Picture 4">
            <a:extLst>
              <a:ext uri="{FF2B5EF4-FFF2-40B4-BE49-F238E27FC236}">
                <a16:creationId xmlns:a16="http://schemas.microsoft.com/office/drawing/2014/main" id="{881298C8-689B-211F-F77C-BE9460885914}"/>
              </a:ext>
            </a:extLst>
          </p:cNvPr>
          <p:cNvPicPr>
            <a:picLocks noChangeAspect="1"/>
          </p:cNvPicPr>
          <p:nvPr/>
        </p:nvPicPr>
        <p:blipFill rotWithShape="1">
          <a:blip r:embed="rId3"/>
          <a:srcRect l="12963" t="26767" r="1852" b="13231"/>
          <a:stretch/>
        </p:blipFill>
        <p:spPr>
          <a:xfrm>
            <a:off x="1397000" y="1578186"/>
            <a:ext cx="9347200" cy="3701628"/>
          </a:xfrm>
          <a:prstGeom prst="rect">
            <a:avLst/>
          </a:prstGeom>
        </p:spPr>
      </p:pic>
      <p:sp>
        <p:nvSpPr>
          <p:cNvPr id="2" name="Rectangle 1">
            <a:extLst>
              <a:ext uri="{FF2B5EF4-FFF2-40B4-BE49-F238E27FC236}">
                <a16:creationId xmlns:a16="http://schemas.microsoft.com/office/drawing/2014/main" id="{0AB949EC-0365-5F9B-AF95-14B10B84EAA4}"/>
              </a:ext>
            </a:extLst>
          </p:cNvPr>
          <p:cNvSpPr/>
          <p:nvPr/>
        </p:nvSpPr>
        <p:spPr>
          <a:xfrm>
            <a:off x="0" y="6350003"/>
            <a:ext cx="10028903" cy="20811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7"/>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 </a:t>
            </a:r>
            <a:endParaRPr/>
          </a:p>
        </p:txBody>
      </p:sp>
      <p:pic>
        <p:nvPicPr>
          <p:cNvPr id="230" name="Google Shape;230;p27"/>
          <p:cNvPicPr preferRelativeResize="0"/>
          <p:nvPr/>
        </p:nvPicPr>
        <p:blipFill>
          <a:blip r:embed="rId3">
            <a:alphaModFix/>
          </a:blip>
          <a:stretch>
            <a:fillRect/>
          </a:stretch>
        </p:blipFill>
        <p:spPr>
          <a:xfrm>
            <a:off x="3922025" y="1320863"/>
            <a:ext cx="7462548" cy="2346225"/>
          </a:xfrm>
          <a:prstGeom prst="rect">
            <a:avLst/>
          </a:prstGeom>
          <a:noFill/>
          <a:ln>
            <a:noFill/>
          </a:ln>
        </p:spPr>
      </p:pic>
      <p:pic>
        <p:nvPicPr>
          <p:cNvPr id="2" name="Picture 1">
            <a:extLst>
              <a:ext uri="{FF2B5EF4-FFF2-40B4-BE49-F238E27FC236}">
                <a16:creationId xmlns:a16="http://schemas.microsoft.com/office/drawing/2014/main" id="{6E6A69EB-9F45-6F0A-EDB1-F16D7E0063EF}"/>
              </a:ext>
            </a:extLst>
          </p:cNvPr>
          <p:cNvPicPr>
            <a:picLocks noChangeAspect="1"/>
          </p:cNvPicPr>
          <p:nvPr/>
        </p:nvPicPr>
        <p:blipFill>
          <a:blip r:embed="rId4"/>
          <a:stretch>
            <a:fillRect/>
          </a:stretch>
        </p:blipFill>
        <p:spPr>
          <a:xfrm>
            <a:off x="807427" y="1634637"/>
            <a:ext cx="2619685" cy="1496963"/>
          </a:xfrm>
          <a:prstGeom prst="rect">
            <a:avLst/>
          </a:prstGeom>
        </p:spPr>
      </p:pic>
      <p:sp>
        <p:nvSpPr>
          <p:cNvPr id="3" name="Rectangle 2">
            <a:extLst>
              <a:ext uri="{FF2B5EF4-FFF2-40B4-BE49-F238E27FC236}">
                <a16:creationId xmlns:a16="http://schemas.microsoft.com/office/drawing/2014/main" id="{1C9E9202-B6EE-C117-CAF6-4035B0EFEB7F}"/>
              </a:ext>
            </a:extLst>
          </p:cNvPr>
          <p:cNvSpPr/>
          <p:nvPr/>
        </p:nvSpPr>
        <p:spPr>
          <a:xfrm>
            <a:off x="0" y="6350003"/>
            <a:ext cx="10028903" cy="20811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8"/>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Visualization </a:t>
            </a:r>
            <a:endParaRPr dirty="0"/>
          </a:p>
        </p:txBody>
      </p:sp>
      <p:pic>
        <p:nvPicPr>
          <p:cNvPr id="19" name="Picture 18">
            <a:extLst>
              <a:ext uri="{FF2B5EF4-FFF2-40B4-BE49-F238E27FC236}">
                <a16:creationId xmlns:a16="http://schemas.microsoft.com/office/drawing/2014/main" id="{7B924897-6A8E-DB35-5C4D-5C91359976E1}"/>
              </a:ext>
            </a:extLst>
          </p:cNvPr>
          <p:cNvPicPr>
            <a:picLocks noChangeAspect="1"/>
          </p:cNvPicPr>
          <p:nvPr/>
        </p:nvPicPr>
        <p:blipFill rotWithShape="1">
          <a:blip r:embed="rId3"/>
          <a:srcRect l="18334" t="32984" r="2292" b="25218"/>
          <a:stretch/>
        </p:blipFill>
        <p:spPr>
          <a:xfrm>
            <a:off x="705881" y="804157"/>
            <a:ext cx="3543300" cy="2418060"/>
          </a:xfrm>
          <a:prstGeom prst="rect">
            <a:avLst/>
          </a:prstGeom>
        </p:spPr>
      </p:pic>
      <p:pic>
        <p:nvPicPr>
          <p:cNvPr id="21" name="Picture 20">
            <a:extLst>
              <a:ext uri="{FF2B5EF4-FFF2-40B4-BE49-F238E27FC236}">
                <a16:creationId xmlns:a16="http://schemas.microsoft.com/office/drawing/2014/main" id="{DAB70719-8543-7B5F-DC76-21E2E4EE5692}"/>
              </a:ext>
            </a:extLst>
          </p:cNvPr>
          <p:cNvPicPr>
            <a:picLocks noChangeAspect="1"/>
          </p:cNvPicPr>
          <p:nvPr/>
        </p:nvPicPr>
        <p:blipFill rotWithShape="1">
          <a:blip r:embed="rId4"/>
          <a:srcRect l="16844" t="39824" r="8651" b="13486"/>
          <a:stretch/>
        </p:blipFill>
        <p:spPr>
          <a:xfrm>
            <a:off x="427511" y="4276649"/>
            <a:ext cx="4100040" cy="1969673"/>
          </a:xfrm>
          <a:prstGeom prst="rect">
            <a:avLst/>
          </a:prstGeom>
        </p:spPr>
      </p:pic>
      <p:pic>
        <p:nvPicPr>
          <p:cNvPr id="22" name="Picture 21">
            <a:extLst>
              <a:ext uri="{FF2B5EF4-FFF2-40B4-BE49-F238E27FC236}">
                <a16:creationId xmlns:a16="http://schemas.microsoft.com/office/drawing/2014/main" id="{0B336882-541D-5565-9790-84968C01A79C}"/>
              </a:ext>
            </a:extLst>
          </p:cNvPr>
          <p:cNvPicPr>
            <a:picLocks noChangeAspect="1"/>
          </p:cNvPicPr>
          <p:nvPr/>
        </p:nvPicPr>
        <p:blipFill>
          <a:blip r:embed="rId5"/>
          <a:stretch>
            <a:fillRect/>
          </a:stretch>
        </p:blipFill>
        <p:spPr>
          <a:xfrm>
            <a:off x="7027491" y="884462"/>
            <a:ext cx="4182218" cy="1950889"/>
          </a:xfrm>
          <a:prstGeom prst="rect">
            <a:avLst/>
          </a:prstGeom>
        </p:spPr>
      </p:pic>
      <p:sp>
        <p:nvSpPr>
          <p:cNvPr id="2" name="Rectangle 1">
            <a:extLst>
              <a:ext uri="{FF2B5EF4-FFF2-40B4-BE49-F238E27FC236}">
                <a16:creationId xmlns:a16="http://schemas.microsoft.com/office/drawing/2014/main" id="{26807CEA-44DB-ADDA-817E-55C336006639}"/>
              </a:ext>
            </a:extLst>
          </p:cNvPr>
          <p:cNvSpPr/>
          <p:nvPr/>
        </p:nvSpPr>
        <p:spPr>
          <a:xfrm>
            <a:off x="0" y="6350003"/>
            <a:ext cx="10028903" cy="20811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4BF09-DE99-F828-605A-263FEB39F912}"/>
              </a:ext>
            </a:extLst>
          </p:cNvPr>
          <p:cNvSpPr>
            <a:spLocks noGrp="1"/>
          </p:cNvSpPr>
          <p:nvPr>
            <p:ph type="title"/>
          </p:nvPr>
        </p:nvSpPr>
        <p:spPr>
          <a:xfrm>
            <a:off x="228600" y="205513"/>
            <a:ext cx="10515600" cy="480041"/>
          </a:xfrm>
        </p:spPr>
        <p:txBody>
          <a:bodyPr/>
          <a:lstStyle/>
          <a:p>
            <a:r>
              <a:rPr lang="en-US" sz="2800" b="1" dirty="0">
                <a:latin typeface="Times New Roman"/>
                <a:ea typeface="Times New Roman"/>
                <a:cs typeface="Times New Roman"/>
                <a:sym typeface="Times New Roman"/>
              </a:rPr>
              <a:t>Data Visualization </a:t>
            </a:r>
            <a:endParaRPr lang="en-IN" dirty="0"/>
          </a:p>
        </p:txBody>
      </p:sp>
      <p:pic>
        <p:nvPicPr>
          <p:cNvPr id="4" name="Picture 3">
            <a:extLst>
              <a:ext uri="{FF2B5EF4-FFF2-40B4-BE49-F238E27FC236}">
                <a16:creationId xmlns:a16="http://schemas.microsoft.com/office/drawing/2014/main" id="{BD3E61F3-ADA4-CF71-252A-0E3AAAEF3F68}"/>
              </a:ext>
            </a:extLst>
          </p:cNvPr>
          <p:cNvPicPr>
            <a:picLocks noChangeAspect="1"/>
          </p:cNvPicPr>
          <p:nvPr/>
        </p:nvPicPr>
        <p:blipFill rotWithShape="1">
          <a:blip r:embed="rId2"/>
          <a:srcRect l="16041" t="35942" r="10166" b="22259"/>
          <a:stretch/>
        </p:blipFill>
        <p:spPr>
          <a:xfrm>
            <a:off x="698500" y="959462"/>
            <a:ext cx="4495800" cy="2865103"/>
          </a:xfrm>
          <a:prstGeom prst="rect">
            <a:avLst/>
          </a:prstGeom>
        </p:spPr>
      </p:pic>
      <p:pic>
        <p:nvPicPr>
          <p:cNvPr id="5" name="Picture 4">
            <a:extLst>
              <a:ext uri="{FF2B5EF4-FFF2-40B4-BE49-F238E27FC236}">
                <a16:creationId xmlns:a16="http://schemas.microsoft.com/office/drawing/2014/main" id="{B6FF3791-27C9-9371-F3BB-04CE2863AA19}"/>
              </a:ext>
            </a:extLst>
          </p:cNvPr>
          <p:cNvPicPr>
            <a:picLocks noChangeAspect="1"/>
          </p:cNvPicPr>
          <p:nvPr/>
        </p:nvPicPr>
        <p:blipFill rotWithShape="1">
          <a:blip r:embed="rId3"/>
          <a:srcRect l="16498" t="31567" r="7044" b="23587"/>
          <a:stretch/>
        </p:blipFill>
        <p:spPr>
          <a:xfrm>
            <a:off x="995751" y="4098473"/>
            <a:ext cx="3901297" cy="2228064"/>
          </a:xfrm>
          <a:prstGeom prst="rect">
            <a:avLst/>
          </a:prstGeom>
        </p:spPr>
      </p:pic>
      <p:pic>
        <p:nvPicPr>
          <p:cNvPr id="6" name="Picture 5">
            <a:extLst>
              <a:ext uri="{FF2B5EF4-FFF2-40B4-BE49-F238E27FC236}">
                <a16:creationId xmlns:a16="http://schemas.microsoft.com/office/drawing/2014/main" id="{A617D191-928D-F80E-5B23-41C67699DEFE}"/>
              </a:ext>
            </a:extLst>
          </p:cNvPr>
          <p:cNvPicPr>
            <a:picLocks noChangeAspect="1"/>
          </p:cNvPicPr>
          <p:nvPr/>
        </p:nvPicPr>
        <p:blipFill rotWithShape="1">
          <a:blip r:embed="rId4"/>
          <a:srcRect l="18184" t="29379" r="3690" b="21224"/>
          <a:stretch/>
        </p:blipFill>
        <p:spPr>
          <a:xfrm>
            <a:off x="6997701" y="1137264"/>
            <a:ext cx="5194299" cy="2534901"/>
          </a:xfrm>
          <a:prstGeom prst="rect">
            <a:avLst/>
          </a:prstGeom>
        </p:spPr>
      </p:pic>
      <p:sp>
        <p:nvSpPr>
          <p:cNvPr id="3" name="Rectangle 2">
            <a:extLst>
              <a:ext uri="{FF2B5EF4-FFF2-40B4-BE49-F238E27FC236}">
                <a16:creationId xmlns:a16="http://schemas.microsoft.com/office/drawing/2014/main" id="{CF2F808A-891A-1144-0C6A-4CFD50C1220D}"/>
              </a:ext>
            </a:extLst>
          </p:cNvPr>
          <p:cNvSpPr/>
          <p:nvPr/>
        </p:nvSpPr>
        <p:spPr>
          <a:xfrm>
            <a:off x="0" y="6350003"/>
            <a:ext cx="10028903" cy="20811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856560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4"/>
          <p:cNvSpPr txBox="1">
            <a:spLocks noGrp="1"/>
          </p:cNvSpPr>
          <p:nvPr>
            <p:ph type="title"/>
          </p:nvPr>
        </p:nvSpPr>
        <p:spPr>
          <a:xfrm>
            <a:off x="260685" y="177860"/>
            <a:ext cx="10515600" cy="535491"/>
          </a:xfrm>
          <a:prstGeom prst="rect">
            <a:avLst/>
          </a:prstGeom>
          <a:noFill/>
          <a:ln>
            <a:noFill/>
          </a:ln>
        </p:spPr>
        <p:txBody>
          <a:bodyPr spcFirstLastPara="1" wrap="square" lIns="91425" tIns="45675" rIns="91425"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Team Members</a:t>
            </a:r>
            <a:endParaRPr b="1">
              <a:latin typeface="Times New Roman"/>
              <a:ea typeface="Times New Roman"/>
              <a:cs typeface="Times New Roman"/>
              <a:sym typeface="Times New Roman"/>
            </a:endParaRPr>
          </a:p>
        </p:txBody>
      </p:sp>
      <p:sp>
        <p:nvSpPr>
          <p:cNvPr id="120" name="Google Shape;120;p4"/>
          <p:cNvSpPr txBox="1"/>
          <p:nvPr/>
        </p:nvSpPr>
        <p:spPr>
          <a:xfrm>
            <a:off x="4530635" y="2769325"/>
            <a:ext cx="3178500" cy="15084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800" b="1" i="0" u="none" strike="noStrike" cap="none">
                <a:solidFill>
                  <a:schemeClr val="dk1"/>
                </a:solidFill>
                <a:latin typeface="Times New Roman"/>
                <a:ea typeface="Times New Roman"/>
                <a:cs typeface="Times New Roman"/>
                <a:sym typeface="Times New Roman"/>
              </a:rPr>
              <a:t>Name:Vikrant nikunj</a:t>
            </a:r>
            <a:endParaRPr sz="1800"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200"/>
              <a:buFont typeface="Arial"/>
              <a:buNone/>
            </a:pPr>
            <a:r>
              <a:rPr lang="en-US" sz="1800" u="sng">
                <a:solidFill>
                  <a:schemeClr val="hlink"/>
                </a:solidFill>
                <a:highlight>
                  <a:srgbClr val="FFFFFF"/>
                </a:highlight>
                <a:latin typeface="Times New Roman"/>
                <a:ea typeface="Times New Roman"/>
                <a:cs typeface="Times New Roman"/>
                <a:sym typeface="Times New Roman"/>
                <a:hlinkClick r:id="rId3"/>
              </a:rPr>
              <a:t>linkedin.com/in/vikrant-nikunj-279872126</a:t>
            </a:r>
            <a:endParaRPr sz="1800" b="1" i="0" u="none" strike="noStrike" cap="none">
              <a:solidFill>
                <a:srgbClr val="0070C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900"/>
              <a:buFont typeface="Arial"/>
              <a:buNone/>
            </a:pPr>
            <a:br>
              <a:rPr lang="en-US" sz="1800" i="0" u="none" strike="noStrike" cap="none">
                <a:solidFill>
                  <a:srgbClr val="000000"/>
                </a:solidFill>
                <a:latin typeface="Times New Roman"/>
                <a:ea typeface="Times New Roman"/>
                <a:cs typeface="Times New Roman"/>
                <a:sym typeface="Times New Roman"/>
              </a:rPr>
            </a:br>
            <a:endParaRPr sz="1800" i="0" u="none" strike="noStrike" cap="none">
              <a:solidFill>
                <a:srgbClr val="000000"/>
              </a:solidFill>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E119FFAD-DA59-BC1A-9A01-8CD9FA2C5894}"/>
              </a:ext>
            </a:extLst>
          </p:cNvPr>
          <p:cNvSpPr txBox="1"/>
          <p:nvPr/>
        </p:nvSpPr>
        <p:spPr>
          <a:xfrm>
            <a:off x="0" y="5840359"/>
            <a:ext cx="10515600" cy="1022555"/>
          </a:xfrm>
          <a:prstGeom prst="rect">
            <a:avLst/>
          </a:prstGeom>
          <a:solidFill>
            <a:schemeClr val="bg1"/>
          </a:solidFill>
        </p:spPr>
        <p:txBody>
          <a:bodyPr wrap="square" rtlCol="0">
            <a:spAutoFit/>
          </a:bodyPr>
          <a:lstStyle/>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a:t>
            </a:r>
            <a:endParaRPr/>
          </a:p>
        </p:txBody>
      </p:sp>
      <p:sp>
        <p:nvSpPr>
          <p:cNvPr id="256" name="Google Shape;256;p30"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p:cNvSpPr/>
          <p:nvPr/>
        </p:nvSpPr>
        <p:spPr>
          <a:xfrm>
            <a:off x="155575" y="-144461"/>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
        <p:nvSpPr>
          <p:cNvPr id="257" name="Google Shape;257;p30"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p:cNvSpPr/>
          <p:nvPr/>
        </p:nvSpPr>
        <p:spPr>
          <a:xfrm>
            <a:off x="155575" y="-144461"/>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
        <p:nvSpPr>
          <p:cNvPr id="258" name="Google Shape;258;p30" descr="data:image/png;base64,iVBORw0KGgoAAAANSUhEUgAAAmQAAAH2CAYAAADeV5BpAAAAOXRFWHRTb2Z0d2FyZQBNYXRwbG90bGliIHZlcnNpb24zLjQuMywgaHR0cHM6Ly9tYXRwbG90bGliLm9yZy/MnkTPAAAACXBIWXMAAAsTAAALEwEAmpwYAAAxwklEQVR4nO3debglVXno/+8LjQyCDKFB5kYEFaOiNqBX/YnzQASNongTBSfUEBMT/cXGeK/4JB25uQ4xKiqoARRFnFFMFBBUHEBQZCYgNIMQaFAElaA07/2j1oHNZp/TVadPnbX77O/nefZzali11ltVa+/9npp2ZCaSJEmqZ53aAUiSJE06EzJJkqTKTMgkSZIqMyGTJEmqzIRMkiSpMhMySZKkykzItNaJiMMj4tO149DaKSJ+ExEPmaO6Do6IM+eirvkUEWdExGtrx9GniPjHiLg5Iv6rdixSGyZkGjvlC3PqdXdE3DEw/mdz3NYxEZERsd/Q9H8p0w9ew/oX/Bff2iYzN87MK7suFxFLSp9Y1EdcmjsRsQPwFmD3zHxw7XikNkzINHbKF+bGmbkxcA3wgoFpx/fQ5H8CB02NlC/cA4Cf99CW5pDJkYaVPrETcEtm3jTL5aV5Z0KmtdUDIuK4iLg9Ii6KiKVTMyJi24j4YkSsjIirIuKvVlPX14AnRcTmZfy5wPnAPac6ImKdiHhHRFwdETeVtjct8zaIiE9HxC0RcWtE/Dgito6I5cBTgA+Vo3sfGtV4RDw5In5Qlr126qhcRGxa2llZ2n1HRKxT5h0cEd+PiPeX5a6MiP9Rpl9bYhxMMo+JiCMj4t9LLN+PiAeXI4G/iohLI+KxA+UfUY7u3Vq2735DdX04Ik4u2/+siNhlmnUbuW3KvC0i4t8i4voSw1cGlntdRFwREb+MiJMiYtuBeRkRh0bE5cDlZdqfRMR5pY0fRMSjp9vZZfmHdl0X4Lvl761lGz5xoM73lHW4KiKeNzB904j4RETcEBG/iOY02rrTxLVORCyLiJ+X7XViRGxR5k0dnXtV2b+/iog3RMSeEXF+We8PDdQ11T8+GBG/Lvv3GTO0O13fPjki3jRU/vyIeGEZfnhEnFL202UR8dKBcuuX7XJNRNwYER+NiA2niWHGeGfajnHf98IvgTOAU4Bty346ppTbr/TlW0vffsRA/Ssi4m0RcT7w24h4aMftvUtEfLvst5sj4viI2Gxg/g4R8aVo3su3DC376oi4pLTxzYjYadQ20gTITF++xvYFrACeOTTtcOC/gecD6wLvBn5U5q0DnAv8b+ABwEOAK4HnTFP/McA/AkcBbyzTTgReDpwJHFymvRq4otS3MfAl4FNl3utpkrqNSjyPBx5U5p0BvHaG9dsRuL20tx7wR8AeZd5xwFeBTYAlNEfyXlPmHQzcBbyqtPmPNEcTPwysDzy71LvxwHreXGLbAPg2cBXwyoHlTy9l1yvr+vayDZ9e6nrYQF2/BPYCFgHHAydMs34zbZuTgc8Bm5c2n1qmP73E+riyLh8EvjtQZ9J84W4BbFjK3QTsXdo4iKbfrD9NTAk8dBbrsqQsu2hg2sHAH4DXlbbfCFwPRJn/FeBjwAOBrYCzgddPU/+bgR8B25f1/hjw2aG2P1r237Np3gNfKfVuV7bBUwfiugv4m7JtXwb8GthiuF8yc99+KXDWQIyPAW4p/eKBwLU0fXBR2Q83A48sZf8FOKnsp01KP3j3NOu+unin3Y4Dy76pxLEhsA9w3UD9uwG/BZ5V6v+7ss4PGPicOQ/YoSzfdXs/tNS9PrCYJnn/lzJvXeBnwPtL/BsATy7zXljieESJ/R3AD2p/7vqq86oegC9fM72YPiE7dWB8d+COMrw3cM1Q+cOAf5um/mNokpEnAz8ENgVuLB/KgwnZacBfDCz3MJov4kU0X2g/AB49ov4zmDkhOwz48ojp6wJ30lwDMzXt9cAZZfhg4PKBeY8qXyBbD0y7hXuTu2OAowfmvQm4ZGj5W8vwU2iODq4zMP+zwOEDdX18YN7zgUunWb+R2wbYBrgb2HzEMp8A/nlgfOOyrZeU8QSePjD/I8A/DNVxGeXLckT9wwlZ23VZwuiE7IqB8Y1KmQcDW5d9uOHA/JdTEt8R9V8CPGNoG031sam2txvavy8bGP8i8OaBuO5JDMu0s4FXDPdLZu7b69MkrLuWee8BjizDLwO+N7QOHwPeCQRNArTLwLwnAldNs+7Txru67ViWHX7P78N9E7L/BZw4ML4O8AtgnzK+Anj1iH3danuPWJ8XAj8dWO+Vg/1moNy/U/7JGojrd8BOo+r1tbBfnivX2mrwzqnfARvEvdeObBsRtw7MXxf43kyVZeaZEbGY5j/Ur2fmHRExWGRb4OqB8atpvrC2Bj5F85/1CeU0xaeBv8/MP7RYjx0Yfa3aljRHIYbb3G5g/MaB4TvKegxP23iG8tOV3Ra4NjPvnqHt4e0/2M6gkdumTPtlZv5qxDLbAj+ZGsnM30TELaX9FWXytQPldwIOGjq19oBSTxtt12W1y2fm70q/2ZjmyNB6wA0DfWkd7hv7oJ2AL0fE4HZfRdPHprTdhwC/yGy+5YurGb1Npu3bmfmLiDgR+POIeBdNIvSSgXj3HnqvLaLZ54tpktNzB9Y9aN6L05ku3p1Y/XacbpuOXMfMvDsiruW+fXpUHa22d0RsBfwrzT8zm5T4pvr2DsDVmXnXiPp3Aj4QEe8dmBYlrqtHlNcCZkKmheZamv/Cd53Fsp+mOdX5tBHzrqf58JyyI81pkhvLB+27gHdFxBLgGzRHaD5B81/26uLda8T0m2mOUuwEXDzQ5i/arMgauh7YISLWGUjKdqQ5ZdpJSUpHbZtvAFtExGaZeeuI9u/Z1hHxQJpTuYPrPrhdrwWWZ+byrvF1tLp9OexamiM7W07zZTyq/Ksz8/vDM8q262q7iIiBJGdHmlOIw6bt22X8WJok60zgd5n5w4F4v5OZzxoR7zo0CcsjM7Ntn50u3jbbcXX75nqao8BT8QVNojRdn+rq3WX5R2fmLeUau6nrxK4FdoyIRSPin+q7fdyspLWMF/VroTkbuK1coLthRKwbEX8cEXu2WPZfaa4D+e6IeZ8F/iYido6IjYF/Aj6XmXdFxNMi4lHlIuPbaBKpVWW5G2muzZnO8cAzI+KlEbEoIv4oIvbIzFU017Itj4hNyoW+f0uTNPbtLJrTTX8XEetFxD7AC4ATulY03bbJzBtoTtccGRGbl3b+v7LYZ4BXRcQeEbE+zbY+KzNXTNPM0cAbImLvaDwwIvaNiE26xrsaK2lOs7Z6hllZx28B742IB0Vz8fwuEfHUaRb5KM3+3gkgIhZHxP5rEO9WwF+VbXsAzXVK3xhRbtq+XdbjhzTr/V6axGzK14HdIuIVpY31ykXvjyiJ/NHA+8vRIyJiu4h4Ttd4Z7EdRzkR2DcinhER69E8EuNOmtPpc2ET4Dc0N3xsB/z/A/POBm4Ajih9c4OIeFKZ91HgsIh4JNxz88IBcxST1jImZFpQSiLzAmAPmovWbwY+TnNt2OqW/WVmnjZ02mTKJ2m+jL5b6v1vmuuwoLle6As0CcclwHe4N3H6APCScgfVv45o8xqa65beQnOtznk0F05T6v8tzU0JZ9IkKp9c3Xqsqcz8PbAf8Dya7Xck8MrMvHQW1c20bV5Bk6BdSnOB9JtL+6fRXPPzRZovsl2AA2eI9xyai+o/RHOa6Aqa64rmVGb+DlgOfD+au+ye0GKxV9KcPr24xPYFmmvDRvkAzRGhb0XE7TQX+O+9BiGfBexKsw+XAy/JzFtGlJupb085juYI0z3/EGTm7TQXux9IcwTqv4D/Q3PdGcDbaPbFjyLiNuBUmuvTZhNvl+14P5l5GfDnNDeI3EzzGfGC0tfnwrtobmr4Nc3NKl8aaHvqM+mhNDfeXEdz/R2Z+WWabXZC2UYX0rzvNIFi9HePJGltFc2jU16bmU+eo/peCRwyV/WNqP9g5jBeaW3kETJJ0rQiYiPgL2geDSOpJyZkkqSRyjVfK2muhfxM5XCkBc1TlpIkSZV5hEySJKkyEzJJkqTK1uoHw2655Za5ZMmS2mFIkiSt1rnnnntzZi4eNW+tTsiWLFnCOeecUzsMSZKk1YqIaX8Sy1OWkiRJlZmQSZIkVWZCJkmSVJkJmSRJUmUmZJIkSZWZkEmSJFVmQiZJklSZCZkkSVJlJmSSJEmVmZBJkiRVZkImSZJUmQmZJElSZSZkkiRJlZmQSZIkVWZCJkmSVJkJmSRJUmUmZJIkSZWZkEmSJFVmQiZJklTZotoBzJUly06+37QVR+xbIRJJkqRuPEImSZJUmQmZJElSZSZkkiRJlZmQSZIkVWZCJkmSVNmCucuyC+/IlCRJ48QjZJIkSZWZkEmSJFVmQiZJklSZCZkkSVJlJmSSJEmVmZBJkiRVZkImSZJUmQmZJElSZSZkkiRJlZmQSZIkVWZCJkmSVJkJmSRJUmUmZJIkSZWZkEmSJFVmQiZJklSZCZkkSVJlJmSSJEmVmZBJkiRVZkImSZJUmQmZJElSZSZkkiRJlZmQSZIkVWZCJkmSVJkJmSRJUmW9JWQRsUFEnB0RP4uIiyLiXWX6FhFxSkRcXv5uPrDMYRFxRURcFhHP6Ss2SZKkcdLnEbI7gadn5mOAPYDnRsQTgGXAaZm5K3BaGScidgcOBB4JPBc4MiLW7TE+SZKksdBbQpaN35TR9corgf2BY8v0Y4EXluH9gRMy887MvAq4Atirr/gkSZLGRa/XkEXEuhFxHnATcEpmngVsnZk3AJS/W5Xi2wHXDix+XZkmSZK0oPWakGXmqszcA9ge2Csi/niG4jGqivsVijgkIs6JiHNWrlw5R5FKkiTVMy93WWbmrcAZNNeG3RgR2wCUvzeVYtcBOwwstj1w/Yi6jsrMpZm5dPHixX2GLUmSNC/6vMtycURsVoY3BJ4JXAqcBBxUih0EfLUMnwQcGBHrR8TOwK7A2X3FJ0mSNC4W9Vj3NsCx5U7JdYATM/PrEfFD4MSIeA1wDXAAQGZeFBEnAhcDdwGHZuaqHuOTJEkaC70lZJl5PvDYEdNvAZ4xzTLLgeV9xSRJkjSOfFK/JElSZSZkkiRJlZmQSZIkVWZCJkmSVJkJmSRJUmUmZJIkSZWZkEmSJFVmQiZJklSZCZkkSVJlJmSSJEmV9flblmu9JctOHjl9xRH7znMkkiRpIfMImSRJUmUmZJIkSZWZkEmSJFXmNWRzxOvNJEnSbHmETJIkqTITMkmSpMpMyCRJkiozIZMkSarMhEySJKkyEzJJkqTKTMgkSZIqMyGTJEmqzIRMkiSpMhMySZKkykzIJEmSKjMhkyRJqsyETJIkqTITMkmSpMpMyCRJkipbVDuASbRk2cn3m7biiH0rRCJJksaBR8gkSZIqMyGTJEmqzFOWY87Tm5IkLXweIZMkSarMhEySJKkyEzJJkqTKTMgkSZIqMyGTJEmqzIRMkiSpMh97sUCMejwG+IgMSZLWBh4hkyRJqsyETJIkqTITMkmSpMpMyCRJkiozIZMkSarMhEySJKkyEzJJkqTKTMgkSZIqMyGTJEmqzIRMkiSpMhMySZKkykzIJEmSKjMhkyRJqqy3hCwidoiI0yPikoi4KCL+ukw/PCJ+ERHnldfzB5Y5LCKuiIjLIuI5fcUmSZI0Thb1WPddwFsy8ycRsQlwbkScUua9PzPfM1g4InYHDgQeCWwLnBoRu2Xmqh5jlCRJqq63I2SZeUNm/qQM3w5cAmw3wyL7Aydk5p2ZeRVwBbBXX/FJkiSNi3m5hiwilgCPBc4qk/4yIs6PiE9GxOZl2nbAtQOLXcfMCZwkSdKC0HtCFhEbA18E3pyZtwEfAXYB9gBuAN47VXTE4jmivkMi4pyIOGflypX9BC1JkjSPek3IImI9mmTs+Mz8EkBm3piZqzLzbuBo7j0teR2ww8Di2wPXD9eZmUdl5tLMXLp48eI+w5ckSZoXfd5lGcAngEsy830D07cZKPYi4MIyfBJwYESsHxE7A7sCZ/cVnyRJ0rjo8y7LJwGvAC6IiPPKtLcDL4+IPWhOR64AXg+QmRdFxInAxTR3aB7qHZaSJGkS9JaQZeaZjL4u7BszLLMcWN5XTJIkSePIJ/VLkiRVZkImSZJUmQmZJElSZSZkkiRJlZmQSZIkVWZCJkmSVJkJmSRJUmUmZJIkSZWZkEmSJFVmQiZJklSZCZkkSVJlJmSSJEmVmZBJkiRVZkImSZJUmQmZJElSZSZkkiRJlZmQSZIkVWZCJkmSVJkJmSRJUmUmZJIkSZWZkEmSJFVmQiZJklSZCZkkSVJlJmSSJEmVmZBJkiRVZkImSZJUmQmZJElSZSZkkiRJlZmQSZIkVWZCJkmSVJkJmSRJUmUmZJIkSZWZkEmSJFVmQiZJklSZCZkkSVJlJmSSJEmVmZBJkiRVZkImSZJU2aLaAWj+LVl28v2mrThi3wqRSJIk8AiZJElSdSZkkiRJlZmQSZIkVWZCJkmSVJkJmSRJUmUmZJIkSZWZkEmSJFVmQiZJklSZCZkkSVJlJmSSJEmVmZBJkiRVZkImSZJUmQmZJElSZSZkkiRJlZmQSZIkVWZCJkmSVFlvCVlE7BARp0fEJRFxUUT8dZm+RUScEhGXl7+bDyxzWERcERGXRcRz+opNkiRpnPR5hOwu4C2Z+QjgCcChEbE7sAw4LTN3BU4r45R5BwKPBJ4LHBkR6/YYnyRJ0ljoLSHLzBsy8ydl+HbgEmA7YH/g2FLsWOCFZXh/4ITMvDMzrwKuAPbqKz5JkqRxMS/XkEXEEuCxwFnA1pl5AzRJG7BVKbYdcO3AYteVacN1HRIR50TEOStXruw1bkmSpPnQe0IWERsDXwTenJm3zVR0xLS834TMozJzaWYuXbx48VyFKUmSVE2vCVlErEeTjB2fmV8qk2+MiG3K/G2Am8r064AdBhbfHri+z/gkSZLGQZ93WQbwCeCSzHzfwKyTgIPK8EHAVwemHxgR60fEzsCuwNl9xSdJkjQuFvVY95OAVwAXRMR5ZdrbgSOAEyPiNcA1wAEAmXlRRJwIXExzh+ahmbmqx/gkSZLGQm8JWWaeyejrwgCeMc0yy4HlfcUkSZI0jnxSvyRJUmUmZJIkSZWZkEmSJFVmQiZJklRZn3dZagFYsuzk+01bccS+FSKRJGnhanWELCL+uO9AJEmSJlXbI2QfjYgHAMcAn8nMW3uLSGstj6ZJkjQ7rY6QZeaTgT+j+WmjcyLiMxHxrF4jkyRJmhCtL+rPzMuBdwBvA54K/GtEXBoRf9pXcJIkSZOg7TVkj46I9wOXAE8HXpCZjyjD7+8xPkmSpAWv7TVkHwKOBt6emXdMTczM6yPiHb1EJkmSNCHaJmTPB+6Y+rHviFgH2CAzf5eZn+otOkmSpAnQ9hqyU4ENB8Y3KtMkSZK0htomZBtk5m+mRsrwRv2EJEmSNFnaJmS/jYjHTY1ExOOBO2YoL0mSpJbaXkP2ZuDzEXF9Gd8GeFkvEUmSJE2YVglZZv44Ih4OPAwI4NLM/EOvkUmSJE2ILj8uviewpCzz2IggM4/rJSpJkqQJ0iohi4hPAbsA5wGryuQETMgkSZLWUNsjZEuB3TMz+wxGkiRpErW9y/JC4MF9BiJJkjSp2h4h2xK4OCLOBu6cmpiZ+/USlSRJ0gRpm5Ad3mcQkiRJk6ztYy++ExE7Abtm5qkRsRGwbr+haaFasuzkkdNXHLHvPEciSdJ4aHUNWUS8DvgC8LEyaTvgKz3FJEmSNFHaXtR/KPAk4DaAzLwc2KqvoCRJkiZJ24Tszsz8/dRIRCyieQ6ZJEmS1lDbi/q/ExFvBzaMiGcBfwF8rb+wpMao68281kyStNC0PUK2DFgJXAC8HvgG8I6+gpIkSZokbe+yvBs4urwkSZI0h9r+luVVjLhmLDMfMucRSZIkTZguv2U5ZQPgAGCLuQ9HkiRp8rS6hiwzbxl4/SIz/wV4er+hSZIkTYa2pywfNzC6Ds0Rs016iUiSJGnCtD1l+d6B4buAFcBL5zwaSZKkCdT2Lsun9R2IJEnSpGp7yvJvZ5qfme+bm3AkSZImT5e7LPcETirjLwC+C1zbR1CSJEmTpG1CtiXwuMy8HSAiDgc+n5mv7SswSZKkSdH2p5N2BH4/MP57YMmcRyNJkjSB2h4h+xRwdkR8meaJ/S8CjustKkmSpAnS9i7L5RHx78BTyqRXZeZP+wtLkiRpcrQ9ZQmwEXBbZn4AuC4idu4pJkmSpInSKiGLiHcCbwMOK5PWAz7dV1CSJEmTpO0RshcB+wG/BcjM6/GnkyRJkuZE24Ts95mZNBf0ExEP7C8kSZKkydI2ITsxIj4GbBYRrwNOBY7uLyxJkqTJsdq7LCMigM8BDwduAx4G/O/MPKXn2CRJkibCahOyzMyI+EpmPh4wCZMkSZpjbU9Z/igi9uw1EkmSpAnV9kn9TwPeEBEraO60DJqDZ4/uKzBJkqRJMWNCFhE7ZuY1wPPmKR5JkqSJs7ojZF8BHpeZV0fEFzPzxfMQkyRJ0kRZ3TVkMTD8kD4DkSRJmlSrS8hymuHViohPRsRNEXHhwLTDI+IXEXFeeT1/YN5hEXFFRFwWEc/p0pYkSdLabHWnLB8TEbfRHCnbsAzDvRf1P2iGZY8BPgQcNzT9/Zn5nsEJEbE7cCDwSGBb4NSI2C0zV7VbDUmSpLXXjAlZZq4724oz87sRsaRl8f2BEzLzTuCqiLgC2Av44WzblyRJWlu0fQ7ZXPrLiDi/nNLcvEzbDrh2oMx1Zdr9RMQhEXFORJyzcuXKvmOVJEnq3XwnZB8BdgH2AG4A3lumx4iyI69Zy8yjMnNpZi5dvHhxL0FKkiTNp3lNyDLzxsxclZl30/w4+V5l1nXADgNFtweun8/YJEmSapnXhCwithkYfREwdQfmScCBEbF+ROwM7AqcPZ+xSZIk1dL2p5M6i4jPAvsAW0bEdcA7gX0iYg+a05ErgNcDZOZFEXEicDFwF3Cod1hKkqRJ0VtClpkvHzH5EzOUXw4s7yseLXxLlp18v2krjti3QiSSJHVT4y5LSZIkDejtCJk0zjyaJkkaJx4hkyRJqsyETJIkqTITMkmSpMpMyCRJkiozIZMkSarMhEySJKkyEzJJkqTKTMgkSZIqMyGTJEmqzIRMkiSpMhMySZKkykzIJEmSKjMhkyRJqmxR7QCkcbZk2ckjp684Yt95jkSStJB5hEySJKkyj5BJc2TU0TSPpEmS2vAImSRJUmUmZJIkSZWZkEmSJFVmQiZJklSZCZkkSVJlJmSSJEmVmZBJkiRVZkImSZJUmQmZJElSZSZkkiRJlZmQSZIkVWZCJkmSVJk/Li5V4A+RS5IGeYRMkiSpMhMySZKkykzIJEmSKjMhkyRJqsyL+qUxNurif/AGAElaaDxCJkmSVJkJmSRJUmUmZJIkSZWZkEmSJFVmQiZJklSZCZkkSVJlJmSSJEmVmZBJkiRV5oNhpQXCh8hK0trLI2SSJEmVmZBJkiRV5ilLaQKNOr3pqU1JqscjZJIkSZWZkEmSJFVmQiZJklSZCZkkSVJlJmSSJEmVmZBJkiRV1ltCFhGfjIibIuLCgWlbRMQpEXF5+bv5wLzDIuKKiLgsIp7TV1ySJEnjps/nkB0DfAg4bmDaMuC0zDwiIpaV8bdFxO7AgcAjgW2BUyNit8xc1WN8klrwmWWS1L/ejpBl5neBXw5N3h84tgwfC7xwYPoJmXlnZl4FXAHs1VdskiRJ42S+ryHbOjNvACh/tyrTtwOuHSh3XZkmSZK04I3LRf0xYlqOLBhxSEScExHnrFy5suewJEmS+jffCdmNEbENQPl7U5l+HbDDQLntgetHVZCZR2Xm0sxcunjx4l6DlSRJmg/z/ePiJwEHAUeUv18dmP6ZiHgfzUX9uwJnz3NsktbAqIv/wRsAJKmN3hKyiPgssA+wZURcB7yTJhE7MSJeA1wDHACQmRdFxInAxcBdwKHeYSlJkiZFbwlZZr58mlnPmKb8cmB5X/FIkiSNq3G5qF+SJGlizfc1ZJLkw2YlaYhHyCRJkiozIZMkSarMhEySJKkyEzJJkqTKvKhf0ljzBgBJk8AjZJIkSZWZkEmSJFVmQiZJklSZCZkkSVJlJmSSJEmVmZBJkiRVZkImSZJUmQmZJElSZSZkkiRJlZmQSZIkVWZCJkmSVJkJmSRJUmUmZJIkSZWZkEmSJFVmQiZJklSZCZkkSVJlJmSSJEmVmZBJkiRVZkImSZJU2aLaAUjSXFmy7OT7TVtxxL4VIpGkbjxCJkmSVJkJmSRJUmUmZJIkSZWZkEmSJFVmQiZJklSZCZkkSVJlJmSSJEmVmZBJkiRV5oNhJU2cUQ+QBR8iK6kej5BJkiRVZkImSZJUmQmZJElSZSZkkiRJlZmQSZIkVWZCJkmSVJkJmSRJUmUmZJIkSZWZkEmSJFVmQiZJklSZCZkkSVJlJmSSJEmVmZBJkiRVtqh2AJI0zpYsO/l+01YcsW+FSCQtZB4hkyRJqswjZJI0RzyaJmm2PEImSZJUmQmZJElSZVVOWUbECuB2YBVwV2YujYgtgM8BS4AVwEsz81c14pMkSZpPNa8he1pm3jwwvgw4LTOPiIhlZfxtdUKTpP6MutYMvN5MmmTjdMpyf+DYMnws8MJ6oUiSJM2fWglZAt+KiHMj4pAybevMvAGg/N2qUmySJEnzqtYpyydl5vURsRVwSkRc2nbBksAdArDjjjv2FZ8kSdK8qXKELDOvL39vAr4M7AXcGBHbAJS/N02z7FGZuTQzly5evHi+QpYkSerNvCdkEfHAiNhkahh4NnAhcBJwUCl2EPDV+Y5NkiSphhqnLLcGvhwRU+1/JjP/IyJ+DJwYEa8BrgEOqBCbJEnSvJv3hCwzrwQeM2L6LcAz5jseSZKk2vwtS0kaYz6zTJoMJmSStED44+bS2mucHgwrSZI0kUzIJEmSKjMhkyRJqsyETJIkqTIv6pekCeQNANJ48QiZJElSZSZkkiRJlXnKUpI0LR9MK80Pj5BJkiRVZkImSZJUmQmZJElSZSZkkiRJlZmQSZIkVWZCJkmSVJmPvZAkzQmf/i/NnkfIJEmSKjMhkyRJqsyETJIkqTITMkmSpMpMyCRJkirzLktJ0rzzjkzpvjxCJkmSVJkJmSRJUmUmZJIkSZWZkEmSJFVmQiZJklSZCZkkSVJlJmSSJEmVmZBJkiRVZkImSZJUmQmZJElSZSZkkiRJlflblpKksebvXmoSeIRMkiSpMo+QSZIWhFFH0sCjaVo7eIRMkiSpMo+QSZImjteladyYkEmSNAOTN80HT1lKkiRVZkImSZJUmQmZJElSZSZkkiRJlZmQSZIkVeZdlpIkzRHvyNRseYRMkiSpMhMySZKkyjxlKUnSPPN3NzXMhEySpDHmdWmTwYRMkqQFwuRt7eU1ZJIkSZWZkEmSJFXmKUtJkiZMl5sK1rTsdKdMPb16X2OXkEXEc4EPAOsCH8/MIyqHJEmSKpmUO1LHKiGLiHWBDwPPAq4DfhwRJ2XmxXUjkyRJ425tPkI3bteQ7QVckZlXZubvgROA/SvHJEmS1KuxOkIGbAdcOzB+HbB3pVgkSZJaH01bk9OrkZndI+tJRBwAPCczX1vGXwHslZlvGihzCHBIGX0YcNmIqrYEbm7RZNty41C2dvtdyk56+13K1m6/S9lJb79L2drtdylbu/0uZSe9/S5la7ffpewktb9TZi4eWTozx+YFPBH45sD4YcBhs6jnnLksNw5la7e/NsVau31jXZjtG2v9spPevrEuzPanXuN2DdmPgV0jYueIeABwIHBS5ZgkSZJ6NVbXkGXmXRHxl8A3aR578cnMvKhyWJIkSb0aq4QMIDO/AXxjDas5ao7LjUPZ2u13KTvp7XcpW7v9LmUnvf0uZWu336Vs7fa7lJ309ruUrd1+l7KT3j4wZhf1S5IkTaJxu4ZMkiRp4piQSZIkVWZCJkmSVNmCS8giYosOZfebRf0bTzN9cUQ8NiIeNUOZRQPDG0fE0jbxRsRDI+LFEbH7iHmbdQh/apmtI+JxJd6tWy7Terv20X6XGOYy1mnq33hovNV+neW+Wm2/GrHMtP1lhmVWW/dM75fZxNmm3oEyndaprz4wXb1d3tttynbpK31/BvTxebEm/WUu2h8o1/m9UpZbo/fLbMvOd78u82b1eT2w/Izbqs0+6OP7tWWdm80U+0xm1be6PLRs3F7Ak4BLgItofmLpFOBKmp9feuJQ2T8der0Y+K+p8Q5tXjM0vjtwKnAF8HvgLOAq4Bhg04FyBwO3AP8JPK/EeVqJ9eVDdZ4ObFmGX1GW+ThwAfCmobJ3lfZfA2y2mtj3AH5Uttmp5XVpmfa4gXLvGFq//yzrtALYe6jOR5Xlr6W5o2TzgXlnz6b9Lvu2r1jb9oGO+7XLvmrVr7r2lw79utX7pUucHevt8h7o8jnQpb+26lsd+0Crsh37ypx/BvT4edGlX7faVx33/xq/V9bk/dLxPVC7X7fuKx23VZf3dh/fr136YJf31pp/DrfdqOP4As4uHfGJND9P8OQy/XHA90ds2K8DnwT+rbxuL38/OVT2b6d5vQX45VDZHwEPK8N7AceW4dcBXxgodwHNzyjsDNwG7FKmbw2cP1TnhQPDPwb+qAxvNKLsBcCfAMeXDvlVmgfqbjhie53H0Adkmf4E4GcD4z8ZGD4ZeN7A+v1gaNkzgecCmwFvpfnwmFq3n86m/S77tsdYW/WBjvu1y75q1a+69Je269Tl/dIlzo71dnkPdPkc6NIHWvWtWfSB1Zbt2Ffm/DOgx8+LLv261b7quP+79Ks5f790fA/U7tdd+kqXbdVlH/Tx/dqlD3Z5b7Ver+leqy0wzi/u+6a8ZLpOV8b3pMmY38i9j/u4app6/xv4B+CdI163DpUd7piDnf3iwc49MHz90DLDHeanwHZl+HRggzK8LnDRDO1tCLwU+FLpPJ8ZKnv5DNvyimnq/OlwbEPj5w2NPw24vLxph/dBq/a77NseY23VBzru1y77qlW/6tJfOvbrVu+XLnF2rLfLe6BVX5lFH2jVtzr2gVZlO/aVOf8M6FK27XaaRb9uta867v8u/WrO3y9d3wOV+3WXvtJlW3XZB318v3bpg13eW63Xa7rX2D0YtqPBa+AOG5r3gMGRzPxxRDwLeBPw7Yh4G5DT1PsT4CuZee7wjIh47dCkn0fE/6J5g/0pzX8VRMR63PfBu9dExLuBTYBLI+K9NDv2mcANQ3X+DfCtiPgizX86346I/wCeQvNf1H1CGljHO4ATgRMjYlPghUNl/z0iTgaOozmUC7AD8ErgPwbKPSQiTip1bx8RG2Xm78q89e6/SWLTzPx1ieH0iHgx8EVg+Px92/ah/b7tK9a2faDLfu2yr9r2K2jfX1r36w7vly5xdqm3y3ug9ecA3fpA277VpQ+0Ldulr/TxGdClbJf3YJf+0nZfddn/XfpVH++XLmVr9+sufaXLd2aXfdDH92unPjg10OK91WW9RmuTtY3rC9gP2GjE9F2Av5thuW3Lhr1ymvkPo5wLHjFv66HxzYB/pjkEvRzYpEzfFHjCQLkH0byplgEb01w38HXgw8A2I9rZlOY/qPcDHwTeBjx8RLm3dtxmzwM+CnyttP9R4PlDZZ469Np4at2BQ4fK/s/B9RyYviNw9Gza77Jv+4q1bR/osl+77Ku2/apLf+nSr9u+X7rG2fF92PY90PpzoGMfaNW3OvaBVmU79pU5/wzoUrbtduraX9ruqy77v2O/mvP3S8f3VtV+3aWvdN1WHfZBq/7S9n01iz7Y9b3Var2me/mkfkmSpMoW3GMvpkTEIWtL2drtdylbu/0uZSe9/S5la9fZV721y64tdfZVdtLb76vspLffpWzt9ruUXbAJGQPnfteCsrXb71K2dvtdyk56+13K1q6zr3prl11b6uyr7KS331fZSW+/S9na7bcv2+X86Li9aJ7N8qAyvCHwLppz3f+H+z9PpJeyI2J6Ms3tvs8ep/bLvL8CdpjFdp6TOhfqdu2wrWr3wS77alZ9pSx73Jr2rXmMdY379pq032V7TVeux/V/AM0F3M8s4/8T+BBwKLBe37H20X7HWGfd/lzUW7v9cdmuNI+m2LMM71766/B1jK3r7Kts21hneq3V15BFxEXAYzLzrog4Cvgd8AXgGWX6n85D2bMzc68y/DqaHfVl4NnA1zLziHFov8z/NfBb4OfAZ4HPZ+bKEdt1zutcqNu147aqHWuXfdW2r5w0PInmlvtvA2TmfkPlq8Xapf2O26BL+622V5ft2uP6H09z19lGwK00F0t/iaYPkpkH9xxrH+13Kduq/b7qHYP2x2G7vpPmxoJFNA/G3Rs4g+buyW9m5vJZ1NlX2Vaxzqht5jaOLwaezcLqn8vSV9mfDgz/GFhchh8IXDAu7U+VpTlN/WzgE8BKmtuXD6LcadJXnQt1u3bcVtVj7bCv2vaVnwCfBvahuWNrH5rbzJ8KPHWwztqx9vl+6dB+q+3VZbv2uP7nl7+LgBuBdct4MPTMtJ5i7aP9LmVbtd9XvWPQ/jhs1wtonuO1Ec0DXwfPGsx2W/VVtlWsM73W9mvILoyIV5Xhn0XEUoCI2A34wzyVXSciNo+IPwIiy397mflbmicyj0v7ZXLenZnfyszX0NxyfSTNE56v7LnOvtar9nbtsq1qx9plX7UtuxQ4F/h74NeZeQZwR2Z+JzO/w/3VjLVL+13q7dJ+2+3VZbv2tf7rRMQDaJ7ttBHNLf0A63Pf51X1Getct9+lbNv2+6q3dvvjsF3vysxV2Twn7eeZeRvc80ywu2dZZ19l28Y6vTZZ27i+ysY5hubw91k0X1RXAt+hOa0zH2VXlHlXlb8PLtM35r5PD67afpn20xm25YZ91rlQt2vHbVU71i77qnXZMm174PM011dcM8OyVWPtuL/avl86bauO22u15Xpc/78pZa6mufbrNOBomiMB75yHWOe8/Y6xdmp/ruut3f44bFeaz76NyvA6A9M35b5P0e9SZ19lW8U64/ZrU2jcXzTZ62OAxzPDA/v6LDti2Y2AncepfWC3NdzOc1LnQtuuXcvVirXLvpptXwH2Bf5pTfvWfMS6uv3Vtt41ab/t9pqpXF/rX6ZvC2xbhjcDXgLsNV+xznX7XcvOpv25rLd2+7W3K7D+NMtvCTxqtuvUR9kusU73Wqsv6pckSVoI1vZryCRJktZ6JmSSJEmVmZBJGikiVkXEeRFxYUR8PiI26rj8/42IiyLi//YV45qIiCURcUdZx4sj4riIGL5zaniZfSLifwyMvyEiXrkGMUREfDsiHlTG/75ss/NLXHvPtu4WbT8qIo7pq35J3SyqHYCksXVHZu4B9zwg8Q3A+1a3UEQsysy7gNfTPOfqzjaNDSw3n36emXtExLo0D3N8KXD8DOX3AX4D/AAgMz+6hu0/H/hZZt4WEU8E/gR4XGbeGRFb0jwpfNZm2qaZeUFEbB8RO2bmNWvSjqQ1Z0ImqY3vAY+OiAcCHwQeRfP5cXhmfjUiDqa5s2oD4IER8Ruah42eFRHvBn4EfBJYTPMw0Fdl5jXlCM0vgccCPynPx7oDeDiwE/AqmoeGPhE4K+99ivhHgD1pHrr4hcx8Z5m+J/CB0vadNE/U/h1wBE0ytT7w4cz82ODKZeaqiDgb2K7U8wLgHTQJ0S3An5W23gCsiog/B95U6v9NZr4nIs6gufX9aTR3Y70mM79XjiweU9bpEmAJcGhmnlPqPaqEsQ1w81QCm5k3T8U3zXr9AfgIzTOg7gL+NjNPH7EvXjBqn5WqvwYcCPwzkupqcyumL1++Ju9Fk2hA8yX+VeCNwD8Bf16mbwb8J02ScDBwHbDF8PJl+GvAQWX41cBXyvAxwNe59wnYxwAn0DwJe3+aJ14/iubyinOBPUq5LcrfdWl+nuTRNMnTldz7W3IPKrEfAryjTFsfOAfYmSYxurBM3wA4HXh0Gd8c7rkL/bXAe8vw4cBbB9brnvESx1S55wOnluG3Ah8rw39MkzwtLeNXU55QT3kWWNmmR1KecD7Der0F+Lcy7eHANWU97rMvpttnZfxJND+ZVL2/+fI16S+PkEmazoYRcV4Z/h7NT938ANgvIt5apm8A7FiGT8nMX05T1xOBqd/f/BT3PSLz+cxcNTD+tczMiLgAuDEzL4B7ft9zCU3S8tKIOIQmMdmG5od8E7ghM38MkOVJ2RHxbJqjey8p9W8K7EqTmOxS1nFXmiNt55cy2wOfi4htaBKiq2bYToO+VP6eW2KF5ge8P1BiujAizh8ov0Vm3l7m/SYiHg88heYo2+ciYlmpa9R6PZnmyBeZeWlEXA3sVuod3BfPZvQ+uwS4ieY5S5IqMyGTNJ17riGbEhEBvDgzLxuavjfNj0a3NfgAxOHlpq45u3tgeGp8UUTsTHPUac/M/FU57bkBzVG1UQ9WDOBNmfnNoZiXcO81ZNsAZ0TEfpl5Ek2i877MPCki9qE5EtbGVLyruPfzNWYof1dErJOZd0Nz6pTmSNsZJSE9iOZ3Aqdbr+kMbtOR+6zYgOYUsaTKvMtSUhffBN5UEjMi4rEtl/sBzbVK0Fw3deYaxPAgmoTj1xGxNfC8Mv1SYNtyvRURsUlELCoxv3HqDsqI2K1cC3ePzLwBWAYcViZtCvyiDB80UPR2ml9P6OJMmpsFiIjdaU7BTrkMeEiZ97CI2HVg3h40pzSnW6/v0mzLqd843bHUN2ymfbYbcGHH9ZHUAxMySV38A82P6p4fEReW8Tb+CnhVOV33CuCvZxtAZv4M+ClwEc2NAt8v038PvAz4YET8jOauyQ2AjwMX09w0cCHwMUafHfgKsFFEPIXmiNjnI+J7wM0DZb4GvKg8kuIpLUM+Elhc1v1twPnAr8u8k2luNoDmGrJjyyM4zqc5DXv4DOt1JLBuOZL2OeDgHH1H60z77GklBkmV+dNJktSj8kiN9TLzvyNiF5ofKN4tM39fTpUel5nPqhDX+jQ/Vv/knP/HjUga4jVkktSvjYDTyynTAN5YjnqRmTdExNER8aCpi/Xn0Y7AMpMxaTx4hEySJKkyryGTJEmqzIRMkiSpMhMySZKkykzIJEmSKjMhkyRJqsyETJIkqbL/B+2rHwihNBBxAAAAAElFTkSuQmCC"/>
          <p:cNvSpPr/>
          <p:nvPr/>
        </p:nvSpPr>
        <p:spPr>
          <a:xfrm>
            <a:off x="155575" y="-144461"/>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pic>
        <p:nvPicPr>
          <p:cNvPr id="2" name="Picture 1">
            <a:extLst>
              <a:ext uri="{FF2B5EF4-FFF2-40B4-BE49-F238E27FC236}">
                <a16:creationId xmlns:a16="http://schemas.microsoft.com/office/drawing/2014/main" id="{53C59BB3-817B-4C9C-3E64-198459A55FAD}"/>
              </a:ext>
            </a:extLst>
          </p:cNvPr>
          <p:cNvPicPr>
            <a:picLocks noChangeAspect="1"/>
          </p:cNvPicPr>
          <p:nvPr/>
        </p:nvPicPr>
        <p:blipFill>
          <a:blip r:embed="rId3"/>
          <a:stretch>
            <a:fillRect/>
          </a:stretch>
        </p:blipFill>
        <p:spPr>
          <a:xfrm>
            <a:off x="2138438" y="1402719"/>
            <a:ext cx="7442513" cy="4446314"/>
          </a:xfrm>
          <a:prstGeom prst="rect">
            <a:avLst/>
          </a:prstGeom>
        </p:spPr>
      </p:pic>
      <p:sp>
        <p:nvSpPr>
          <p:cNvPr id="3" name="Rectangle 2">
            <a:extLst>
              <a:ext uri="{FF2B5EF4-FFF2-40B4-BE49-F238E27FC236}">
                <a16:creationId xmlns:a16="http://schemas.microsoft.com/office/drawing/2014/main" id="{3B1BCB6E-3608-1F75-8F64-B9C956DB1FA6}"/>
              </a:ext>
            </a:extLst>
          </p:cNvPr>
          <p:cNvSpPr/>
          <p:nvPr/>
        </p:nvSpPr>
        <p:spPr>
          <a:xfrm>
            <a:off x="0" y="6350003"/>
            <a:ext cx="10028903" cy="20811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5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Model Building </a:t>
            </a:r>
            <a:endParaRPr/>
          </a:p>
        </p:txBody>
      </p:sp>
      <p:pic>
        <p:nvPicPr>
          <p:cNvPr id="249" name="Google Shape;249;p50"/>
          <p:cNvPicPr preferRelativeResize="0"/>
          <p:nvPr/>
        </p:nvPicPr>
        <p:blipFill rotWithShape="1">
          <a:blip r:embed="rId3">
            <a:alphaModFix/>
          </a:blip>
          <a:srcRect l="78195" t="27993"/>
          <a:stretch/>
        </p:blipFill>
        <p:spPr>
          <a:xfrm>
            <a:off x="8588262" y="2101755"/>
            <a:ext cx="2592013" cy="2783894"/>
          </a:xfrm>
          <a:prstGeom prst="rect">
            <a:avLst/>
          </a:prstGeom>
          <a:noFill/>
          <a:ln>
            <a:noFill/>
          </a:ln>
        </p:spPr>
      </p:pic>
      <p:sp>
        <p:nvSpPr>
          <p:cNvPr id="4" name="TextBox 3">
            <a:extLst>
              <a:ext uri="{FF2B5EF4-FFF2-40B4-BE49-F238E27FC236}">
                <a16:creationId xmlns:a16="http://schemas.microsoft.com/office/drawing/2014/main" id="{080D365A-6EF8-525A-34D1-EDD48BCC79AF}"/>
              </a:ext>
            </a:extLst>
          </p:cNvPr>
          <p:cNvSpPr txBox="1"/>
          <p:nvPr/>
        </p:nvSpPr>
        <p:spPr>
          <a:xfrm>
            <a:off x="527713" y="3281396"/>
            <a:ext cx="184731" cy="400110"/>
          </a:xfrm>
          <a:prstGeom prst="rect">
            <a:avLst/>
          </a:prstGeom>
          <a:solidFill>
            <a:schemeClr val="bg1"/>
          </a:solidFill>
        </p:spPr>
        <p:txBody>
          <a:bodyPr wrap="none" rtlCol="0">
            <a:spAutoFit/>
          </a:bodyPr>
          <a:lstStyle/>
          <a:p>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F3EEFE2-35B2-2B50-D1B5-F23A333CA7CF}"/>
              </a:ext>
            </a:extLst>
          </p:cNvPr>
          <p:cNvSpPr txBox="1"/>
          <p:nvPr/>
        </p:nvSpPr>
        <p:spPr>
          <a:xfrm>
            <a:off x="712444" y="1651379"/>
            <a:ext cx="4794902" cy="1261884"/>
          </a:xfrm>
          <a:prstGeom prst="rect">
            <a:avLst/>
          </a:prstGeom>
          <a:noFill/>
        </p:spPr>
        <p:txBody>
          <a:bodyPr wrap="none" rtlCol="0">
            <a:spAutoFit/>
          </a:bodyPr>
          <a:lstStyle/>
          <a:p>
            <a:r>
              <a:rPr lang="en-US" sz="1900" dirty="0">
                <a:latin typeface="Times New Roman" panose="02020603050405020304" pitchFamily="18" charset="0"/>
                <a:cs typeface="Times New Roman" panose="02020603050405020304" pitchFamily="18" charset="0"/>
              </a:rPr>
              <a:t>Model used: </a:t>
            </a:r>
          </a:p>
          <a:p>
            <a:pPr marL="285750"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Pulp library is used for model building.        </a:t>
            </a:r>
            <a:endParaRPr lang="en-IN" sz="1900" dirty="0">
              <a:latin typeface="Times New Roman" panose="02020603050405020304" pitchFamily="18" charset="0"/>
              <a:cs typeface="Times New Roman" panose="02020603050405020304" pitchFamily="18" charset="0"/>
            </a:endParaRPr>
          </a:p>
          <a:p>
            <a:endParaRPr lang="en-US" sz="1900" dirty="0">
              <a:latin typeface="Times New Roman" panose="02020603050405020304" pitchFamily="18" charset="0"/>
              <a:cs typeface="Times New Roman" panose="02020603050405020304" pitchFamily="18" charset="0"/>
            </a:endParaRPr>
          </a:p>
          <a:p>
            <a:endParaRPr lang="en-IN" sz="19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FD733929-7F99-5C25-CB26-EE5D8C7B7166}"/>
              </a:ext>
            </a:extLst>
          </p:cNvPr>
          <p:cNvSpPr/>
          <p:nvPr/>
        </p:nvSpPr>
        <p:spPr>
          <a:xfrm>
            <a:off x="0" y="6350003"/>
            <a:ext cx="10028903" cy="20811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54"/>
          <p:cNvSpPr txBox="1">
            <a:spLocks noGrp="1"/>
          </p:cNvSpPr>
          <p:nvPr>
            <p:ph type="title"/>
          </p:nvPr>
        </p:nvSpPr>
        <p:spPr>
          <a:xfrm>
            <a:off x="228600" y="177784"/>
            <a:ext cx="10515600" cy="535488"/>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Best Model  – Pulp</a:t>
            </a:r>
            <a:endParaRPr dirty="0"/>
          </a:p>
        </p:txBody>
      </p:sp>
      <p:sp>
        <p:nvSpPr>
          <p:cNvPr id="4" name="TextBox 3">
            <a:extLst>
              <a:ext uri="{FF2B5EF4-FFF2-40B4-BE49-F238E27FC236}">
                <a16:creationId xmlns:a16="http://schemas.microsoft.com/office/drawing/2014/main" id="{78AA00C2-A191-D523-56F8-12FB40A85A59}"/>
              </a:ext>
            </a:extLst>
          </p:cNvPr>
          <p:cNvSpPr txBox="1"/>
          <p:nvPr/>
        </p:nvSpPr>
        <p:spPr>
          <a:xfrm>
            <a:off x="1295400" y="1982450"/>
            <a:ext cx="9169400" cy="3308598"/>
          </a:xfrm>
          <a:prstGeom prst="rect">
            <a:avLst/>
          </a:prstGeom>
          <a:noFill/>
        </p:spPr>
        <p:txBody>
          <a:bodyPr wrap="square">
            <a:spAutoFit/>
          </a:bodyPr>
          <a:lstStyle/>
          <a:p>
            <a:r>
              <a:rPr lang="en-US" sz="1900" dirty="0">
                <a:latin typeface="Times New Roman" panose="02020603050405020304" pitchFamily="18" charset="0"/>
                <a:cs typeface="Times New Roman" panose="02020603050405020304" pitchFamily="18" charset="0"/>
              </a:rPr>
              <a:t>The pulp model is a Python library used for modeling and solving linear programming (LP) problems. It allows for the easy formulation of optimization problems with constraints and objective functions. Some specific keywords associated with the pulp model include:</a:t>
            </a:r>
          </a:p>
          <a:p>
            <a:endParaRPr lang="en-US" sz="19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Variables: Represent decision variables in the optimization problem.</a:t>
            </a:r>
          </a:p>
          <a:p>
            <a:pPr marL="285750"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Constraints: Define the limitations or restrictions on the decision variables.</a:t>
            </a:r>
          </a:p>
          <a:p>
            <a:pPr marL="285750"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Objective function: Represents the goal to be optimized, either maximizing or minimizing a linear expression.</a:t>
            </a:r>
          </a:p>
          <a:p>
            <a:pPr marL="285750"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Solver: Determines the method or algorithm used to find the optimal solution.</a:t>
            </a:r>
          </a:p>
          <a:p>
            <a:pPr marL="285750"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Optimization: Refers to the process of finding the best solution that satisfies the defined constraints and optimizes the objective function.</a:t>
            </a:r>
            <a:endParaRPr lang="en-IN" sz="19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7A978CA2-D992-EEED-046C-5B66A229F9A5}"/>
              </a:ext>
            </a:extLst>
          </p:cNvPr>
          <p:cNvSpPr/>
          <p:nvPr/>
        </p:nvSpPr>
        <p:spPr>
          <a:xfrm>
            <a:off x="0" y="6350003"/>
            <a:ext cx="10028903" cy="20811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pic>
        <p:nvPicPr>
          <p:cNvPr id="342" name="Google Shape;342;p58"/>
          <p:cNvPicPr preferRelativeResize="0"/>
          <p:nvPr/>
        </p:nvPicPr>
        <p:blipFill rotWithShape="1">
          <a:blip r:embed="rId3">
            <a:alphaModFix/>
          </a:blip>
          <a:srcRect/>
          <a:stretch/>
        </p:blipFill>
        <p:spPr>
          <a:xfrm>
            <a:off x="9915533" y="6151969"/>
            <a:ext cx="2276467" cy="706033"/>
          </a:xfrm>
          <a:prstGeom prst="rect">
            <a:avLst/>
          </a:prstGeom>
          <a:noFill/>
          <a:ln>
            <a:noFill/>
          </a:ln>
        </p:spPr>
      </p:pic>
      <p:cxnSp>
        <p:nvCxnSpPr>
          <p:cNvPr id="343" name="Google Shape;343;p58"/>
          <p:cNvCxnSpPr/>
          <p:nvPr/>
        </p:nvCxnSpPr>
        <p:spPr>
          <a:xfrm>
            <a:off x="0" y="6464596"/>
            <a:ext cx="9597656" cy="0"/>
          </a:xfrm>
          <a:prstGeom prst="straightConnector1">
            <a:avLst/>
          </a:prstGeom>
          <a:noFill/>
          <a:ln w="9525" cap="flat" cmpd="sng">
            <a:solidFill>
              <a:srgbClr val="3B7FF2"/>
            </a:solidFill>
            <a:prstDash val="solid"/>
            <a:round/>
            <a:headEnd type="none" w="sm" len="sm"/>
            <a:tailEnd type="none" w="sm" len="sm"/>
          </a:ln>
        </p:spPr>
      </p:cxnSp>
      <p:pic>
        <p:nvPicPr>
          <p:cNvPr id="344" name="Google Shape;344;p58" descr="Attitudes 2 Animal Cognition Survey – The Anthrozoologist"/>
          <p:cNvPicPr preferRelativeResize="0"/>
          <p:nvPr/>
        </p:nvPicPr>
        <p:blipFill rotWithShape="1">
          <a:blip r:embed="rId4">
            <a:alphaModFix/>
          </a:blip>
          <a:srcRect/>
          <a:stretch/>
        </p:blipFill>
        <p:spPr>
          <a:xfrm>
            <a:off x="3110415" y="272435"/>
            <a:ext cx="5971172" cy="597117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4"/>
        <p:cNvGrpSpPr/>
        <p:nvPr/>
      </p:nvGrpSpPr>
      <p:grpSpPr>
        <a:xfrm>
          <a:off x="0" y="0"/>
          <a:ext cx="0" cy="0"/>
          <a:chOff x="0" y="0"/>
          <a:chExt cx="0" cy="0"/>
        </a:xfrm>
      </p:grpSpPr>
      <p:sp>
        <p:nvSpPr>
          <p:cNvPr id="125" name="Google Shape;125;gf3a8d4be09_2_180"/>
          <p:cNvSpPr txBox="1">
            <a:spLocks noGrp="1"/>
          </p:cNvSpPr>
          <p:nvPr>
            <p:ph type="title"/>
          </p:nvPr>
        </p:nvSpPr>
        <p:spPr>
          <a:xfrm>
            <a:off x="163285" y="172012"/>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Contents</a:t>
            </a:r>
            <a:endParaRPr sz="3200" b="1">
              <a:latin typeface="Times New Roman"/>
              <a:ea typeface="Times New Roman"/>
              <a:cs typeface="Times New Roman"/>
              <a:sym typeface="Times New Roman"/>
            </a:endParaRPr>
          </a:p>
        </p:txBody>
      </p:sp>
      <p:sp>
        <p:nvSpPr>
          <p:cNvPr id="126" name="Google Shape;126;gf3a8d4be09_2_180"/>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3</a:t>
            </a:fld>
            <a:endParaRPr/>
          </a:p>
        </p:txBody>
      </p:sp>
      <p:sp>
        <p:nvSpPr>
          <p:cNvPr id="128" name="Google Shape;128;gf3a8d4be09_2_180"/>
          <p:cNvSpPr txBox="1"/>
          <p:nvPr/>
        </p:nvSpPr>
        <p:spPr>
          <a:xfrm>
            <a:off x="163275" y="826028"/>
            <a:ext cx="11187600" cy="6673592"/>
          </a:xfrm>
          <a:prstGeom prst="rect">
            <a:avLst/>
          </a:prstGeom>
          <a:noFill/>
          <a:ln>
            <a:noFill/>
          </a:ln>
        </p:spPr>
        <p:txBody>
          <a:bodyPr spcFirstLastPara="1" wrap="square" lIns="91425" tIns="91425" rIns="91425" bIns="91425" anchor="t" anchorCtr="0">
            <a:spAutoFit/>
          </a:bodyPr>
          <a:lstStyle/>
          <a:p>
            <a:pPr marL="457200" lvl="0" indent="-349250" algn="l" rtl="0">
              <a:spcBef>
                <a:spcPts val="1000"/>
              </a:spcBef>
              <a:spcAft>
                <a:spcPts val="0"/>
              </a:spcAft>
              <a:buClr>
                <a:schemeClr val="dk1"/>
              </a:buClr>
              <a:buSzPts val="1900"/>
              <a:buFont typeface="Times New Roman"/>
              <a:buChar char="●"/>
            </a:pPr>
            <a:endParaRPr lang="en-US" sz="1900" dirty="0">
              <a:solidFill>
                <a:schemeClr val="dk1"/>
              </a:solidFill>
              <a:latin typeface="Times New Roman"/>
              <a:ea typeface="Times New Roman"/>
              <a:cs typeface="Times New Roman"/>
              <a:sym typeface="Times New Roman"/>
            </a:endParaRPr>
          </a:p>
          <a:p>
            <a:pPr marL="457200" indent="-349250">
              <a:spcBef>
                <a:spcPts val="1000"/>
              </a:spcBef>
              <a:buClr>
                <a:schemeClr val="dk1"/>
              </a:buClr>
              <a:buSzPts val="1900"/>
              <a:buFont typeface="Times New Roman"/>
              <a:buChar char="●"/>
            </a:pPr>
            <a:r>
              <a:rPr lang="en-US" sz="1900" dirty="0">
                <a:solidFill>
                  <a:schemeClr val="dk1"/>
                </a:solidFill>
                <a:latin typeface="Times New Roman"/>
                <a:ea typeface="Times New Roman"/>
                <a:cs typeface="Times New Roman"/>
                <a:sym typeface="Times New Roman"/>
              </a:rPr>
              <a:t>Problem Statement</a:t>
            </a:r>
          </a:p>
          <a:p>
            <a:pPr marL="457200" lvl="0" indent="-349250" algn="l" rtl="0">
              <a:spcBef>
                <a:spcPts val="1000"/>
              </a:spcBef>
              <a:spcAft>
                <a:spcPts val="0"/>
              </a:spcAft>
              <a:buClr>
                <a:schemeClr val="dk1"/>
              </a:buClr>
              <a:buSzPts val="1900"/>
              <a:buFont typeface="Times New Roman"/>
              <a:buChar char="●"/>
            </a:pPr>
            <a:r>
              <a:rPr lang="en-US" sz="1900" dirty="0">
                <a:solidFill>
                  <a:schemeClr val="dk1"/>
                </a:solidFill>
                <a:latin typeface="Times New Roman"/>
                <a:ea typeface="Times New Roman"/>
                <a:cs typeface="Times New Roman"/>
                <a:sym typeface="Times New Roman"/>
              </a:rPr>
              <a:t>Project Overview and Scope</a:t>
            </a:r>
          </a:p>
          <a:p>
            <a:pPr marL="457200" lvl="0" indent="-349250" algn="l" rtl="0">
              <a:spcBef>
                <a:spcPts val="0"/>
              </a:spcBef>
              <a:spcAft>
                <a:spcPts val="0"/>
              </a:spcAft>
              <a:buClr>
                <a:schemeClr val="dk1"/>
              </a:buClr>
              <a:buSzPts val="1900"/>
              <a:buFont typeface="Times New Roman"/>
              <a:buChar char="●"/>
            </a:pPr>
            <a:r>
              <a:rPr lang="en-US" sz="1900" dirty="0">
                <a:solidFill>
                  <a:schemeClr val="dk1"/>
                </a:solidFill>
                <a:latin typeface="Times New Roman"/>
                <a:ea typeface="Times New Roman"/>
                <a:cs typeface="Times New Roman"/>
                <a:sym typeface="Times New Roman"/>
              </a:rPr>
              <a:t>Project Goals</a:t>
            </a:r>
            <a:endParaRPr sz="1900" dirty="0">
              <a:solidFill>
                <a:schemeClr val="dk1"/>
              </a:solidFill>
              <a:latin typeface="Times New Roman"/>
              <a:ea typeface="Times New Roman"/>
              <a:cs typeface="Times New Roman"/>
              <a:sym typeface="Times New Roman"/>
            </a:endParaRPr>
          </a:p>
          <a:p>
            <a:pPr marL="457200" lvl="0" indent="-349250" algn="l" rtl="0">
              <a:spcBef>
                <a:spcPts val="0"/>
              </a:spcBef>
              <a:spcAft>
                <a:spcPts val="0"/>
              </a:spcAft>
              <a:buClr>
                <a:schemeClr val="dk1"/>
              </a:buClr>
              <a:buSzPts val="1900"/>
              <a:buFont typeface="Times New Roman"/>
              <a:buChar char="●"/>
            </a:pPr>
            <a:r>
              <a:rPr lang="en-US" sz="1900" dirty="0">
                <a:solidFill>
                  <a:schemeClr val="dk1"/>
                </a:solidFill>
                <a:latin typeface="Times New Roman"/>
                <a:ea typeface="Times New Roman"/>
                <a:cs typeface="Times New Roman"/>
                <a:sym typeface="Times New Roman"/>
              </a:rPr>
              <a:t>CRISP-ML(Q) Methodology</a:t>
            </a:r>
            <a:endParaRPr sz="1900" dirty="0">
              <a:solidFill>
                <a:schemeClr val="dk1"/>
              </a:solidFill>
              <a:latin typeface="Times New Roman"/>
              <a:ea typeface="Times New Roman"/>
              <a:cs typeface="Times New Roman"/>
              <a:sym typeface="Times New Roman"/>
            </a:endParaRPr>
          </a:p>
          <a:p>
            <a:pPr marL="457200" lvl="0" indent="-349250" algn="l" rtl="0">
              <a:spcBef>
                <a:spcPts val="0"/>
              </a:spcBef>
              <a:spcAft>
                <a:spcPts val="0"/>
              </a:spcAft>
              <a:buClr>
                <a:schemeClr val="dk1"/>
              </a:buClr>
              <a:buSzPts val="1900"/>
              <a:buFont typeface="Times New Roman"/>
              <a:buChar char="●"/>
            </a:pPr>
            <a:r>
              <a:rPr lang="en-US" sz="1900" dirty="0">
                <a:solidFill>
                  <a:schemeClr val="dk1"/>
                </a:solidFill>
                <a:latin typeface="Times New Roman"/>
                <a:ea typeface="Times New Roman"/>
                <a:cs typeface="Times New Roman"/>
                <a:sym typeface="Times New Roman"/>
              </a:rPr>
              <a:t>Technical Stacks</a:t>
            </a:r>
            <a:endParaRPr sz="1900" dirty="0">
              <a:solidFill>
                <a:schemeClr val="dk1"/>
              </a:solidFill>
              <a:latin typeface="Times New Roman"/>
              <a:ea typeface="Times New Roman"/>
              <a:cs typeface="Times New Roman"/>
              <a:sym typeface="Times New Roman"/>
            </a:endParaRPr>
          </a:p>
          <a:p>
            <a:pPr marL="457200" lvl="0" indent="-349250" algn="l" rtl="0">
              <a:spcBef>
                <a:spcPts val="0"/>
              </a:spcBef>
              <a:spcAft>
                <a:spcPts val="0"/>
              </a:spcAft>
              <a:buClr>
                <a:schemeClr val="dk1"/>
              </a:buClr>
              <a:buSzPts val="1900"/>
              <a:buFont typeface="Times New Roman"/>
              <a:buChar char="●"/>
            </a:pPr>
            <a:r>
              <a:rPr lang="en-US" sz="1900" dirty="0">
                <a:solidFill>
                  <a:schemeClr val="dk1"/>
                </a:solidFill>
                <a:latin typeface="Times New Roman"/>
                <a:ea typeface="Times New Roman"/>
                <a:cs typeface="Times New Roman"/>
                <a:sym typeface="Times New Roman"/>
              </a:rPr>
              <a:t>Project Architecture</a:t>
            </a:r>
            <a:endParaRPr sz="1900" dirty="0">
              <a:solidFill>
                <a:schemeClr val="dk1"/>
              </a:solidFill>
              <a:latin typeface="Times New Roman"/>
              <a:ea typeface="Times New Roman"/>
              <a:cs typeface="Times New Roman"/>
              <a:sym typeface="Times New Roman"/>
            </a:endParaRPr>
          </a:p>
          <a:p>
            <a:pPr marL="457200" lvl="0" indent="-349250" algn="l" rtl="0">
              <a:spcBef>
                <a:spcPts val="0"/>
              </a:spcBef>
              <a:spcAft>
                <a:spcPts val="0"/>
              </a:spcAft>
              <a:buClr>
                <a:schemeClr val="dk1"/>
              </a:buClr>
              <a:buSzPts val="1900"/>
              <a:buFont typeface="Times New Roman"/>
              <a:buChar char="●"/>
            </a:pPr>
            <a:r>
              <a:rPr lang="en-US" sz="1900" dirty="0">
                <a:solidFill>
                  <a:schemeClr val="dk1"/>
                </a:solidFill>
                <a:latin typeface="Times New Roman"/>
                <a:ea typeface="Times New Roman"/>
                <a:cs typeface="Times New Roman"/>
                <a:sym typeface="Times New Roman"/>
              </a:rPr>
              <a:t>Data Collection and Understanding</a:t>
            </a:r>
            <a:endParaRPr sz="1900" dirty="0">
              <a:solidFill>
                <a:schemeClr val="dk1"/>
              </a:solidFill>
              <a:latin typeface="Times New Roman"/>
              <a:ea typeface="Times New Roman"/>
              <a:cs typeface="Times New Roman"/>
              <a:sym typeface="Times New Roman"/>
            </a:endParaRPr>
          </a:p>
          <a:p>
            <a:pPr marL="457200" lvl="0" indent="-349250" algn="l" rtl="0">
              <a:spcBef>
                <a:spcPts val="0"/>
              </a:spcBef>
              <a:spcAft>
                <a:spcPts val="0"/>
              </a:spcAft>
              <a:buClr>
                <a:schemeClr val="dk1"/>
              </a:buClr>
              <a:buSzPts val="1900"/>
              <a:buFont typeface="Times New Roman"/>
              <a:buChar char="●"/>
            </a:pPr>
            <a:r>
              <a:rPr lang="en-US" sz="1900" dirty="0">
                <a:solidFill>
                  <a:schemeClr val="dk1"/>
                </a:solidFill>
                <a:latin typeface="Times New Roman"/>
                <a:ea typeface="Times New Roman"/>
                <a:cs typeface="Times New Roman"/>
                <a:sym typeface="Times New Roman"/>
              </a:rPr>
              <a:t>Data  Information </a:t>
            </a:r>
            <a:endParaRPr sz="1900" dirty="0">
              <a:solidFill>
                <a:schemeClr val="dk1"/>
              </a:solidFill>
              <a:latin typeface="Times New Roman"/>
              <a:ea typeface="Times New Roman"/>
              <a:cs typeface="Times New Roman"/>
              <a:sym typeface="Times New Roman"/>
            </a:endParaRPr>
          </a:p>
          <a:p>
            <a:pPr marL="457200" lvl="0" indent="-349250" algn="l" rtl="0">
              <a:spcBef>
                <a:spcPts val="0"/>
              </a:spcBef>
              <a:spcAft>
                <a:spcPts val="0"/>
              </a:spcAft>
              <a:buClr>
                <a:schemeClr val="dk1"/>
              </a:buClr>
              <a:buSzPts val="1900"/>
              <a:buFont typeface="Times New Roman"/>
              <a:buChar char="●"/>
            </a:pPr>
            <a:r>
              <a:rPr lang="en-US" sz="1900" dirty="0">
                <a:solidFill>
                  <a:schemeClr val="dk1"/>
                </a:solidFill>
                <a:latin typeface="Times New Roman"/>
                <a:ea typeface="Times New Roman"/>
                <a:cs typeface="Times New Roman"/>
                <a:sym typeface="Times New Roman"/>
              </a:rPr>
              <a:t>Data Dictionary </a:t>
            </a:r>
            <a:endParaRPr sz="1900" dirty="0">
              <a:solidFill>
                <a:schemeClr val="dk1"/>
              </a:solidFill>
              <a:latin typeface="Times New Roman"/>
              <a:ea typeface="Times New Roman"/>
              <a:cs typeface="Times New Roman"/>
              <a:sym typeface="Times New Roman"/>
            </a:endParaRPr>
          </a:p>
          <a:p>
            <a:pPr marL="457200" lvl="0" indent="-349250" algn="l" rtl="0">
              <a:spcBef>
                <a:spcPts val="0"/>
              </a:spcBef>
              <a:spcAft>
                <a:spcPts val="0"/>
              </a:spcAft>
              <a:buClr>
                <a:schemeClr val="dk1"/>
              </a:buClr>
              <a:buSzPts val="1900"/>
              <a:buFont typeface="Times New Roman"/>
              <a:buChar char="●"/>
            </a:pPr>
            <a:r>
              <a:rPr lang="en-US" sz="1900" dirty="0">
                <a:solidFill>
                  <a:schemeClr val="dk1"/>
                </a:solidFill>
                <a:latin typeface="Times New Roman"/>
                <a:ea typeface="Times New Roman"/>
                <a:cs typeface="Times New Roman"/>
                <a:sym typeface="Times New Roman"/>
              </a:rPr>
              <a:t>System Requirements</a:t>
            </a:r>
            <a:endParaRPr sz="1900" dirty="0">
              <a:solidFill>
                <a:schemeClr val="dk1"/>
              </a:solidFill>
              <a:latin typeface="Times New Roman"/>
              <a:ea typeface="Times New Roman"/>
              <a:cs typeface="Times New Roman"/>
              <a:sym typeface="Times New Roman"/>
            </a:endParaRPr>
          </a:p>
          <a:p>
            <a:pPr marL="457200" lvl="0" indent="-349250" algn="l" rtl="0">
              <a:spcBef>
                <a:spcPts val="0"/>
              </a:spcBef>
              <a:spcAft>
                <a:spcPts val="0"/>
              </a:spcAft>
              <a:buClr>
                <a:schemeClr val="dk1"/>
              </a:buClr>
              <a:buSzPts val="1900"/>
              <a:buFont typeface="Times New Roman"/>
              <a:buChar char="●"/>
            </a:pPr>
            <a:r>
              <a:rPr lang="en-US" sz="1900" dirty="0">
                <a:solidFill>
                  <a:schemeClr val="dk1"/>
                </a:solidFill>
                <a:latin typeface="Times New Roman"/>
                <a:ea typeface="Times New Roman"/>
                <a:cs typeface="Times New Roman"/>
                <a:sym typeface="Times New Roman"/>
              </a:rPr>
              <a:t>Exploratory Data Analysis [EDA]</a:t>
            </a:r>
            <a:endParaRPr sz="1900" dirty="0">
              <a:solidFill>
                <a:schemeClr val="dk1"/>
              </a:solidFill>
              <a:latin typeface="Times New Roman"/>
              <a:ea typeface="Times New Roman"/>
              <a:cs typeface="Times New Roman"/>
              <a:sym typeface="Times New Roman"/>
            </a:endParaRPr>
          </a:p>
          <a:p>
            <a:pPr marL="457200" lvl="0" indent="-349250" algn="l" rtl="0">
              <a:spcBef>
                <a:spcPts val="0"/>
              </a:spcBef>
              <a:spcAft>
                <a:spcPts val="0"/>
              </a:spcAft>
              <a:buClr>
                <a:schemeClr val="dk1"/>
              </a:buClr>
              <a:buSzPts val="1900"/>
              <a:buFont typeface="Times New Roman"/>
              <a:buChar char="●"/>
            </a:pPr>
            <a:r>
              <a:rPr lang="en-US" sz="1900" dirty="0">
                <a:solidFill>
                  <a:schemeClr val="dk1"/>
                </a:solidFill>
                <a:latin typeface="Times New Roman"/>
                <a:ea typeface="Times New Roman"/>
                <a:cs typeface="Times New Roman"/>
                <a:sym typeface="Times New Roman"/>
              </a:rPr>
              <a:t>EDA Description</a:t>
            </a:r>
            <a:endParaRPr sz="1900" dirty="0">
              <a:solidFill>
                <a:schemeClr val="dk1"/>
              </a:solidFill>
              <a:latin typeface="Times New Roman"/>
              <a:ea typeface="Times New Roman"/>
              <a:cs typeface="Times New Roman"/>
              <a:sym typeface="Times New Roman"/>
            </a:endParaRPr>
          </a:p>
          <a:p>
            <a:pPr marL="457200" lvl="0" indent="-349250" algn="l" rtl="0">
              <a:spcBef>
                <a:spcPts val="0"/>
              </a:spcBef>
              <a:spcAft>
                <a:spcPts val="0"/>
              </a:spcAft>
              <a:buClr>
                <a:schemeClr val="dk1"/>
              </a:buClr>
              <a:buSzPts val="1900"/>
              <a:buFont typeface="Times New Roman"/>
              <a:buChar char="●"/>
            </a:pPr>
            <a:r>
              <a:rPr lang="en-US" sz="1900" dirty="0">
                <a:solidFill>
                  <a:schemeClr val="dk1"/>
                </a:solidFill>
                <a:latin typeface="Times New Roman"/>
                <a:ea typeface="Times New Roman"/>
                <a:cs typeface="Times New Roman"/>
                <a:sym typeface="Times New Roman"/>
              </a:rPr>
              <a:t>Missing Values Observation </a:t>
            </a:r>
            <a:endParaRPr sz="1900" dirty="0">
              <a:solidFill>
                <a:schemeClr val="dk1"/>
              </a:solidFill>
              <a:latin typeface="Times New Roman"/>
              <a:ea typeface="Times New Roman"/>
              <a:cs typeface="Times New Roman"/>
              <a:sym typeface="Times New Roman"/>
            </a:endParaRPr>
          </a:p>
          <a:p>
            <a:pPr marL="457200" lvl="0" indent="-349250" algn="l" rtl="0">
              <a:spcBef>
                <a:spcPts val="0"/>
              </a:spcBef>
              <a:spcAft>
                <a:spcPts val="0"/>
              </a:spcAft>
              <a:buClr>
                <a:schemeClr val="dk1"/>
              </a:buClr>
              <a:buSzPts val="1900"/>
              <a:buFont typeface="Times New Roman"/>
              <a:buChar char="●"/>
            </a:pPr>
            <a:r>
              <a:rPr lang="en-US" sz="1900" dirty="0">
                <a:solidFill>
                  <a:schemeClr val="dk1"/>
                </a:solidFill>
                <a:latin typeface="Times New Roman"/>
                <a:ea typeface="Times New Roman"/>
                <a:cs typeface="Times New Roman"/>
                <a:sym typeface="Times New Roman"/>
              </a:rPr>
              <a:t>Data Visualization </a:t>
            </a:r>
            <a:endParaRPr sz="1900" dirty="0">
              <a:solidFill>
                <a:schemeClr val="dk1"/>
              </a:solidFill>
              <a:latin typeface="Times New Roman"/>
              <a:ea typeface="Times New Roman"/>
              <a:cs typeface="Times New Roman"/>
              <a:sym typeface="Times New Roman"/>
            </a:endParaRPr>
          </a:p>
          <a:p>
            <a:pPr marL="457200" lvl="0" indent="-349250" algn="l" rtl="0">
              <a:spcBef>
                <a:spcPts val="0"/>
              </a:spcBef>
              <a:spcAft>
                <a:spcPts val="0"/>
              </a:spcAft>
              <a:buClr>
                <a:schemeClr val="dk1"/>
              </a:buClr>
              <a:buSzPts val="1900"/>
              <a:buFont typeface="Times New Roman"/>
              <a:buChar char="●"/>
            </a:pPr>
            <a:r>
              <a:rPr lang="en-US" sz="1900" dirty="0">
                <a:solidFill>
                  <a:schemeClr val="dk1"/>
                </a:solidFill>
                <a:latin typeface="Times New Roman"/>
                <a:ea typeface="Times New Roman"/>
                <a:cs typeface="Times New Roman"/>
                <a:sym typeface="Times New Roman"/>
              </a:rPr>
              <a:t>Model Building </a:t>
            </a:r>
          </a:p>
          <a:p>
            <a:pPr marL="457200" lvl="0" indent="-349250" algn="l" rtl="0">
              <a:spcBef>
                <a:spcPts val="0"/>
              </a:spcBef>
              <a:spcAft>
                <a:spcPts val="0"/>
              </a:spcAft>
              <a:buClr>
                <a:schemeClr val="dk1"/>
              </a:buClr>
              <a:buSzPts val="1900"/>
              <a:buFont typeface="Times New Roman"/>
              <a:buChar char="●"/>
            </a:pPr>
            <a:r>
              <a:rPr lang="en-US" sz="1900" dirty="0">
                <a:solidFill>
                  <a:schemeClr val="dk1"/>
                </a:solidFill>
                <a:latin typeface="Times New Roman"/>
                <a:ea typeface="Times New Roman"/>
                <a:cs typeface="Times New Roman"/>
                <a:sym typeface="Times New Roman"/>
              </a:rPr>
              <a:t>Best Model</a:t>
            </a:r>
            <a:endParaRPr sz="1900" dirty="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900" dirty="0">
              <a:solidFill>
                <a:schemeClr val="dk1"/>
              </a:solidFill>
              <a:latin typeface="Times New Roman"/>
              <a:ea typeface="Times New Roman"/>
              <a:cs typeface="Times New Roman"/>
              <a:sym typeface="Times New Roman"/>
            </a:endParaRPr>
          </a:p>
          <a:p>
            <a:pPr marL="914400" lvl="0" indent="0" algn="l" rtl="0">
              <a:spcBef>
                <a:spcPts val="1000"/>
              </a:spcBef>
              <a:spcAft>
                <a:spcPts val="0"/>
              </a:spcAft>
              <a:buNone/>
            </a:pPr>
            <a:endParaRPr sz="1900" dirty="0">
              <a:solidFill>
                <a:schemeClr val="dk1"/>
              </a:solidFill>
              <a:latin typeface="Times New Roman"/>
              <a:ea typeface="Times New Roman"/>
              <a:cs typeface="Times New Roman"/>
              <a:sym typeface="Times New Roman"/>
            </a:endParaRPr>
          </a:p>
          <a:p>
            <a:pPr marL="0" lvl="0" indent="0" algn="l" rtl="0">
              <a:spcBef>
                <a:spcPts val="1000"/>
              </a:spcBef>
              <a:spcAft>
                <a:spcPts val="0"/>
              </a:spcAft>
              <a:buNone/>
            </a:pPr>
            <a:endParaRPr sz="1900" dirty="0">
              <a:solidFill>
                <a:schemeClr val="dk1"/>
              </a:solidFill>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70A91DFD-31AE-B178-9643-895514DA17CF}"/>
              </a:ext>
            </a:extLst>
          </p:cNvPr>
          <p:cNvSpPr txBox="1"/>
          <p:nvPr/>
        </p:nvSpPr>
        <p:spPr>
          <a:xfrm>
            <a:off x="0" y="6350003"/>
            <a:ext cx="10515600" cy="432000"/>
          </a:xfrm>
          <a:prstGeom prst="rect">
            <a:avLst/>
          </a:prstGeom>
          <a:solidFill>
            <a:schemeClr val="bg1"/>
          </a:solidFill>
        </p:spPr>
        <p:txBody>
          <a:bodyPr wrap="square" rtlCol="0">
            <a:spAutoFit/>
          </a:bodyPr>
          <a:lstStyle/>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4">
          <a:extLst>
            <a:ext uri="{FF2B5EF4-FFF2-40B4-BE49-F238E27FC236}">
              <a16:creationId xmlns:a16="http://schemas.microsoft.com/office/drawing/2014/main" id="{BA016152-AA9A-5460-F7D2-6B45A2E3677C}"/>
            </a:ext>
          </a:extLst>
        </p:cNvPr>
        <p:cNvGrpSpPr/>
        <p:nvPr/>
      </p:nvGrpSpPr>
      <p:grpSpPr>
        <a:xfrm>
          <a:off x="0" y="0"/>
          <a:ext cx="0" cy="0"/>
          <a:chOff x="0" y="0"/>
          <a:chExt cx="0" cy="0"/>
        </a:xfrm>
      </p:grpSpPr>
      <p:sp>
        <p:nvSpPr>
          <p:cNvPr id="125" name="Google Shape;125;gf3a8d4be09_2_180">
            <a:extLst>
              <a:ext uri="{FF2B5EF4-FFF2-40B4-BE49-F238E27FC236}">
                <a16:creationId xmlns:a16="http://schemas.microsoft.com/office/drawing/2014/main" id="{E2A771C6-9A8E-41A0-7B7F-B086C95A5252}"/>
              </a:ext>
            </a:extLst>
          </p:cNvPr>
          <p:cNvSpPr txBox="1">
            <a:spLocks noGrp="1"/>
          </p:cNvSpPr>
          <p:nvPr>
            <p:ph type="title"/>
          </p:nvPr>
        </p:nvSpPr>
        <p:spPr>
          <a:xfrm>
            <a:off x="163285" y="172012"/>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Problem Statement</a:t>
            </a:r>
            <a:endParaRPr sz="3200" b="1" dirty="0">
              <a:latin typeface="Times New Roman"/>
              <a:ea typeface="Times New Roman"/>
              <a:cs typeface="Times New Roman"/>
              <a:sym typeface="Times New Roman"/>
            </a:endParaRPr>
          </a:p>
        </p:txBody>
      </p:sp>
      <p:sp>
        <p:nvSpPr>
          <p:cNvPr id="126" name="Google Shape;126;gf3a8d4be09_2_180">
            <a:extLst>
              <a:ext uri="{FF2B5EF4-FFF2-40B4-BE49-F238E27FC236}">
                <a16:creationId xmlns:a16="http://schemas.microsoft.com/office/drawing/2014/main" id="{0FF68E3D-793D-AE5D-99F7-D056383169F4}"/>
              </a:ext>
            </a:extLst>
          </p:cNvPr>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sp>
        <p:nvSpPr>
          <p:cNvPr id="128" name="Google Shape;128;gf3a8d4be09_2_180">
            <a:extLst>
              <a:ext uri="{FF2B5EF4-FFF2-40B4-BE49-F238E27FC236}">
                <a16:creationId xmlns:a16="http://schemas.microsoft.com/office/drawing/2014/main" id="{56BE04EE-474A-4BFF-4D10-866C3018CAB3}"/>
              </a:ext>
            </a:extLst>
          </p:cNvPr>
          <p:cNvSpPr txBox="1"/>
          <p:nvPr/>
        </p:nvSpPr>
        <p:spPr>
          <a:xfrm>
            <a:off x="502200" y="1946905"/>
            <a:ext cx="11187600" cy="2816125"/>
          </a:xfrm>
          <a:prstGeom prst="rect">
            <a:avLst/>
          </a:prstGeom>
          <a:noFill/>
          <a:ln>
            <a:noFill/>
          </a:ln>
        </p:spPr>
        <p:txBody>
          <a:bodyPr spcFirstLastPara="1" wrap="square" lIns="91425" tIns="91425" rIns="91425" bIns="91425" anchor="t" anchorCtr="0">
            <a:spAutoFit/>
          </a:bodyPr>
          <a:lstStyle/>
          <a:p>
            <a:pPr algn="just"/>
            <a:r>
              <a:rPr lang="en-US" sz="1900" dirty="0">
                <a:latin typeface="Times New Roman" panose="02020603050405020304" pitchFamily="18" charset="0"/>
                <a:ea typeface="Calibri" panose="020F0502020204030204" pitchFamily="34" charset="0"/>
                <a:cs typeface="Times New Roman" panose="02020603050405020304" pitchFamily="18" charset="0"/>
              </a:rPr>
              <a:t>The sand logistics business faces significant challenges in managing its transportation operations efficiently. Key constraints such as variable freight rates, long distances between plants and warehouses, target quantity fulfillment, and overall cost management are currently managed without a data-driven optimization system. This leads to suboptimal routing, increased operational costs, and potential inefficiencies in meeting customer demand.</a:t>
            </a:r>
          </a:p>
          <a:p>
            <a:pPr algn="just"/>
            <a:endParaRPr lang="en-US" sz="19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900" dirty="0">
                <a:latin typeface="Times New Roman" panose="02020603050405020304" pitchFamily="18" charset="0"/>
                <a:ea typeface="Calibri" panose="020F0502020204030204" pitchFamily="34" charset="0"/>
                <a:cs typeface="Times New Roman" panose="02020603050405020304" pitchFamily="18" charset="0"/>
              </a:rPr>
              <a:t>Therefore, there is a critical need to develop a prescriptive analytics model that can determine the most cost-effective and efficient transportation plan. The solution must optimally allocate shipments from various plants to different warehouses, minimizing total freight costs while adhering to constraints like target quantities and vehicle capacity.</a:t>
            </a:r>
          </a:p>
        </p:txBody>
      </p:sp>
      <p:sp>
        <p:nvSpPr>
          <p:cNvPr id="2" name="TextBox 1">
            <a:extLst>
              <a:ext uri="{FF2B5EF4-FFF2-40B4-BE49-F238E27FC236}">
                <a16:creationId xmlns:a16="http://schemas.microsoft.com/office/drawing/2014/main" id="{F86EAB00-9762-A822-B3A4-F77EA032DFDF}"/>
              </a:ext>
            </a:extLst>
          </p:cNvPr>
          <p:cNvSpPr txBox="1"/>
          <p:nvPr/>
        </p:nvSpPr>
        <p:spPr>
          <a:xfrm>
            <a:off x="0" y="6350003"/>
            <a:ext cx="10515600" cy="432000"/>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3342111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2"/>
        <p:cNvGrpSpPr/>
        <p:nvPr/>
      </p:nvGrpSpPr>
      <p:grpSpPr>
        <a:xfrm>
          <a:off x="0" y="0"/>
          <a:ext cx="0" cy="0"/>
          <a:chOff x="0" y="0"/>
          <a:chExt cx="0" cy="0"/>
        </a:xfrm>
      </p:grpSpPr>
      <p:sp>
        <p:nvSpPr>
          <p:cNvPr id="133" name="Google Shape;133;gf3a8d4be09_2_92"/>
          <p:cNvSpPr txBox="1">
            <a:spLocks noGrp="1"/>
          </p:cNvSpPr>
          <p:nvPr>
            <p:ph type="title"/>
          </p:nvPr>
        </p:nvSpPr>
        <p:spPr>
          <a:xfrm>
            <a:off x="228600" y="191607"/>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Project Overview and Scope</a:t>
            </a:r>
            <a:endParaRPr sz="3200" b="1">
              <a:latin typeface="Times New Roman"/>
              <a:ea typeface="Times New Roman"/>
              <a:cs typeface="Times New Roman"/>
              <a:sym typeface="Times New Roman"/>
            </a:endParaRPr>
          </a:p>
        </p:txBody>
      </p:sp>
      <p:sp>
        <p:nvSpPr>
          <p:cNvPr id="134" name="Google Shape;134;gf3a8d4be09_2_92"/>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5</a:t>
            </a:fld>
            <a:endParaRPr/>
          </a:p>
        </p:txBody>
      </p:sp>
      <p:sp>
        <p:nvSpPr>
          <p:cNvPr id="136" name="Google Shape;136;gf3a8d4be09_2_92"/>
          <p:cNvSpPr txBox="1"/>
          <p:nvPr/>
        </p:nvSpPr>
        <p:spPr>
          <a:xfrm>
            <a:off x="0" y="1212450"/>
            <a:ext cx="12030300" cy="1529619"/>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900" dirty="0">
                <a:solidFill>
                  <a:schemeClr val="dk1"/>
                </a:solidFill>
                <a:latin typeface="Times New Roman"/>
                <a:ea typeface="Times New Roman"/>
                <a:cs typeface="Times New Roman"/>
                <a:sym typeface="Times New Roman"/>
              </a:rPr>
              <a:t>Prescriptive analysis, in the context of machine learning, refers to the use of historical data, algorithms, and various techniques to provide recommendations on potential actions that can be taken to achieve a desired outcome. It focuses on generating actionable insights and recommendations for future decisions by considering various possible scenarios and their potential outcomes.</a:t>
            </a:r>
          </a:p>
        </p:txBody>
      </p:sp>
      <p:sp>
        <p:nvSpPr>
          <p:cNvPr id="137" name="Google Shape;137;gf3a8d4be09_2_92"/>
          <p:cNvSpPr txBox="1"/>
          <p:nvPr/>
        </p:nvSpPr>
        <p:spPr>
          <a:xfrm>
            <a:off x="-151" y="3155826"/>
            <a:ext cx="12030300" cy="3194177"/>
          </a:xfrm>
          <a:prstGeom prst="rect">
            <a:avLst/>
          </a:prstGeom>
          <a:noFill/>
          <a:ln>
            <a:noFill/>
          </a:ln>
        </p:spPr>
        <p:txBody>
          <a:bodyPr spcFirstLastPara="1" wrap="square" lIns="91425" tIns="91425" rIns="91425" bIns="91425" anchor="t" anchorCtr="0">
            <a:spAutoFit/>
          </a:bodyPr>
          <a:lstStyle/>
          <a:p>
            <a:pPr marL="457200" lvl="0" indent="-349250" algn="l" rtl="0">
              <a:lnSpc>
                <a:spcPct val="90000"/>
              </a:lnSpc>
              <a:spcBef>
                <a:spcPts val="1000"/>
              </a:spcBef>
              <a:spcAft>
                <a:spcPts val="0"/>
              </a:spcAft>
              <a:buClr>
                <a:schemeClr val="dk1"/>
              </a:buClr>
              <a:buSzPts val="1900"/>
              <a:buFont typeface="Times New Roman"/>
              <a:buChar char="●"/>
            </a:pPr>
            <a:r>
              <a:rPr lang="en-US" sz="1900" dirty="0">
                <a:solidFill>
                  <a:schemeClr val="dk1"/>
                </a:solidFill>
                <a:latin typeface="Times New Roman"/>
                <a:ea typeface="Times New Roman"/>
                <a:cs typeface="Times New Roman"/>
                <a:sym typeface="Times New Roman"/>
              </a:rPr>
              <a:t>Real-Time Transportation Data Integration: Incorporate real-time data for dynamic decision-making in transportation.</a:t>
            </a:r>
          </a:p>
          <a:p>
            <a:pPr marL="457200" lvl="0" indent="-349250" algn="l" rtl="0">
              <a:lnSpc>
                <a:spcPct val="90000"/>
              </a:lnSpc>
              <a:spcBef>
                <a:spcPts val="1000"/>
              </a:spcBef>
              <a:spcAft>
                <a:spcPts val="0"/>
              </a:spcAft>
              <a:buClr>
                <a:schemeClr val="dk1"/>
              </a:buClr>
              <a:buSzPts val="1900"/>
              <a:buFont typeface="Times New Roman"/>
              <a:buChar char="●"/>
            </a:pPr>
            <a:r>
              <a:rPr lang="en-US" sz="1900" dirty="0">
                <a:solidFill>
                  <a:schemeClr val="dk1"/>
                </a:solidFill>
                <a:latin typeface="Times New Roman"/>
                <a:ea typeface="Times New Roman"/>
                <a:cs typeface="Times New Roman"/>
                <a:sym typeface="Times New Roman"/>
              </a:rPr>
              <a:t>Optimized Fleet Transportation Management: Integrate predictive maintenance for efficient management of transportation fleets.</a:t>
            </a:r>
          </a:p>
          <a:p>
            <a:pPr marL="457200" lvl="0" indent="-349250" algn="l" rtl="0">
              <a:lnSpc>
                <a:spcPct val="90000"/>
              </a:lnSpc>
              <a:spcBef>
                <a:spcPts val="1000"/>
              </a:spcBef>
              <a:spcAft>
                <a:spcPts val="0"/>
              </a:spcAft>
              <a:buClr>
                <a:schemeClr val="dk1"/>
              </a:buClr>
              <a:buSzPts val="1900"/>
              <a:buFont typeface="Times New Roman"/>
              <a:buChar char="●"/>
            </a:pPr>
            <a:r>
              <a:rPr lang="en-US" sz="1900" dirty="0">
                <a:solidFill>
                  <a:schemeClr val="dk1"/>
                </a:solidFill>
                <a:latin typeface="Times New Roman"/>
                <a:ea typeface="Times New Roman"/>
                <a:cs typeface="Times New Roman"/>
                <a:sym typeface="Times New Roman"/>
              </a:rPr>
              <a:t>Environmental Impact Analysis in Transportation: Implement eco-friendly transportation strategies to reduce the carbon footprint.</a:t>
            </a:r>
          </a:p>
          <a:p>
            <a:pPr marL="457200" lvl="0" indent="-349250" algn="l" rtl="0">
              <a:lnSpc>
                <a:spcPct val="90000"/>
              </a:lnSpc>
              <a:spcBef>
                <a:spcPts val="1000"/>
              </a:spcBef>
              <a:spcAft>
                <a:spcPts val="0"/>
              </a:spcAft>
              <a:buClr>
                <a:schemeClr val="dk1"/>
              </a:buClr>
              <a:buSzPts val="1900"/>
              <a:buFont typeface="Times New Roman"/>
              <a:buChar char="●"/>
            </a:pPr>
            <a:r>
              <a:rPr lang="en-US" sz="1900" dirty="0">
                <a:solidFill>
                  <a:schemeClr val="dk1"/>
                </a:solidFill>
                <a:latin typeface="Times New Roman"/>
                <a:ea typeface="Times New Roman"/>
                <a:cs typeface="Times New Roman"/>
                <a:sym typeface="Times New Roman"/>
              </a:rPr>
              <a:t>Automation and Autonomous Transportation Vehicles: Explore the use of autonomous vehicles for optimized transportation logistics.</a:t>
            </a:r>
          </a:p>
          <a:p>
            <a:pPr marL="457200" lvl="0" indent="-349250" algn="l" rtl="0">
              <a:lnSpc>
                <a:spcPct val="90000"/>
              </a:lnSpc>
              <a:spcBef>
                <a:spcPts val="1000"/>
              </a:spcBef>
              <a:spcAft>
                <a:spcPts val="0"/>
              </a:spcAft>
              <a:buClr>
                <a:schemeClr val="dk1"/>
              </a:buClr>
              <a:buSzPts val="1900"/>
              <a:buFont typeface="Times New Roman"/>
              <a:buChar char="●"/>
            </a:pPr>
            <a:r>
              <a:rPr lang="en-US" sz="1900" dirty="0">
                <a:solidFill>
                  <a:schemeClr val="dk1"/>
                </a:solidFill>
                <a:latin typeface="Times New Roman"/>
                <a:ea typeface="Times New Roman"/>
                <a:cs typeface="Times New Roman"/>
                <a:sym typeface="Times New Roman"/>
              </a:rPr>
              <a:t>Transportation Demand Forecasting: Use prescriptive analysis for predicting transportation demand and optimizing the supply chain accordingly.</a:t>
            </a:r>
            <a:endParaRPr sz="1900" dirty="0">
              <a:solidFill>
                <a:schemeClr val="dk1"/>
              </a:solidFill>
              <a:latin typeface="Times New Roman"/>
              <a:ea typeface="Times New Roman"/>
              <a:cs typeface="Times New Roman"/>
              <a:sym typeface="Times New Roman"/>
            </a:endParaRPr>
          </a:p>
        </p:txBody>
      </p:sp>
      <p:sp>
        <p:nvSpPr>
          <p:cNvPr id="3" name="Rectangle 2">
            <a:extLst>
              <a:ext uri="{FF2B5EF4-FFF2-40B4-BE49-F238E27FC236}">
                <a16:creationId xmlns:a16="http://schemas.microsoft.com/office/drawing/2014/main" id="{8D21FDD6-6DF2-AC0E-52BD-C110273FC0BE}"/>
              </a:ext>
            </a:extLst>
          </p:cNvPr>
          <p:cNvSpPr/>
          <p:nvPr/>
        </p:nvSpPr>
        <p:spPr>
          <a:xfrm>
            <a:off x="0" y="6350003"/>
            <a:ext cx="10028903" cy="20811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2"/>
          <p:cNvSpPr txBox="1">
            <a:spLocks noGrp="1"/>
          </p:cNvSpPr>
          <p:nvPr>
            <p:ph type="title"/>
          </p:nvPr>
        </p:nvSpPr>
        <p:spPr>
          <a:xfrm>
            <a:off x="156754" y="164539"/>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Project Goals</a:t>
            </a:r>
            <a:endParaRPr sz="3200" b="1">
              <a:latin typeface="Times New Roman"/>
              <a:ea typeface="Times New Roman"/>
              <a:cs typeface="Times New Roman"/>
              <a:sym typeface="Times New Roman"/>
            </a:endParaRPr>
          </a:p>
        </p:txBody>
      </p:sp>
      <p:pic>
        <p:nvPicPr>
          <p:cNvPr id="144" name="Google Shape;144;p12"/>
          <p:cNvPicPr preferRelativeResize="0"/>
          <p:nvPr/>
        </p:nvPicPr>
        <p:blipFill rotWithShape="1">
          <a:blip r:embed="rId3">
            <a:alphaModFix/>
          </a:blip>
          <a:srcRect r="1068" b="27332"/>
          <a:stretch/>
        </p:blipFill>
        <p:spPr>
          <a:xfrm>
            <a:off x="152400" y="2082014"/>
            <a:ext cx="11760200" cy="2566186"/>
          </a:xfrm>
          <a:prstGeom prst="rect">
            <a:avLst/>
          </a:prstGeom>
          <a:noFill/>
          <a:ln>
            <a:noFill/>
          </a:ln>
        </p:spPr>
      </p:pic>
      <p:sp>
        <p:nvSpPr>
          <p:cNvPr id="2" name="TextBox 1">
            <a:extLst>
              <a:ext uri="{FF2B5EF4-FFF2-40B4-BE49-F238E27FC236}">
                <a16:creationId xmlns:a16="http://schemas.microsoft.com/office/drawing/2014/main" id="{7E33A6FD-764B-C36B-96D7-66C4AE424D73}"/>
              </a:ext>
            </a:extLst>
          </p:cNvPr>
          <p:cNvSpPr txBox="1"/>
          <p:nvPr/>
        </p:nvSpPr>
        <p:spPr>
          <a:xfrm>
            <a:off x="152400" y="4950864"/>
            <a:ext cx="5257800" cy="923330"/>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Optimization of sand business operations: A solver based prescriptive analysis for transportation efficiency.</a:t>
            </a:r>
          </a:p>
        </p:txBody>
      </p:sp>
      <p:sp>
        <p:nvSpPr>
          <p:cNvPr id="3" name="TextBox 2">
            <a:extLst>
              <a:ext uri="{FF2B5EF4-FFF2-40B4-BE49-F238E27FC236}">
                <a16:creationId xmlns:a16="http://schemas.microsoft.com/office/drawing/2014/main" id="{A0B7CD40-24D8-EAC6-3677-D766748E6A47}"/>
              </a:ext>
            </a:extLst>
          </p:cNvPr>
          <p:cNvSpPr txBox="1"/>
          <p:nvPr/>
        </p:nvSpPr>
        <p:spPr>
          <a:xfrm>
            <a:off x="6781800" y="4950864"/>
            <a:ext cx="5257800" cy="1200329"/>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In the logistics business, constraints involve managing time, capacity, regulatory compliance, costs, and infrastructure limitations for efficient transportation operations.</a:t>
            </a:r>
            <a:endParaRPr lang="en-IN" sz="18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F32BE5FF-9AF8-4070-9921-03E2744EFE94}"/>
              </a:ext>
            </a:extLst>
          </p:cNvPr>
          <p:cNvSpPr/>
          <p:nvPr/>
        </p:nvSpPr>
        <p:spPr>
          <a:xfrm>
            <a:off x="0" y="6350003"/>
            <a:ext cx="10028903" cy="20811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8"/>
        <p:cNvGrpSpPr/>
        <p:nvPr/>
      </p:nvGrpSpPr>
      <p:grpSpPr>
        <a:xfrm>
          <a:off x="0" y="0"/>
          <a:ext cx="0" cy="0"/>
          <a:chOff x="0" y="0"/>
          <a:chExt cx="0" cy="0"/>
        </a:xfrm>
      </p:grpSpPr>
      <p:sp>
        <p:nvSpPr>
          <p:cNvPr id="149" name="Google Shape;149;p14"/>
          <p:cNvSpPr txBox="1">
            <a:spLocks noGrp="1"/>
          </p:cNvSpPr>
          <p:nvPr>
            <p:ph type="title"/>
          </p:nvPr>
        </p:nvSpPr>
        <p:spPr>
          <a:xfrm>
            <a:off x="194992" y="192071"/>
            <a:ext cx="104601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SzPts val="1200"/>
              <a:buNone/>
            </a:pPr>
            <a:r>
              <a:rPr lang="en-US" sz="3200" b="1">
                <a:latin typeface="Times New Roman"/>
                <a:ea typeface="Times New Roman"/>
                <a:cs typeface="Times New Roman"/>
                <a:sym typeface="Times New Roman"/>
              </a:rPr>
              <a:t>CRISP-ML(Q) Methodology</a:t>
            </a:r>
            <a:endParaRPr sz="3200" b="1">
              <a:latin typeface="Times New Roman"/>
              <a:ea typeface="Times New Roman"/>
              <a:cs typeface="Times New Roman"/>
              <a:sym typeface="Times New Roman"/>
            </a:endParaRPr>
          </a:p>
        </p:txBody>
      </p:sp>
      <p:pic>
        <p:nvPicPr>
          <p:cNvPr id="151" name="Google Shape;151;p14"/>
          <p:cNvPicPr preferRelativeResize="0"/>
          <p:nvPr/>
        </p:nvPicPr>
        <p:blipFill>
          <a:blip r:embed="rId3">
            <a:alphaModFix/>
          </a:blip>
          <a:stretch>
            <a:fillRect/>
          </a:stretch>
        </p:blipFill>
        <p:spPr>
          <a:xfrm>
            <a:off x="2067725" y="727571"/>
            <a:ext cx="8056543" cy="5825630"/>
          </a:xfrm>
          <a:prstGeom prst="rect">
            <a:avLst/>
          </a:prstGeom>
          <a:noFill/>
          <a:ln>
            <a:noFill/>
          </a:ln>
        </p:spPr>
      </p:pic>
      <p:sp>
        <p:nvSpPr>
          <p:cNvPr id="2" name="Rectangle 1">
            <a:extLst>
              <a:ext uri="{FF2B5EF4-FFF2-40B4-BE49-F238E27FC236}">
                <a16:creationId xmlns:a16="http://schemas.microsoft.com/office/drawing/2014/main" id="{05F9617D-B41D-F17C-34A5-FE12A760188B}"/>
              </a:ext>
            </a:extLst>
          </p:cNvPr>
          <p:cNvSpPr/>
          <p:nvPr/>
        </p:nvSpPr>
        <p:spPr>
          <a:xfrm>
            <a:off x="0" y="6350003"/>
            <a:ext cx="10028903" cy="20811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 name="Rectangle 2">
            <a:extLst>
              <a:ext uri="{FF2B5EF4-FFF2-40B4-BE49-F238E27FC236}">
                <a16:creationId xmlns:a16="http://schemas.microsoft.com/office/drawing/2014/main" id="{04E27D01-5785-CB77-D0CE-D2A65C0ED4ED}"/>
              </a:ext>
            </a:extLst>
          </p:cNvPr>
          <p:cNvSpPr/>
          <p:nvPr/>
        </p:nvSpPr>
        <p:spPr>
          <a:xfrm>
            <a:off x="7718323" y="1317523"/>
            <a:ext cx="1828800" cy="373625"/>
          </a:xfrm>
          <a:prstGeom prst="rect">
            <a:avLst/>
          </a:prstGeom>
          <a:solidFill>
            <a:srgbClr val="E5E5E5"/>
          </a:solidFill>
          <a:ln>
            <a:solidFill>
              <a:srgbClr val="E5E5E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E5E5E5"/>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119c79fd7f2_1_58"/>
          <p:cNvSpPr txBox="1">
            <a:spLocks noGrp="1"/>
          </p:cNvSpPr>
          <p:nvPr>
            <p:ph type="title"/>
          </p:nvPr>
        </p:nvSpPr>
        <p:spPr>
          <a:xfrm>
            <a:off x="155575" y="182315"/>
            <a:ext cx="110493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Technical Stacks</a:t>
            </a:r>
            <a:endParaRPr sz="3200" b="1">
              <a:latin typeface="Times New Roman"/>
              <a:ea typeface="Times New Roman"/>
              <a:cs typeface="Times New Roman"/>
              <a:sym typeface="Times New Roman"/>
            </a:endParaRPr>
          </a:p>
        </p:txBody>
      </p:sp>
      <p:sp>
        <p:nvSpPr>
          <p:cNvPr id="157" name="Google Shape;157;g119c79fd7f2_1_58" descr="GitHub - serengil/deepface: A Lightweight Face Recognition and Facial  Attribute Analysis (Age, Gender, Emotion and Race) Library for Python"/>
          <p:cNvSpPr/>
          <p:nvPr/>
        </p:nvSpPr>
        <p:spPr>
          <a:xfrm>
            <a:off x="155575" y="-144463"/>
            <a:ext cx="304800" cy="304800"/>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sp>
        <p:nvSpPr>
          <p:cNvPr id="158" name="Google Shape;158;g119c79fd7f2_1_58" descr="GitHub - serengil/deepface: A Lightweight Face Recognition and Facial  Attribute Analysis (Age, Gender, Emotion and Race) Library for Python"/>
          <p:cNvSpPr/>
          <p:nvPr/>
        </p:nvSpPr>
        <p:spPr>
          <a:xfrm>
            <a:off x="307975" y="7937"/>
            <a:ext cx="304800" cy="304800"/>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p:txBody>
      </p:sp>
      <p:pic>
        <p:nvPicPr>
          <p:cNvPr id="160" name="Google Shape;160;g119c79fd7f2_1_58"/>
          <p:cNvPicPr preferRelativeResize="0"/>
          <p:nvPr/>
        </p:nvPicPr>
        <p:blipFill>
          <a:blip r:embed="rId3">
            <a:alphaModFix/>
          </a:blip>
          <a:stretch>
            <a:fillRect/>
          </a:stretch>
        </p:blipFill>
        <p:spPr>
          <a:xfrm>
            <a:off x="152400" y="1510990"/>
            <a:ext cx="11887200" cy="4432300"/>
          </a:xfrm>
          <a:prstGeom prst="rect">
            <a:avLst/>
          </a:prstGeom>
          <a:noFill/>
          <a:ln>
            <a:noFill/>
          </a:ln>
        </p:spPr>
      </p:pic>
      <p:grpSp>
        <p:nvGrpSpPr>
          <p:cNvPr id="9" name="Group 8">
            <a:extLst>
              <a:ext uri="{FF2B5EF4-FFF2-40B4-BE49-F238E27FC236}">
                <a16:creationId xmlns:a16="http://schemas.microsoft.com/office/drawing/2014/main" id="{B3C5DE39-8E9E-0BAE-8846-8F456BF33445}"/>
              </a:ext>
            </a:extLst>
          </p:cNvPr>
          <p:cNvGrpSpPr/>
          <p:nvPr/>
        </p:nvGrpSpPr>
        <p:grpSpPr>
          <a:xfrm>
            <a:off x="3609480" y="914710"/>
            <a:ext cx="4973040" cy="3313110"/>
            <a:chOff x="3783600" y="784400"/>
            <a:chExt cx="4973040" cy="3531600"/>
          </a:xfrm>
        </p:grpSpPr>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E7745961-3072-BE7B-A035-7AFFB8D820C8}"/>
                    </a:ext>
                  </a:extLst>
                </p14:cNvPr>
                <p14:cNvContentPartPr/>
                <p14:nvPr/>
              </p14:nvContentPartPr>
              <p14:xfrm>
                <a:off x="4901400" y="2158880"/>
                <a:ext cx="360" cy="360"/>
              </p14:xfrm>
            </p:contentPart>
          </mc:Choice>
          <mc:Fallback xmlns="">
            <p:pic>
              <p:nvPicPr>
                <p:cNvPr id="2" name="Ink 1">
                  <a:extLst>
                    <a:ext uri="{FF2B5EF4-FFF2-40B4-BE49-F238E27FC236}">
                      <a16:creationId xmlns:a16="http://schemas.microsoft.com/office/drawing/2014/main" id="{E7745961-3072-BE7B-A035-7AFFB8D820C8}"/>
                    </a:ext>
                  </a:extLst>
                </p:cNvPr>
                <p:cNvPicPr/>
                <p:nvPr/>
              </p:nvPicPr>
              <p:blipFill>
                <a:blip r:embed="rId6"/>
                <a:stretch>
                  <a:fillRect/>
                </a:stretch>
              </p:blipFill>
              <p:spPr>
                <a:xfrm>
                  <a:off x="4838400" y="209588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300173C8-56F4-699E-F8AD-C7A065E35B8A}"/>
                    </a:ext>
                  </a:extLst>
                </p14:cNvPr>
                <p14:cNvContentPartPr/>
                <p14:nvPr/>
              </p14:nvContentPartPr>
              <p14:xfrm>
                <a:off x="4901400" y="2158880"/>
                <a:ext cx="360" cy="360"/>
              </p14:xfrm>
            </p:contentPart>
          </mc:Choice>
          <mc:Fallback xmlns="">
            <p:pic>
              <p:nvPicPr>
                <p:cNvPr id="3" name="Ink 2">
                  <a:extLst>
                    <a:ext uri="{FF2B5EF4-FFF2-40B4-BE49-F238E27FC236}">
                      <a16:creationId xmlns:a16="http://schemas.microsoft.com/office/drawing/2014/main" id="{300173C8-56F4-699E-F8AD-C7A065E35B8A}"/>
                    </a:ext>
                  </a:extLst>
                </p:cNvPr>
                <p:cNvPicPr/>
                <p:nvPr/>
              </p:nvPicPr>
              <p:blipFill>
                <a:blip r:embed="rId8"/>
                <a:stretch>
                  <a:fillRect/>
                </a:stretch>
              </p:blipFill>
              <p:spPr>
                <a:xfrm>
                  <a:off x="4838400" y="209588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40E1BC94-60C7-D3A6-9541-529DCBC8D69A}"/>
                    </a:ext>
                  </a:extLst>
                </p14:cNvPr>
                <p14:cNvContentPartPr/>
                <p14:nvPr/>
              </p14:nvContentPartPr>
              <p14:xfrm>
                <a:off x="4672800" y="2259680"/>
                <a:ext cx="360" cy="360"/>
              </p14:xfrm>
            </p:contentPart>
          </mc:Choice>
          <mc:Fallback xmlns="">
            <p:pic>
              <p:nvPicPr>
                <p:cNvPr id="5" name="Ink 4">
                  <a:extLst>
                    <a:ext uri="{FF2B5EF4-FFF2-40B4-BE49-F238E27FC236}">
                      <a16:creationId xmlns:a16="http://schemas.microsoft.com/office/drawing/2014/main" id="{40E1BC94-60C7-D3A6-9541-529DCBC8D69A}"/>
                    </a:ext>
                  </a:extLst>
                </p:cNvPr>
                <p:cNvPicPr/>
                <p:nvPr/>
              </p:nvPicPr>
              <p:blipFill>
                <a:blip r:embed="rId6"/>
                <a:stretch>
                  <a:fillRect/>
                </a:stretch>
              </p:blipFill>
              <p:spPr>
                <a:xfrm>
                  <a:off x="4610160" y="219668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E3562627-976A-D4C9-1AA9-D6C4B31727A3}"/>
                    </a:ext>
                  </a:extLst>
                </p14:cNvPr>
                <p14:cNvContentPartPr/>
                <p14:nvPr/>
              </p14:nvContentPartPr>
              <p14:xfrm>
                <a:off x="4672800" y="2259680"/>
                <a:ext cx="360" cy="360"/>
              </p14:xfrm>
            </p:contentPart>
          </mc:Choice>
          <mc:Fallback xmlns="">
            <p:pic>
              <p:nvPicPr>
                <p:cNvPr id="6" name="Ink 5">
                  <a:extLst>
                    <a:ext uri="{FF2B5EF4-FFF2-40B4-BE49-F238E27FC236}">
                      <a16:creationId xmlns:a16="http://schemas.microsoft.com/office/drawing/2014/main" id="{E3562627-976A-D4C9-1AA9-D6C4B31727A3}"/>
                    </a:ext>
                  </a:extLst>
                </p:cNvPr>
                <p:cNvPicPr/>
                <p:nvPr/>
              </p:nvPicPr>
              <p:blipFill>
                <a:blip r:embed="rId6"/>
                <a:stretch>
                  <a:fillRect/>
                </a:stretch>
              </p:blipFill>
              <p:spPr>
                <a:xfrm>
                  <a:off x="4610160" y="219668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Ink 6">
                  <a:extLst>
                    <a:ext uri="{FF2B5EF4-FFF2-40B4-BE49-F238E27FC236}">
                      <a16:creationId xmlns:a16="http://schemas.microsoft.com/office/drawing/2014/main" id="{7D88DE36-3C9D-FC5B-019E-FB46C67B1121}"/>
                    </a:ext>
                  </a:extLst>
                </p14:cNvPr>
                <p14:cNvContentPartPr/>
                <p14:nvPr/>
              </p14:nvContentPartPr>
              <p14:xfrm>
                <a:off x="4672800" y="2259680"/>
                <a:ext cx="360" cy="360"/>
              </p14:xfrm>
            </p:contentPart>
          </mc:Choice>
          <mc:Fallback xmlns="">
            <p:pic>
              <p:nvPicPr>
                <p:cNvPr id="7" name="Ink 6">
                  <a:extLst>
                    <a:ext uri="{FF2B5EF4-FFF2-40B4-BE49-F238E27FC236}">
                      <a16:creationId xmlns:a16="http://schemas.microsoft.com/office/drawing/2014/main" id="{7D88DE36-3C9D-FC5B-019E-FB46C67B1121}"/>
                    </a:ext>
                  </a:extLst>
                </p:cNvPr>
                <p:cNvPicPr/>
                <p:nvPr/>
              </p:nvPicPr>
              <p:blipFill>
                <a:blip r:embed="rId6"/>
                <a:stretch>
                  <a:fillRect/>
                </a:stretch>
              </p:blipFill>
              <p:spPr>
                <a:xfrm>
                  <a:off x="4610160" y="219668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E9C1634F-6B1D-ACCE-1668-0D1B37F1C8B3}"/>
                    </a:ext>
                  </a:extLst>
                </p14:cNvPr>
                <p14:cNvContentPartPr/>
                <p14:nvPr/>
              </p14:nvContentPartPr>
              <p14:xfrm>
                <a:off x="3783600" y="784400"/>
                <a:ext cx="4973040" cy="3531600"/>
              </p14:xfrm>
            </p:contentPart>
          </mc:Choice>
          <mc:Fallback xmlns="">
            <p:pic>
              <p:nvPicPr>
                <p:cNvPr id="8" name="Ink 7">
                  <a:extLst>
                    <a:ext uri="{FF2B5EF4-FFF2-40B4-BE49-F238E27FC236}">
                      <a16:creationId xmlns:a16="http://schemas.microsoft.com/office/drawing/2014/main" id="{E9C1634F-6B1D-ACCE-1668-0D1B37F1C8B3}"/>
                    </a:ext>
                  </a:extLst>
                </p:cNvPr>
                <p:cNvPicPr/>
                <p:nvPr/>
              </p:nvPicPr>
              <p:blipFill>
                <a:blip r:embed="rId13"/>
                <a:stretch>
                  <a:fillRect/>
                </a:stretch>
              </p:blipFill>
              <p:spPr>
                <a:xfrm>
                  <a:off x="3720960" y="721760"/>
                  <a:ext cx="5098680" cy="3657240"/>
                </a:xfrm>
                <a:prstGeom prst="rect">
                  <a:avLst/>
                </a:prstGeom>
              </p:spPr>
            </p:pic>
          </mc:Fallback>
        </mc:AlternateContent>
      </p:grpSp>
      <p:grpSp>
        <p:nvGrpSpPr>
          <p:cNvPr id="12" name="Group 11">
            <a:extLst>
              <a:ext uri="{FF2B5EF4-FFF2-40B4-BE49-F238E27FC236}">
                <a16:creationId xmlns:a16="http://schemas.microsoft.com/office/drawing/2014/main" id="{B8B80A86-8157-D988-1BFB-EB09F156E0FB}"/>
              </a:ext>
            </a:extLst>
          </p:cNvPr>
          <p:cNvGrpSpPr/>
          <p:nvPr/>
        </p:nvGrpSpPr>
        <p:grpSpPr>
          <a:xfrm>
            <a:off x="5510880" y="2946200"/>
            <a:ext cx="360" cy="360"/>
            <a:chOff x="5510880" y="2946200"/>
            <a:chExt cx="360" cy="360"/>
          </a:xfrm>
        </p:grpSpPr>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A6394CEE-1B81-DDEB-3CE7-CC0483ABE8F1}"/>
                    </a:ext>
                  </a:extLst>
                </p14:cNvPr>
                <p14:cNvContentPartPr/>
                <p14:nvPr/>
              </p14:nvContentPartPr>
              <p14:xfrm>
                <a:off x="5510880" y="2946200"/>
                <a:ext cx="360" cy="360"/>
              </p14:xfrm>
            </p:contentPart>
          </mc:Choice>
          <mc:Fallback xmlns="">
            <p:pic>
              <p:nvPicPr>
                <p:cNvPr id="10" name="Ink 9">
                  <a:extLst>
                    <a:ext uri="{FF2B5EF4-FFF2-40B4-BE49-F238E27FC236}">
                      <a16:creationId xmlns:a16="http://schemas.microsoft.com/office/drawing/2014/main" id="{A6394CEE-1B81-DDEB-3CE7-CC0483ABE8F1}"/>
                    </a:ext>
                  </a:extLst>
                </p:cNvPr>
                <p:cNvPicPr/>
                <p:nvPr/>
              </p:nvPicPr>
              <p:blipFill>
                <a:blip r:embed="rId6"/>
                <a:stretch>
                  <a:fillRect/>
                </a:stretch>
              </p:blipFill>
              <p:spPr>
                <a:xfrm>
                  <a:off x="5448240" y="288320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86FE756B-7FBF-810E-B602-FFC527E1EF35}"/>
                    </a:ext>
                  </a:extLst>
                </p14:cNvPr>
                <p14:cNvContentPartPr/>
                <p14:nvPr/>
              </p14:nvContentPartPr>
              <p14:xfrm>
                <a:off x="5510880" y="2946200"/>
                <a:ext cx="360" cy="360"/>
              </p14:xfrm>
            </p:contentPart>
          </mc:Choice>
          <mc:Fallback xmlns="">
            <p:pic>
              <p:nvPicPr>
                <p:cNvPr id="11" name="Ink 10">
                  <a:extLst>
                    <a:ext uri="{FF2B5EF4-FFF2-40B4-BE49-F238E27FC236}">
                      <a16:creationId xmlns:a16="http://schemas.microsoft.com/office/drawing/2014/main" id="{86FE756B-7FBF-810E-B602-FFC527E1EF35}"/>
                    </a:ext>
                  </a:extLst>
                </p:cNvPr>
                <p:cNvPicPr/>
                <p:nvPr/>
              </p:nvPicPr>
              <p:blipFill>
                <a:blip r:embed="rId6"/>
                <a:stretch>
                  <a:fillRect/>
                </a:stretch>
              </p:blipFill>
              <p:spPr>
                <a:xfrm>
                  <a:off x="5448240" y="2883200"/>
                  <a:ext cx="126000" cy="126000"/>
                </a:xfrm>
                <a:prstGeom prst="rect">
                  <a:avLst/>
                </a:prstGeom>
              </p:spPr>
            </p:pic>
          </mc:Fallback>
        </mc:AlternateContent>
      </p:grpSp>
      <p:pic>
        <p:nvPicPr>
          <p:cNvPr id="1026" name="Picture 2">
            <a:extLst>
              <a:ext uri="{FF2B5EF4-FFF2-40B4-BE49-F238E27FC236}">
                <a16:creationId xmlns:a16="http://schemas.microsoft.com/office/drawing/2014/main" id="{DF089926-5E6B-A75E-3120-755F919BEF9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495490" y="1727000"/>
            <a:ext cx="1047750" cy="12192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A264F0C-F97A-E27F-B33D-28075EFC1E93}"/>
              </a:ext>
            </a:extLst>
          </p:cNvPr>
          <p:cNvSpPr/>
          <p:nvPr/>
        </p:nvSpPr>
        <p:spPr>
          <a:xfrm>
            <a:off x="0" y="6350003"/>
            <a:ext cx="10028903" cy="20811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6"/>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Project Architecture</a:t>
            </a:r>
            <a:endParaRPr sz="3200"/>
          </a:p>
        </p:txBody>
      </p:sp>
      <p:pic>
        <p:nvPicPr>
          <p:cNvPr id="167" name="Google Shape;167;p6"/>
          <p:cNvPicPr preferRelativeResize="0"/>
          <p:nvPr/>
        </p:nvPicPr>
        <p:blipFill>
          <a:blip r:embed="rId3">
            <a:alphaModFix/>
          </a:blip>
          <a:stretch>
            <a:fillRect/>
          </a:stretch>
        </p:blipFill>
        <p:spPr>
          <a:xfrm>
            <a:off x="152399" y="1628988"/>
            <a:ext cx="11887201" cy="3509050"/>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4C89A835-E182-E8B7-FA62-87C3A30D57C0}"/>
                  </a:ext>
                </a:extLst>
              </p14:cNvPr>
              <p14:cNvContentPartPr/>
              <p14:nvPr/>
            </p14:nvContentPartPr>
            <p14:xfrm>
              <a:off x="9222120" y="3820320"/>
              <a:ext cx="862920" cy="321120"/>
            </p14:xfrm>
          </p:contentPart>
        </mc:Choice>
        <mc:Fallback xmlns="">
          <p:pic>
            <p:nvPicPr>
              <p:cNvPr id="4" name="Ink 3">
                <a:extLst>
                  <a:ext uri="{FF2B5EF4-FFF2-40B4-BE49-F238E27FC236}">
                    <a16:creationId xmlns:a16="http://schemas.microsoft.com/office/drawing/2014/main" id="{4C89A835-E182-E8B7-FA62-87C3A30D57C0}"/>
                  </a:ext>
                </a:extLst>
              </p:cNvPr>
              <p:cNvPicPr/>
              <p:nvPr/>
            </p:nvPicPr>
            <p:blipFill>
              <a:blip r:embed="rId6"/>
              <a:stretch>
                <a:fillRect/>
              </a:stretch>
            </p:blipFill>
            <p:spPr>
              <a:xfrm>
                <a:off x="9159120" y="3757680"/>
                <a:ext cx="988560" cy="446760"/>
              </a:xfrm>
              <a:prstGeom prst="rect">
                <a:avLst/>
              </a:prstGeom>
            </p:spPr>
          </p:pic>
        </mc:Fallback>
      </mc:AlternateContent>
      <p:pic>
        <p:nvPicPr>
          <p:cNvPr id="2052" name="Picture 4" descr="Streamlit Web App | Build Web Applications using Streamlit">
            <a:extLst>
              <a:ext uri="{FF2B5EF4-FFF2-40B4-BE49-F238E27FC236}">
                <a16:creationId xmlns:a16="http://schemas.microsoft.com/office/drawing/2014/main" id="{092E00FD-9172-3783-7F03-C72D4EC089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22120" y="3715450"/>
            <a:ext cx="1016000" cy="53086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F294749F-77FE-DAFC-B2AB-1FE7FE4D5923}"/>
                  </a:ext>
                </a:extLst>
              </p14:cNvPr>
              <p14:cNvContentPartPr/>
              <p14:nvPr/>
            </p14:nvContentPartPr>
            <p14:xfrm>
              <a:off x="8153160" y="2135730"/>
              <a:ext cx="380160" cy="38880"/>
            </p14:xfrm>
          </p:contentPart>
        </mc:Choice>
        <mc:Fallback xmlns="">
          <p:pic>
            <p:nvPicPr>
              <p:cNvPr id="6" name="Ink 5">
                <a:extLst>
                  <a:ext uri="{FF2B5EF4-FFF2-40B4-BE49-F238E27FC236}">
                    <a16:creationId xmlns:a16="http://schemas.microsoft.com/office/drawing/2014/main" id="{F294749F-77FE-DAFC-B2AB-1FE7FE4D5923}"/>
                  </a:ext>
                </a:extLst>
              </p:cNvPr>
              <p:cNvPicPr/>
              <p:nvPr/>
            </p:nvPicPr>
            <p:blipFill>
              <a:blip r:embed="rId9"/>
              <a:stretch>
                <a:fillRect/>
              </a:stretch>
            </p:blipFill>
            <p:spPr>
              <a:xfrm>
                <a:off x="8135520" y="2117730"/>
                <a:ext cx="415800" cy="74520"/>
              </a:xfrm>
              <a:prstGeom prst="rect">
                <a:avLst/>
              </a:prstGeom>
            </p:spPr>
          </p:pic>
        </mc:Fallback>
      </mc:AlternateContent>
      <p:grpSp>
        <p:nvGrpSpPr>
          <p:cNvPr id="9" name="Group 8">
            <a:extLst>
              <a:ext uri="{FF2B5EF4-FFF2-40B4-BE49-F238E27FC236}">
                <a16:creationId xmlns:a16="http://schemas.microsoft.com/office/drawing/2014/main" id="{B8DB5040-243B-0443-D862-6EC7B58CF1D1}"/>
              </a:ext>
            </a:extLst>
          </p:cNvPr>
          <p:cNvGrpSpPr/>
          <p:nvPr/>
        </p:nvGrpSpPr>
        <p:grpSpPr>
          <a:xfrm>
            <a:off x="7881720" y="2144730"/>
            <a:ext cx="666000" cy="315360"/>
            <a:chOff x="7881720" y="2144730"/>
            <a:chExt cx="666000" cy="315360"/>
          </a:xfrm>
        </p:grpSpPr>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D2D9C999-C452-3636-8301-192DA689813B}"/>
                    </a:ext>
                  </a:extLst>
                </p14:cNvPr>
                <p14:cNvContentPartPr/>
                <p14:nvPr/>
              </p14:nvContentPartPr>
              <p14:xfrm>
                <a:off x="7881720" y="2144730"/>
                <a:ext cx="666000" cy="315360"/>
              </p14:xfrm>
            </p:contentPart>
          </mc:Choice>
          <mc:Fallback xmlns="">
            <p:pic>
              <p:nvPicPr>
                <p:cNvPr id="7" name="Ink 6">
                  <a:extLst>
                    <a:ext uri="{FF2B5EF4-FFF2-40B4-BE49-F238E27FC236}">
                      <a16:creationId xmlns:a16="http://schemas.microsoft.com/office/drawing/2014/main" id="{D2D9C999-C452-3636-8301-192DA689813B}"/>
                    </a:ext>
                  </a:extLst>
                </p:cNvPr>
                <p:cNvPicPr/>
                <p:nvPr/>
              </p:nvPicPr>
              <p:blipFill>
                <a:blip r:embed="rId11"/>
                <a:stretch>
                  <a:fillRect/>
                </a:stretch>
              </p:blipFill>
              <p:spPr>
                <a:xfrm>
                  <a:off x="7845720" y="2108730"/>
                  <a:ext cx="737640" cy="387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65A83299-0344-2416-3DC6-8BAEAE6D1CD3}"/>
                    </a:ext>
                  </a:extLst>
                </p14:cNvPr>
                <p14:cNvContentPartPr/>
                <p14:nvPr/>
              </p14:nvContentPartPr>
              <p14:xfrm>
                <a:off x="8248200" y="2381250"/>
                <a:ext cx="360" cy="360"/>
              </p14:xfrm>
            </p:contentPart>
          </mc:Choice>
          <mc:Fallback xmlns="">
            <p:pic>
              <p:nvPicPr>
                <p:cNvPr id="8" name="Ink 7">
                  <a:extLst>
                    <a:ext uri="{FF2B5EF4-FFF2-40B4-BE49-F238E27FC236}">
                      <a16:creationId xmlns:a16="http://schemas.microsoft.com/office/drawing/2014/main" id="{65A83299-0344-2416-3DC6-8BAEAE6D1CD3}"/>
                    </a:ext>
                  </a:extLst>
                </p:cNvPr>
                <p:cNvPicPr/>
                <p:nvPr/>
              </p:nvPicPr>
              <p:blipFill>
                <a:blip r:embed="rId13"/>
                <a:stretch>
                  <a:fillRect/>
                </a:stretch>
              </p:blipFill>
              <p:spPr>
                <a:xfrm>
                  <a:off x="8212560" y="2345250"/>
                  <a:ext cx="72000" cy="72000"/>
                </a:xfrm>
                <a:prstGeom prst="rect">
                  <a:avLst/>
                </a:prstGeom>
              </p:spPr>
            </p:pic>
          </mc:Fallback>
        </mc:AlternateContent>
      </p:grpSp>
      <p:sp>
        <p:nvSpPr>
          <p:cNvPr id="10" name="TextBox 9">
            <a:extLst>
              <a:ext uri="{FF2B5EF4-FFF2-40B4-BE49-F238E27FC236}">
                <a16:creationId xmlns:a16="http://schemas.microsoft.com/office/drawing/2014/main" id="{7B91BF72-F5FF-40F6-0BC7-CA1C9F31170D}"/>
              </a:ext>
            </a:extLst>
          </p:cNvPr>
          <p:cNvSpPr txBox="1"/>
          <p:nvPr/>
        </p:nvSpPr>
        <p:spPr>
          <a:xfrm>
            <a:off x="8114400" y="2062486"/>
            <a:ext cx="649801" cy="215444"/>
          </a:xfrm>
          <a:prstGeom prst="rect">
            <a:avLst/>
          </a:prstGeom>
          <a:noFill/>
        </p:spPr>
        <p:txBody>
          <a:bodyPr wrap="square" rtlCol="0">
            <a:spAutoFit/>
          </a:bodyPr>
          <a:lstStyle/>
          <a:p>
            <a:r>
              <a:rPr lang="en-US" sz="800" dirty="0"/>
              <a:t>Tableau</a:t>
            </a:r>
            <a:endParaRPr lang="en-IN" sz="800" dirty="0"/>
          </a:p>
        </p:txBody>
      </p:sp>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F6C977A5-FF8D-A388-AB02-27100A4A755B}"/>
                  </a:ext>
                </a:extLst>
              </p14:cNvPr>
              <p14:cNvContentPartPr/>
              <p14:nvPr/>
            </p14:nvContentPartPr>
            <p14:xfrm>
              <a:off x="10839300" y="2114130"/>
              <a:ext cx="191160" cy="10080"/>
            </p14:xfrm>
          </p:contentPart>
        </mc:Choice>
        <mc:Fallback xmlns="">
          <p:pic>
            <p:nvPicPr>
              <p:cNvPr id="11" name="Ink 10">
                <a:extLst>
                  <a:ext uri="{FF2B5EF4-FFF2-40B4-BE49-F238E27FC236}">
                    <a16:creationId xmlns:a16="http://schemas.microsoft.com/office/drawing/2014/main" id="{F6C977A5-FF8D-A388-AB02-27100A4A755B}"/>
                  </a:ext>
                </a:extLst>
              </p:cNvPr>
              <p:cNvPicPr/>
              <p:nvPr/>
            </p:nvPicPr>
            <p:blipFill>
              <a:blip r:embed="rId15"/>
              <a:stretch>
                <a:fillRect/>
              </a:stretch>
            </p:blipFill>
            <p:spPr>
              <a:xfrm>
                <a:off x="10803300" y="2078130"/>
                <a:ext cx="262800" cy="81720"/>
              </a:xfrm>
              <a:prstGeom prst="rect">
                <a:avLst/>
              </a:prstGeom>
            </p:spPr>
          </p:pic>
        </mc:Fallback>
      </mc:AlternateContent>
      <p:sp>
        <p:nvSpPr>
          <p:cNvPr id="12" name="TextBox 11">
            <a:extLst>
              <a:ext uri="{FF2B5EF4-FFF2-40B4-BE49-F238E27FC236}">
                <a16:creationId xmlns:a16="http://schemas.microsoft.com/office/drawing/2014/main" id="{8D36FBF0-92C4-E0E3-94AD-4512AE5DD36B}"/>
              </a:ext>
            </a:extLst>
          </p:cNvPr>
          <p:cNvSpPr txBox="1"/>
          <p:nvPr/>
        </p:nvSpPr>
        <p:spPr>
          <a:xfrm>
            <a:off x="10744200" y="2039991"/>
            <a:ext cx="666000" cy="369332"/>
          </a:xfrm>
          <a:prstGeom prst="rect">
            <a:avLst/>
          </a:prstGeom>
          <a:noFill/>
        </p:spPr>
        <p:txBody>
          <a:bodyPr wrap="square" rtlCol="0">
            <a:spAutoFit/>
          </a:bodyPr>
          <a:lstStyle/>
          <a:p>
            <a:r>
              <a:rPr lang="en-US" sz="900" dirty="0">
                <a:latin typeface="Times New Roman" panose="02020603050405020304" pitchFamily="18" charset="0"/>
                <a:cs typeface="Times New Roman" panose="02020603050405020304" pitchFamily="18" charset="0"/>
              </a:rPr>
              <a:t>Solver</a:t>
            </a:r>
          </a:p>
          <a:p>
            <a:endParaRPr lang="en-IN" sz="9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F873ADDB-34AA-3C90-EE0C-17DA9AABB482}"/>
              </a:ext>
            </a:extLst>
          </p:cNvPr>
          <p:cNvSpPr/>
          <p:nvPr/>
        </p:nvSpPr>
        <p:spPr>
          <a:xfrm>
            <a:off x="0" y="6350003"/>
            <a:ext cx="10028903" cy="20811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2492</TotalTime>
  <Words>1050</Words>
  <Application>Microsoft Office PowerPoint</Application>
  <PresentationFormat>Widescreen</PresentationFormat>
  <Paragraphs>200</Paragraphs>
  <Slides>23</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Georgia</vt:lpstr>
      <vt:lpstr>Times New Roman</vt:lpstr>
      <vt:lpstr>Office Theme</vt:lpstr>
      <vt:lpstr>PowerPoint Presentation</vt:lpstr>
      <vt:lpstr>Team Members</vt:lpstr>
      <vt:lpstr>Contents</vt:lpstr>
      <vt:lpstr>Problem Statement</vt:lpstr>
      <vt:lpstr>Project Overview and Scope</vt:lpstr>
      <vt:lpstr>Project Goals</vt:lpstr>
      <vt:lpstr>CRISP-ML(Q) Methodology</vt:lpstr>
      <vt:lpstr>Technical Stacks</vt:lpstr>
      <vt:lpstr>Project Architecture</vt:lpstr>
      <vt:lpstr>Data Collection and Understanding</vt:lpstr>
      <vt:lpstr>Data  Information </vt:lpstr>
      <vt:lpstr>Data Dictionary </vt:lpstr>
      <vt:lpstr>System Requirements</vt:lpstr>
      <vt:lpstr>Exploratory Data Analysis [EDA]</vt:lpstr>
      <vt:lpstr>EDA Description</vt:lpstr>
      <vt:lpstr>Missing Values Observation </vt:lpstr>
      <vt:lpstr>Data Visualization </vt:lpstr>
      <vt:lpstr>Data Visualization </vt:lpstr>
      <vt:lpstr>Data Visualization </vt:lpstr>
      <vt:lpstr>Data Visualization</vt:lpstr>
      <vt:lpstr>Model Building </vt:lpstr>
      <vt:lpstr>Best Model  – Pulp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BARTHWAL</dc:creator>
  <cp:lastModifiedBy>vikrant nikunj</cp:lastModifiedBy>
  <cp:revision>32</cp:revision>
  <dcterms:created xsi:type="dcterms:W3CDTF">2022-02-16T01:47:29Z</dcterms:created>
  <dcterms:modified xsi:type="dcterms:W3CDTF">2025-09-09T14:33:33Z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ies>
</file>