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%204%20-%20Hairy%20circl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%205%20-%20GLSL%20Butterfly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%206%20-%20Sine-cosin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roblem%206%20-%20Sine-cosine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%208%20-%20Reuleaux%20triangle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Problem%209%20-%20Color%20whee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%201%20-%20Septag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%202%20-%20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%203%20-%20Color%20do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Примитиви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Космата окръжност</a:t>
            </a:r>
            <a:endParaRPr lang="en-US" dirty="0" smtClean="0"/>
          </a:p>
          <a:p>
            <a:pPr lvl="1"/>
            <a:r>
              <a:rPr lang="bg-BG" dirty="0" smtClean="0"/>
              <a:t>Нарисувайте окръжност</a:t>
            </a:r>
          </a:p>
          <a:p>
            <a:pPr lvl="1"/>
            <a:r>
              <a:rPr lang="bg-BG" dirty="0" smtClean="0"/>
              <a:t>По периферията й нарисувайте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косъмчета, всяко от които е със случайна дължина</a:t>
            </a:r>
          </a:p>
          <a:p>
            <a:pPr lvl="1"/>
            <a:r>
              <a:rPr lang="bg-BG" dirty="0" smtClean="0"/>
              <a:t>Използвайки един общ буфер</a:t>
            </a:r>
          </a:p>
        </p:txBody>
      </p:sp>
    </p:spTree>
    <p:extLst>
      <p:ext uri="{BB962C8B-B14F-4D97-AF65-F5344CB8AC3E}">
        <p14:creationId xmlns:p14="http://schemas.microsoft.com/office/powerpoint/2010/main" val="13677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GLSL</a:t>
            </a:r>
            <a:r>
              <a:rPr lang="bg-BG" dirty="0" smtClean="0"/>
              <a:t> пеперуда</a:t>
            </a:r>
            <a:endParaRPr lang="en-US" dirty="0" smtClean="0"/>
          </a:p>
          <a:p>
            <a:pPr lvl="1"/>
            <a:r>
              <a:rPr lang="bg-BG" dirty="0" smtClean="0"/>
              <a:t>Нарисувайте линия с полярни координати</a:t>
            </a: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където: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Изчисляването на кривата да се извършва в </a:t>
            </a:r>
            <a:r>
              <a:rPr lang="bg-BG" dirty="0" err="1" smtClean="0"/>
              <a:t>шейдър</a:t>
            </a:r>
            <a:endParaRPr lang="bg-BG" dirty="0" smtClean="0"/>
          </a:p>
          <a:p>
            <a:pPr lvl="1"/>
            <a:r>
              <a:rPr lang="bg-BG" dirty="0" smtClean="0"/>
              <a:t>Като параметри на </a:t>
            </a:r>
            <a:r>
              <a:rPr lang="bg-BG" dirty="0" err="1" smtClean="0"/>
              <a:t>шейдъра</a:t>
            </a:r>
            <a:r>
              <a:rPr lang="bg-BG" dirty="0" smtClean="0"/>
              <a:t> се подават броя точки и номера на текущата точка</a:t>
            </a:r>
          </a:p>
          <a:p>
            <a:pPr lvl="1"/>
            <a:endParaRPr lang="bg-BG" dirty="0"/>
          </a:p>
          <a:p>
            <a:r>
              <a:rPr lang="bg-BG" dirty="0" smtClean="0"/>
              <a:t>И още</a:t>
            </a:r>
          </a:p>
          <a:p>
            <a:pPr lvl="1"/>
            <a:r>
              <a:rPr lang="bg-BG" dirty="0" smtClean="0"/>
              <a:t>Пеперудата да е така мащабирана и разположена, че да се простира от долния до горния край на графичното поле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267463"/>
                <a:ext cx="5478549" cy="60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−2</m:t>
                      </m:r>
                      <m:r>
                        <a:rPr lang="en-US" sz="2400" i="1">
                          <a:latin typeface="Cambria Math"/>
                        </a:rPr>
                        <m:t>𝑐𝑜𝑠</m:t>
                      </m:r>
                      <m:r>
                        <a:rPr lang="en-US" sz="2400" i="1">
                          <a:latin typeface="Cambria Math"/>
                        </a:rPr>
                        <m:t>4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  <m:box>
                                <m:box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67463"/>
                <a:ext cx="5478549" cy="6022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38365" y="1797441"/>
                <a:ext cx="144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65" y="1797441"/>
                <a:ext cx="14477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4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Синус-косинус</a:t>
            </a:r>
            <a:endParaRPr lang="en-US" dirty="0" smtClean="0"/>
          </a:p>
          <a:p>
            <a:pPr lvl="1"/>
            <a:r>
              <a:rPr lang="bg-BG" dirty="0" smtClean="0"/>
              <a:t>Нарисувайте координатна система</a:t>
            </a:r>
          </a:p>
          <a:p>
            <a:pPr lvl="1"/>
            <a:r>
              <a:rPr lang="bg-BG" dirty="0" smtClean="0"/>
              <a:t>Нарисувайте линия под формата на правоъгълни зъби</a:t>
            </a:r>
          </a:p>
          <a:p>
            <a:pPr lvl="1"/>
            <a:r>
              <a:rPr lang="bg-BG" dirty="0" smtClean="0"/>
              <a:t>Тя да е ограничена между графиките на </a:t>
            </a:r>
            <a:r>
              <a:rPr lang="en-US" dirty="0" smtClean="0"/>
              <a:t>sin</a:t>
            </a:r>
            <a:r>
              <a:rPr lang="bg-BG" dirty="0" smtClean="0"/>
              <a:t> и </a:t>
            </a:r>
            <a:r>
              <a:rPr lang="en-US" dirty="0" smtClean="0"/>
              <a:t>cos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Размери</a:t>
            </a:r>
          </a:p>
          <a:p>
            <a:pPr lvl="1"/>
            <a:r>
              <a:rPr lang="bg-BG" dirty="0" smtClean="0"/>
              <a:t>Размерите да са такива, че да се вижда линията в интервала от около -3 до около +3</a:t>
            </a:r>
          </a:p>
        </p:txBody>
      </p:sp>
    </p:spTree>
    <p:extLst>
      <p:ext uri="{BB962C8B-B14F-4D97-AF65-F5344CB8AC3E}">
        <p14:creationId xmlns:p14="http://schemas.microsoft.com/office/powerpoint/2010/main" val="11167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Триъгълници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24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Ямайка</a:t>
            </a:r>
            <a:endParaRPr lang="en-US" dirty="0" smtClean="0"/>
          </a:p>
          <a:p>
            <a:pPr lvl="1"/>
            <a:r>
              <a:rPr lang="bg-BG" dirty="0" smtClean="0"/>
              <a:t>Нарисувайте знамето на Ямайка</a:t>
            </a:r>
          </a:p>
          <a:p>
            <a:pPr lvl="1"/>
            <a:r>
              <a:rPr lang="bg-BG" dirty="0" smtClean="0"/>
              <a:t>Пропорцията на страните е 2:1</a:t>
            </a:r>
          </a:p>
        </p:txBody>
      </p:sp>
    </p:spTree>
    <p:extLst>
      <p:ext uri="{BB962C8B-B14F-4D97-AF65-F5344CB8AC3E}">
        <p14:creationId xmlns:p14="http://schemas.microsoft.com/office/powerpoint/2010/main" val="13266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Триъгълник на </a:t>
            </a:r>
            <a:r>
              <a:rPr lang="bg-BG" dirty="0" err="1" smtClean="0"/>
              <a:t>Рольо</a:t>
            </a:r>
            <a:endParaRPr lang="en-US" dirty="0" smtClean="0"/>
          </a:p>
          <a:p>
            <a:pPr lvl="1"/>
            <a:r>
              <a:rPr lang="bg-BG" dirty="0" smtClean="0"/>
              <a:t>Намерете какво е „Триъгълник на </a:t>
            </a:r>
            <a:r>
              <a:rPr lang="bg-BG" dirty="0" err="1" smtClean="0"/>
              <a:t>Рольо</a:t>
            </a:r>
            <a:r>
              <a:rPr lang="bg-BG" dirty="0" smtClean="0"/>
              <a:t>“</a:t>
            </a:r>
          </a:p>
          <a:p>
            <a:pPr lvl="1"/>
            <a:r>
              <a:rPr lang="bg-BG" dirty="0" smtClean="0"/>
              <a:t>Разберете как се конструира тази фигура</a:t>
            </a:r>
          </a:p>
          <a:p>
            <a:pPr lvl="1"/>
            <a:r>
              <a:rPr lang="bg-BG" dirty="0" smtClean="0"/>
              <a:t>Конструирайте такъв триъгълник</a:t>
            </a:r>
          </a:p>
          <a:p>
            <a:pPr lvl="1"/>
            <a:endParaRPr lang="bg-BG" dirty="0"/>
          </a:p>
          <a:p>
            <a:r>
              <a:rPr lang="bg-BG" dirty="0" smtClean="0"/>
              <a:t>Подсказка</a:t>
            </a:r>
          </a:p>
          <a:p>
            <a:pPr lvl="1"/>
            <a:r>
              <a:rPr lang="bg-BG" dirty="0" smtClean="0"/>
              <a:t>В оригинал името е </a:t>
            </a:r>
            <a:r>
              <a:rPr lang="en-GB" dirty="0" err="1"/>
              <a:t>Reuleaux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8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Точки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Цветно колело</a:t>
            </a:r>
            <a:endParaRPr lang="en-US" dirty="0" smtClean="0"/>
          </a:p>
          <a:p>
            <a:pPr lvl="1"/>
            <a:r>
              <a:rPr lang="bg-BG" dirty="0" smtClean="0"/>
              <a:t>Окръжност по която цветовете да преливат плавно</a:t>
            </a:r>
          </a:p>
          <a:p>
            <a:pPr lvl="1"/>
            <a:r>
              <a:rPr lang="bg-BG" dirty="0" smtClean="0"/>
              <a:t>Червено → жълто → зелено → цианово → синьо → лилаво</a:t>
            </a:r>
          </a:p>
        </p:txBody>
      </p:sp>
    </p:spTree>
    <p:extLst>
      <p:ext uri="{BB962C8B-B14F-4D97-AF65-F5344CB8AC3E}">
        <p14:creationId xmlns:p14="http://schemas.microsoft.com/office/powerpoint/2010/main" val="1625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Септагон</a:t>
            </a:r>
            <a:endParaRPr lang="en-US" dirty="0" smtClean="0"/>
          </a:p>
          <a:p>
            <a:pPr lvl="1"/>
            <a:r>
              <a:rPr lang="bg-BG" dirty="0" smtClean="0"/>
              <a:t>Нарисувайте 7 точки</a:t>
            </a:r>
          </a:p>
          <a:p>
            <a:pPr lvl="1"/>
            <a:r>
              <a:rPr lang="bg-BG" dirty="0" smtClean="0"/>
              <a:t>Да са във върховете на правилен седмоъгълник</a:t>
            </a:r>
          </a:p>
          <a:p>
            <a:pPr lvl="1"/>
            <a:r>
              <a:rPr lang="bg-BG" dirty="0" smtClean="0"/>
              <a:t>Използвайте </a:t>
            </a:r>
            <a:r>
              <a:rPr lang="en-US" dirty="0" err="1" smtClean="0"/>
              <a:t>WebGL</a:t>
            </a:r>
            <a:r>
              <a:rPr lang="bg-BG" dirty="0" smtClean="0"/>
              <a:t> буфер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85799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Мрежа</a:t>
            </a:r>
            <a:endParaRPr lang="en-US" dirty="0" smtClean="0"/>
          </a:p>
          <a:p>
            <a:pPr lvl="1"/>
            <a:r>
              <a:rPr lang="bg-BG" dirty="0" smtClean="0"/>
              <a:t>Нарисувайте мрежа от точки</a:t>
            </a:r>
          </a:p>
          <a:p>
            <a:pPr lvl="1"/>
            <a:r>
              <a:rPr lang="bg-BG" dirty="0" smtClean="0"/>
              <a:t>Да има </a:t>
            </a:r>
            <a:r>
              <a:rPr lang="en-US" b="1" dirty="0" smtClean="0"/>
              <a:t>n</a:t>
            </a:r>
            <a:r>
              <a:rPr lang="bg-BG" dirty="0" smtClean="0"/>
              <a:t> стълба и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bg-BG" dirty="0" smtClean="0"/>
              <a:t>реда</a:t>
            </a:r>
          </a:p>
          <a:p>
            <a:pPr lvl="1"/>
            <a:r>
              <a:rPr lang="bg-BG" dirty="0" smtClean="0"/>
              <a:t>Редовете да са </a:t>
            </a:r>
            <a:r>
              <a:rPr lang="bg-BG" smtClean="0"/>
              <a:t>на </a:t>
            </a:r>
            <a:r>
              <a:rPr lang="bg-BG" smtClean="0"/>
              <a:t>зигзаг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Разположение</a:t>
            </a:r>
          </a:p>
          <a:p>
            <a:pPr lvl="1"/>
            <a:r>
              <a:rPr lang="bg-BG" dirty="0" smtClean="0"/>
              <a:t>Да е центрирана хоризонтално и вертикално</a:t>
            </a:r>
          </a:p>
          <a:p>
            <a:pPr lvl="1"/>
            <a:r>
              <a:rPr lang="bg-BG" dirty="0" smtClean="0"/>
              <a:t>Отместените редове да са с една точка по-къси</a:t>
            </a:r>
          </a:p>
          <a:p>
            <a:pPr lvl="1"/>
            <a:r>
              <a:rPr lang="bg-BG" dirty="0" smtClean="0"/>
              <a:t>Разполагането на точките да става равномерно за всички допустими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m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2417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33525" y="228600"/>
            <a:ext cx="6076950" cy="45720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 smtClean="0"/>
              <a:t>n=18   m=15</a:t>
            </a:r>
            <a:endParaRPr lang="bg-BG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Цветни точки</a:t>
            </a:r>
            <a:endParaRPr lang="en-US" dirty="0" smtClean="0"/>
          </a:p>
          <a:p>
            <a:pPr lvl="1"/>
            <a:r>
              <a:rPr lang="bg-BG" dirty="0" smtClean="0"/>
              <a:t>Нарисувайте </a:t>
            </a:r>
            <a:r>
              <a:rPr lang="en-US" dirty="0" smtClean="0"/>
              <a:t>n</a:t>
            </a:r>
            <a:r>
              <a:rPr lang="bg-BG" dirty="0" smtClean="0"/>
              <a:t> точки</a:t>
            </a:r>
          </a:p>
          <a:p>
            <a:pPr lvl="1"/>
            <a:r>
              <a:rPr lang="bg-BG" dirty="0" smtClean="0"/>
              <a:t>Да са на случайни места из рисувателното поле</a:t>
            </a:r>
          </a:p>
          <a:p>
            <a:pPr lvl="1"/>
            <a:r>
              <a:rPr lang="bg-BG" dirty="0" smtClean="0"/>
              <a:t>Да са със случаен цвят между жълтото и червеното</a:t>
            </a:r>
            <a:endParaRPr lang="en-US" dirty="0" smtClean="0"/>
          </a:p>
          <a:p>
            <a:pPr lvl="1"/>
            <a:r>
              <a:rPr lang="bg-BG" dirty="0" smtClean="0"/>
              <a:t>Пробвайте с голямо </a:t>
            </a:r>
            <a:r>
              <a:rPr lang="en-US" dirty="0" smtClean="0"/>
              <a:t>n,</a:t>
            </a:r>
            <a:r>
              <a:rPr lang="bg-BG" dirty="0" smtClean="0"/>
              <a:t> че да се покрие екрана с точки</a:t>
            </a:r>
          </a:p>
        </p:txBody>
      </p:sp>
    </p:spTree>
    <p:extLst>
      <p:ext uri="{BB962C8B-B14F-4D97-AF65-F5344CB8AC3E}">
        <p14:creationId xmlns:p14="http://schemas.microsoft.com/office/powerpoint/2010/main" val="22075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33525" y="228600"/>
            <a:ext cx="6076950" cy="45720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/>
              <a:t>n=100000</a:t>
            </a:r>
            <a:endParaRPr lang="bg-BG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31813" cy="365125"/>
          </a:xfrm>
        </p:spPr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1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Линии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44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</TotalTime>
  <Words>352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Примитиви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WebGL-Problems-02</dc:title>
  <dc:creator>Pavel Boytchev</dc:creator>
  <cp:lastModifiedBy>Pavel Boytchev</cp:lastModifiedBy>
  <cp:revision>415</cp:revision>
  <dcterms:created xsi:type="dcterms:W3CDTF">2013-12-13T09:03:57Z</dcterms:created>
  <dcterms:modified xsi:type="dcterms:W3CDTF">2015-07-30T10:52:50Z</dcterms:modified>
</cp:coreProperties>
</file>