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sldIdLst>
    <p:sldId id="256" r:id="rId2"/>
    <p:sldId id="295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House" TargetMode="External"/><Relationship Id="rId2" Type="http://schemas.openxmlformats.org/officeDocument/2006/relationships/hyperlink" Target="../Solutions/Solution%204%20-%20House/Solution%2005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roblem%205%20-%20Honeycomb" TargetMode="External"/><Relationship Id="rId2" Type="http://schemas.openxmlformats.org/officeDocument/2006/relationships/hyperlink" Target="../Solutions/Solution%205%20-%20Honeycomb/Solution%2005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Watch%20gear" TargetMode="External"/><Relationship Id="rId2" Type="http://schemas.openxmlformats.org/officeDocument/2006/relationships/hyperlink" Target="../Solutions/Solution%206%20-%20Watch%20gear/Solution%2005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blem%207%20-%20Metal%20spikes" TargetMode="External"/><Relationship Id="rId2" Type="http://schemas.openxmlformats.org/officeDocument/2006/relationships/hyperlink" Target="../Solutions/Solution%207%20-%20Metal%20spikes/Solution%2005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Golden%20planet" TargetMode="External"/><Relationship Id="rId2" Type="http://schemas.openxmlformats.org/officeDocument/2006/relationships/hyperlink" Target="../Solutions/Solution%208%20-%20Golden%20planet/Solution%2005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Stairs" TargetMode="External"/><Relationship Id="rId2" Type="http://schemas.openxmlformats.org/officeDocument/2006/relationships/hyperlink" Target="../Solutions/Solution%209%20-%20Stairs/Solution%2005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Grid%20of%20squares" TargetMode="External"/><Relationship Id="rId2" Type="http://schemas.openxmlformats.org/officeDocument/2006/relationships/hyperlink" Target="../Solutions/Solution%201%20-%20Grid%20of%20squares/Solution%2005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Square%20of%20fans" TargetMode="External"/><Relationship Id="rId2" Type="http://schemas.openxmlformats.org/officeDocument/2006/relationships/hyperlink" Target="../Solutions/Solution%202%20-%20Square%20of%20fans/Solution%2005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RGB%20cube" TargetMode="External"/><Relationship Id="rId7" Type="http://schemas.openxmlformats.org/officeDocument/2006/relationships/image" Target="../media/image7.png"/><Relationship Id="rId2" Type="http://schemas.openxmlformats.org/officeDocument/2006/relationships/hyperlink" Target="../Solutions/Solution%203%20-%20RGB%20cube/Solution%200503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Върхове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Задачи към </a:t>
            </a:r>
            <a:r>
              <a:rPr lang="en-US" dirty="0" smtClean="0"/>
              <a:t>S05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bg-BG" dirty="0"/>
          </a:p>
          <a:p>
            <a:pPr lvl="1"/>
            <a:r>
              <a:rPr lang="bg-BG" dirty="0" smtClean="0"/>
              <a:t>Извлечете от примерите на лекция №10 обектите</a:t>
            </a:r>
            <a:br>
              <a:rPr lang="bg-BG" dirty="0" smtClean="0"/>
            </a:br>
            <a:r>
              <a:rPr lang="bg-BG" dirty="0" smtClean="0"/>
              <a:t>(куб, </a:t>
            </a:r>
            <a:r>
              <a:rPr lang="bg-BG" dirty="0" err="1" smtClean="0"/>
              <a:t>кубоид</a:t>
            </a:r>
            <a:r>
              <a:rPr lang="bg-BG" dirty="0" smtClean="0"/>
              <a:t>, пирамида, конус, призма и цилиндър)</a:t>
            </a:r>
          </a:p>
          <a:p>
            <a:pPr lvl="1"/>
            <a:r>
              <a:rPr lang="bg-BG" dirty="0" smtClean="0"/>
              <a:t>Сложете ги в </a:t>
            </a:r>
            <a:r>
              <a:rPr lang="en-US" b="1" dirty="0" smtClean="0"/>
              <a:t>webgl-fmi.js</a:t>
            </a:r>
          </a:p>
          <a:p>
            <a:pPr lvl="1"/>
            <a:r>
              <a:rPr lang="bg-BG" dirty="0" smtClean="0"/>
              <a:t>Изпробвайте със създаването на къщичка с </a:t>
            </a:r>
            <a:r>
              <a:rPr lang="bg-BG" dirty="0" err="1" smtClean="0"/>
              <a:t>покривче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45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11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7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Пчелна пита</a:t>
            </a:r>
            <a:endParaRPr lang="bg-BG" dirty="0"/>
          </a:p>
          <a:p>
            <a:pPr lvl="1"/>
            <a:r>
              <a:rPr lang="bg-BG" dirty="0" smtClean="0"/>
              <a:t>Нарисувайте плочка от </a:t>
            </a:r>
            <a:r>
              <a:rPr lang="en-US" b="1" dirty="0" err="1" smtClean="0"/>
              <a:t>NxM</a:t>
            </a:r>
            <a:r>
              <a:rPr lang="bg-BG" dirty="0" smtClean="0"/>
              <a:t> пчелни клетки</a:t>
            </a:r>
          </a:p>
          <a:p>
            <a:pPr lvl="1"/>
            <a:r>
              <a:rPr lang="bg-BG" dirty="0" smtClean="0"/>
              <a:t>Всяка клетка е шестоъгълна</a:t>
            </a:r>
          </a:p>
          <a:p>
            <a:pPr lvl="1"/>
            <a:r>
              <a:rPr lang="bg-BG" dirty="0" smtClean="0"/>
              <a:t>Между съседни клетки има малък, но равномерен, процеп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8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13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7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/>
              <a:t>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Часовникарско зъбно </a:t>
            </a:r>
            <a:r>
              <a:rPr lang="bg-BG" dirty="0" smtClean="0"/>
              <a:t>колелце</a:t>
            </a:r>
          </a:p>
          <a:p>
            <a:pPr lvl="1"/>
            <a:r>
              <a:rPr lang="bg-BG" dirty="0" smtClean="0"/>
              <a:t>Нарисувайте колелце като в ръчен часовник</a:t>
            </a:r>
            <a:endParaRPr lang="bg-BG" dirty="0"/>
          </a:p>
          <a:p>
            <a:pPr lvl="1"/>
            <a:r>
              <a:rPr lang="bg-BG" dirty="0" smtClean="0"/>
              <a:t>Да е с много на брой ситни зъбци по периферията</a:t>
            </a:r>
          </a:p>
          <a:p>
            <a:pPr lvl="1"/>
            <a:r>
              <a:rPr lang="bg-BG" dirty="0" smtClean="0"/>
              <a:t>Да има малък пръстен, свързан със зъбците с 5 сегмента</a:t>
            </a:r>
          </a:p>
          <a:p>
            <a:pPr lvl="1"/>
            <a:r>
              <a:rPr lang="bg-BG" dirty="0" smtClean="0"/>
              <a:t>И съответно 5 нита</a:t>
            </a:r>
          </a:p>
          <a:p>
            <a:pPr lvl="1"/>
            <a:endParaRPr lang="bg-BG" dirty="0"/>
          </a:p>
          <a:p>
            <a:r>
              <a:rPr lang="bg-BG" dirty="0" smtClean="0"/>
              <a:t>Като</a:t>
            </a:r>
            <a:r>
              <a:rPr lang="en-US" dirty="0" smtClean="0"/>
              <a:t> </a:t>
            </a:r>
            <a:r>
              <a:rPr lang="bg-BG" dirty="0" smtClean="0"/>
              <a:t>се ползват</a:t>
            </a:r>
          </a:p>
          <a:p>
            <a:pPr lvl="1"/>
            <a:r>
              <a:rPr lang="bg-BG" dirty="0" smtClean="0"/>
              <a:t>Само наличните обекти във </a:t>
            </a:r>
            <a:r>
              <a:rPr lang="en-US" b="1" dirty="0" smtClean="0"/>
              <a:t>webgl-fmi.js</a:t>
            </a:r>
            <a:endParaRPr lang="bg-BG" b="1" dirty="0" smtClean="0"/>
          </a:p>
        </p:txBody>
      </p:sp>
    </p:spTree>
    <p:extLst>
      <p:ext uri="{BB962C8B-B14F-4D97-AF65-F5344CB8AC3E}">
        <p14:creationId xmlns:p14="http://schemas.microsoft.com/office/powerpoint/2010/main" val="8661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15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Шипове</a:t>
            </a:r>
          </a:p>
          <a:p>
            <a:pPr lvl="1"/>
            <a:r>
              <a:rPr lang="bg-BG" dirty="0" smtClean="0"/>
              <a:t>Нарисувайте кожен ръкав</a:t>
            </a:r>
          </a:p>
          <a:p>
            <a:pPr lvl="1"/>
            <a:r>
              <a:rPr lang="bg-BG" dirty="0" smtClean="0"/>
              <a:t>И много на брой шахматно разположени шипове</a:t>
            </a:r>
          </a:p>
          <a:p>
            <a:pPr lvl="1"/>
            <a:r>
              <a:rPr lang="bg-BG" dirty="0" smtClean="0"/>
              <a:t>Шиповете да са </a:t>
            </a:r>
            <a:r>
              <a:rPr lang="bg-BG" smtClean="0"/>
              <a:t>метални </a:t>
            </a:r>
            <a:r>
              <a:rPr lang="bg-BG" smtClean="0"/>
              <a:t>и </a:t>
            </a:r>
            <a:r>
              <a:rPr lang="bg-BG" dirty="0" smtClean="0"/>
              <a:t>да са лъскави</a:t>
            </a:r>
          </a:p>
        </p:txBody>
      </p:sp>
    </p:spTree>
    <p:extLst>
      <p:ext uri="{BB962C8B-B14F-4D97-AF65-F5344CB8AC3E}">
        <p14:creationId xmlns:p14="http://schemas.microsoft.com/office/powerpoint/2010/main" val="8284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17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5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Златна планета</a:t>
            </a:r>
          </a:p>
          <a:p>
            <a:pPr lvl="1"/>
            <a:r>
              <a:rPr lang="bg-BG" dirty="0" smtClean="0"/>
              <a:t>Нарисувайте златна, но ръбеста планета</a:t>
            </a:r>
          </a:p>
          <a:p>
            <a:pPr lvl="1"/>
            <a:r>
              <a:rPr lang="bg-BG" dirty="0" smtClean="0"/>
              <a:t>Плочките по повърхността да са пръснати случайно</a:t>
            </a:r>
          </a:p>
          <a:p>
            <a:pPr lvl="1"/>
            <a:r>
              <a:rPr lang="bg-BG" dirty="0" smtClean="0"/>
              <a:t>Докато се върти, те да не се сменят</a:t>
            </a:r>
          </a:p>
          <a:p>
            <a:pPr lvl="1"/>
            <a:r>
              <a:rPr lang="bg-BG" dirty="0" smtClean="0"/>
              <a:t>Използвайте само един графичен обект</a:t>
            </a:r>
          </a:p>
        </p:txBody>
      </p:sp>
    </p:spTree>
    <p:extLst>
      <p:ext uri="{BB962C8B-B14F-4D97-AF65-F5344CB8AC3E}">
        <p14:creationId xmlns:p14="http://schemas.microsoft.com/office/powerpoint/2010/main" val="21955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19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9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Върхове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Стълбища</a:t>
            </a:r>
          </a:p>
          <a:p>
            <a:pPr lvl="1"/>
            <a:r>
              <a:rPr lang="bg-BG" dirty="0" smtClean="0"/>
              <a:t>Направете </a:t>
            </a:r>
            <a:r>
              <a:rPr lang="en-US" b="1" dirty="0" err="1" smtClean="0"/>
              <a:t>NxN</a:t>
            </a:r>
            <a:r>
              <a:rPr lang="bg-BG" dirty="0" smtClean="0"/>
              <a:t> платформи с различна височина и цвят</a:t>
            </a:r>
          </a:p>
          <a:p>
            <a:pPr lvl="1"/>
            <a:r>
              <a:rPr lang="bg-BG" dirty="0" smtClean="0"/>
              <a:t>Между всеки две съседни платформи направете стълбище, което да прелива между съответните цветове</a:t>
            </a:r>
          </a:p>
        </p:txBody>
      </p:sp>
    </p:spTree>
    <p:extLst>
      <p:ext uri="{BB962C8B-B14F-4D97-AF65-F5344CB8AC3E}">
        <p14:creationId xmlns:p14="http://schemas.microsoft.com/office/powerpoint/2010/main" val="12541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21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3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Мрежа от квадрати</a:t>
            </a:r>
            <a:endParaRPr lang="en-US" dirty="0" smtClean="0"/>
          </a:p>
          <a:p>
            <a:pPr lvl="1"/>
            <a:r>
              <a:rPr lang="bg-BG" dirty="0" smtClean="0"/>
              <a:t>Нарисувайте мрежа от шахматно разположени квадрати</a:t>
            </a:r>
          </a:p>
          <a:p>
            <a:pPr lvl="1"/>
            <a:r>
              <a:rPr lang="bg-BG" dirty="0" smtClean="0"/>
              <a:t>По периферията на мрежата да има </a:t>
            </a:r>
            <a:r>
              <a:rPr lang="en-US" b="1" dirty="0" err="1" smtClean="0"/>
              <a:t>NxM</a:t>
            </a:r>
            <a:r>
              <a:rPr lang="bg-BG" dirty="0" smtClean="0"/>
              <a:t> квадрата</a:t>
            </a:r>
          </a:p>
          <a:p>
            <a:pPr lvl="1"/>
            <a:r>
              <a:rPr lang="bg-BG" dirty="0" smtClean="0"/>
              <a:t>Да се рисува с едно извикване на </a:t>
            </a:r>
            <a:r>
              <a:rPr lang="en-US" b="1" dirty="0" err="1" smtClean="0"/>
              <a:t>drawArrays</a:t>
            </a:r>
            <a:endParaRPr lang="bg-BG" b="1" dirty="0" smtClean="0"/>
          </a:p>
          <a:p>
            <a:pPr lvl="1"/>
            <a:r>
              <a:rPr lang="bg-BG" dirty="0" smtClean="0"/>
              <a:t>Средно на квадрат да се отделят </a:t>
            </a:r>
            <a:r>
              <a:rPr lang="bg-BG" b="1" dirty="0" smtClean="0"/>
              <a:t>по-малко от 48 байта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457200"/>
            <a:ext cx="61055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Квадрат от ветрила</a:t>
            </a:r>
            <a:endParaRPr lang="en-US" dirty="0" smtClean="0"/>
          </a:p>
          <a:p>
            <a:pPr lvl="1"/>
            <a:r>
              <a:rPr lang="bg-BG" dirty="0" smtClean="0"/>
              <a:t>Нарисувайте квадрат от </a:t>
            </a:r>
            <a:r>
              <a:rPr lang="en-US" b="1" dirty="0" err="1" smtClean="0"/>
              <a:t>NxN</a:t>
            </a:r>
            <a:r>
              <a:rPr lang="bg-BG" dirty="0" smtClean="0"/>
              <a:t> по-малки квадрата</a:t>
            </a:r>
            <a:r>
              <a:rPr lang="en-US" dirty="0" smtClean="0"/>
              <a:t> (</a:t>
            </a:r>
            <a:r>
              <a:rPr lang="en-US" b="1" dirty="0" smtClean="0"/>
              <a:t>N</a:t>
            </a:r>
            <a:r>
              <a:rPr lang="bg-BG" dirty="0" smtClean="0"/>
              <a:t> е четно)</a:t>
            </a:r>
          </a:p>
          <a:p>
            <a:pPr lvl="1"/>
            <a:r>
              <a:rPr lang="bg-BG" dirty="0" smtClean="0"/>
              <a:t>Всеки от по-малките квадрати е от два триъгълника</a:t>
            </a:r>
          </a:p>
          <a:p>
            <a:pPr lvl="1"/>
            <a:r>
              <a:rPr lang="bg-BG" dirty="0" smtClean="0"/>
              <a:t>Да се рисува само с ветрила (</a:t>
            </a:r>
            <a:r>
              <a:rPr lang="en-US" b="1" dirty="0" err="1" smtClean="0"/>
              <a:t>TRIANGLE_FAN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Да се нарисуват и контурите</a:t>
            </a:r>
            <a:r>
              <a:rPr lang="en-US" dirty="0" smtClean="0"/>
              <a:t>,</a:t>
            </a:r>
            <a:r>
              <a:rPr lang="bg-BG" dirty="0" smtClean="0"/>
              <a:t> и центъра на всяко ветрило</a:t>
            </a:r>
          </a:p>
        </p:txBody>
      </p:sp>
      <p:sp>
        <p:nvSpPr>
          <p:cNvPr id="5" name="Rectangle 4"/>
          <p:cNvSpPr/>
          <p:nvPr/>
        </p:nvSpPr>
        <p:spPr>
          <a:xfrm>
            <a:off x="4581292" y="542382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8" name="Rectangle 7"/>
          <p:cNvSpPr/>
          <p:nvPr/>
        </p:nvSpPr>
        <p:spPr>
          <a:xfrm rot="5400000">
            <a:off x="5246311" y="542382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11" name="Rectangle 10"/>
          <p:cNvSpPr/>
          <p:nvPr/>
        </p:nvSpPr>
        <p:spPr>
          <a:xfrm rot="5400000">
            <a:off x="4581292" y="475903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14" name="Rectangle 13"/>
          <p:cNvSpPr/>
          <p:nvPr/>
        </p:nvSpPr>
        <p:spPr>
          <a:xfrm>
            <a:off x="5246311" y="475903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20" name="Rectangle 19"/>
          <p:cNvSpPr/>
          <p:nvPr/>
        </p:nvSpPr>
        <p:spPr>
          <a:xfrm>
            <a:off x="3249706" y="4094018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23" name="Rectangle 22"/>
          <p:cNvSpPr/>
          <p:nvPr/>
        </p:nvSpPr>
        <p:spPr>
          <a:xfrm rot="5400000">
            <a:off x="3916274" y="4094018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26" name="Rectangle 25"/>
          <p:cNvSpPr/>
          <p:nvPr/>
        </p:nvSpPr>
        <p:spPr>
          <a:xfrm>
            <a:off x="4581292" y="4094018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29" name="Rectangle 28"/>
          <p:cNvSpPr/>
          <p:nvPr/>
        </p:nvSpPr>
        <p:spPr>
          <a:xfrm rot="5400000">
            <a:off x="5246311" y="4094018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32" name="Rectangle 31"/>
          <p:cNvSpPr/>
          <p:nvPr/>
        </p:nvSpPr>
        <p:spPr>
          <a:xfrm rot="5400000">
            <a:off x="3249706" y="3429000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35" name="Rectangle 34"/>
          <p:cNvSpPr/>
          <p:nvPr/>
        </p:nvSpPr>
        <p:spPr>
          <a:xfrm>
            <a:off x="3916274" y="3429000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38" name="Rectangle 37"/>
          <p:cNvSpPr/>
          <p:nvPr/>
        </p:nvSpPr>
        <p:spPr>
          <a:xfrm rot="5400000">
            <a:off x="4581292" y="3429000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41" name="Rectangle 40"/>
          <p:cNvSpPr/>
          <p:nvPr/>
        </p:nvSpPr>
        <p:spPr>
          <a:xfrm>
            <a:off x="5246311" y="3429000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43" name="Right Brace 42"/>
          <p:cNvSpPr/>
          <p:nvPr/>
        </p:nvSpPr>
        <p:spPr>
          <a:xfrm>
            <a:off x="6000866" y="3463733"/>
            <a:ext cx="144285" cy="2625111"/>
          </a:xfrm>
          <a:prstGeom prst="rightBrace">
            <a:avLst>
              <a:gd name="adj1" fmla="val 46381"/>
              <a:gd name="adj2" fmla="val 50000"/>
            </a:avLst>
          </a:prstGeom>
          <a:noFill/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/>
        </p:nvSpPr>
        <p:spPr>
          <a:xfrm>
            <a:off x="6082452" y="4572000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ight Brace 44"/>
          <p:cNvSpPr/>
          <p:nvPr/>
        </p:nvSpPr>
        <p:spPr>
          <a:xfrm rot="5400000">
            <a:off x="4476857" y="4952379"/>
            <a:ext cx="210797" cy="2658146"/>
          </a:xfrm>
          <a:prstGeom prst="rightBrace">
            <a:avLst>
              <a:gd name="adj1" fmla="val 46381"/>
              <a:gd name="adj2" fmla="val 50000"/>
            </a:avLst>
          </a:prstGeom>
          <a:noFill/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/>
        </p:nvSpPr>
        <p:spPr>
          <a:xfrm>
            <a:off x="4362847" y="6386848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49706" y="542382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51" name="Rectangle 50"/>
          <p:cNvSpPr/>
          <p:nvPr/>
        </p:nvSpPr>
        <p:spPr>
          <a:xfrm rot="5400000">
            <a:off x="3916274" y="542382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54" name="Rectangle 53"/>
          <p:cNvSpPr/>
          <p:nvPr/>
        </p:nvSpPr>
        <p:spPr>
          <a:xfrm rot="5400000">
            <a:off x="3249706" y="475903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57" name="Rectangle 56"/>
          <p:cNvSpPr/>
          <p:nvPr/>
        </p:nvSpPr>
        <p:spPr>
          <a:xfrm>
            <a:off x="3916274" y="475903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</p:spTree>
    <p:extLst>
      <p:ext uri="{BB962C8B-B14F-4D97-AF65-F5344CB8AC3E}">
        <p14:creationId xmlns:p14="http://schemas.microsoft.com/office/powerpoint/2010/main" val="842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457200"/>
            <a:ext cx="61055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6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RGB</a:t>
            </a:r>
            <a:r>
              <a:rPr lang="en-US" dirty="0" smtClean="0"/>
              <a:t> </a:t>
            </a:r>
            <a:r>
              <a:rPr lang="bg-BG" dirty="0" smtClean="0"/>
              <a:t>куб</a:t>
            </a:r>
            <a:endParaRPr lang="en-US" dirty="0" smtClean="0"/>
          </a:p>
          <a:p>
            <a:pPr lvl="1"/>
            <a:r>
              <a:rPr lang="bg-BG" dirty="0" smtClean="0"/>
              <a:t>Нарисувайте </a:t>
            </a:r>
            <a:r>
              <a:rPr lang="en-US" dirty="0" err="1" smtClean="0"/>
              <a:t>RGB</a:t>
            </a:r>
            <a:r>
              <a:rPr lang="bg-BG" dirty="0" smtClean="0"/>
              <a:t> куб</a:t>
            </a:r>
          </a:p>
          <a:p>
            <a:pPr lvl="1"/>
            <a:r>
              <a:rPr lang="bg-BG" dirty="0" smtClean="0"/>
              <a:t>Всеки връх да е с един от цветовете (</a:t>
            </a:r>
            <a:r>
              <a:rPr lang="en-US" dirty="0" smtClean="0"/>
              <a:t>{0,1},</a:t>
            </a:r>
            <a:r>
              <a:rPr lang="en-US" dirty="0"/>
              <a:t> {0,1</a:t>
            </a:r>
            <a:r>
              <a:rPr lang="en-US" dirty="0" smtClean="0"/>
              <a:t>},</a:t>
            </a:r>
            <a:r>
              <a:rPr lang="en-US" dirty="0"/>
              <a:t> {0,1</a:t>
            </a:r>
            <a:r>
              <a:rPr lang="en-US" dirty="0" smtClean="0"/>
              <a:t>})</a:t>
            </a:r>
          </a:p>
          <a:p>
            <a:pPr lvl="1"/>
            <a:r>
              <a:rPr lang="bg-BG" dirty="0" smtClean="0"/>
              <a:t>Рисуването да става през индекси на върховете</a:t>
            </a:r>
          </a:p>
        </p:txBody>
      </p:sp>
    </p:spTree>
    <p:extLst>
      <p:ext uri="{BB962C8B-B14F-4D97-AF65-F5344CB8AC3E}">
        <p14:creationId xmlns:p14="http://schemas.microsoft.com/office/powerpoint/2010/main" val="23421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200"/>
            <a:ext cx="3017520" cy="26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0" y="3269730"/>
            <a:ext cx="3017520" cy="26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0" y="457200"/>
            <a:ext cx="3017520" cy="26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69730"/>
            <a:ext cx="3017520" cy="26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5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Тела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65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6688</TotalTime>
  <Words>314</Words>
  <Application>Microsoft Office PowerPoint</Application>
  <PresentationFormat>On-screen Show (4:3)</PresentationFormat>
  <Paragraphs>85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Върхове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WebGL-Problems-05</dc:title>
  <dc:creator>Pavel Boytchev</dc:creator>
  <cp:lastModifiedBy>Pavel Boytchev</cp:lastModifiedBy>
  <cp:revision>480</cp:revision>
  <dcterms:created xsi:type="dcterms:W3CDTF">2013-12-13T09:03:57Z</dcterms:created>
  <dcterms:modified xsi:type="dcterms:W3CDTF">2015-09-13T09:53:32Z</dcterms:modified>
</cp:coreProperties>
</file>