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9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>
        <p:scale>
          <a:sx n="60" d="100"/>
          <a:sy n="60" d="100"/>
        </p:scale>
        <p:origin x="-1578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15.9.2015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Problem%204%20-%20Supersphere" TargetMode="External"/><Relationship Id="rId7" Type="http://schemas.openxmlformats.org/officeDocument/2006/relationships/image" Target="../media/image9.png"/><Relationship Id="rId2" Type="http://schemas.openxmlformats.org/officeDocument/2006/relationships/hyperlink" Target="../Solutions/Solution%204%20-%20Supersphere/Solution%200604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UFO" TargetMode="External"/><Relationship Id="rId2" Type="http://schemas.openxmlformats.org/officeDocument/2006/relationships/hyperlink" Target="../Solutions/Solution%205%20-%20UFO/Solution%2006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Pawn%20and%20bishop" TargetMode="External"/><Relationship Id="rId2" Type="http://schemas.openxmlformats.org/officeDocument/2006/relationships/hyperlink" Target="../Solutions/Solution%206%20-%20Pawn%20and%20bishop/Solution%2006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Beach%20ball/Problem%200607.html" TargetMode="External"/><Relationship Id="rId2" Type="http://schemas.openxmlformats.org/officeDocument/2006/relationships/hyperlink" Target="../Solutions/Solution%207%20-%20Beach%20ball/Solution%2006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Death%20Star" TargetMode="External"/><Relationship Id="rId2" Type="http://schemas.openxmlformats.org/officeDocument/2006/relationships/hyperlink" Target="../Solutions/Solution%208%20-%20Death%20Star/Solution%200608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cleractinia%20fossil" TargetMode="External"/><Relationship Id="rId2" Type="http://schemas.openxmlformats.org/officeDocument/2006/relationships/hyperlink" Target="../Solutions/Solution%209%20-%20Scleractinia%20fossil/Solution%2006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Kissing%20spheres" TargetMode="External"/><Relationship Id="rId2" Type="http://schemas.openxmlformats.org/officeDocument/2006/relationships/hyperlink" Target="../Solutions/Solution%201%20-%20Kissing%20spheres/Solution%2006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Rounded%20cube" TargetMode="External"/><Relationship Id="rId2" Type="http://schemas.openxmlformats.org/officeDocument/2006/relationships/hyperlink" Target="../Solutions/Solution%202%20-%20Rounded%20cube/Solution%2006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Metal%20icosahedron" TargetMode="External"/><Relationship Id="rId2" Type="http://schemas.openxmlformats.org/officeDocument/2006/relationships/hyperlink" Target="../Solutions/Solution%203%20-%20Metal%20icosahedron/Solution%2006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2381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22" y="642381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22" y="642381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22" y="3276600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22" y="3276600"/>
            <a:ext cx="2610178" cy="24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4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НЛО</a:t>
            </a:r>
          </a:p>
          <a:p>
            <a:pPr lvl="1"/>
            <a:r>
              <a:rPr lang="bg-BG" dirty="0" smtClean="0"/>
              <a:t>Да се генерира форма на летяща чиния</a:t>
            </a:r>
          </a:p>
          <a:p>
            <a:pPr lvl="1"/>
            <a:r>
              <a:rPr lang="bg-BG" dirty="0" smtClean="0"/>
              <a:t>Да се използват само „стандартни“ графични обекти</a:t>
            </a:r>
          </a:p>
          <a:p>
            <a:pPr lvl="1"/>
            <a:r>
              <a:rPr lang="bg-BG" dirty="0" smtClean="0"/>
              <a:t>Да се оцветят концентрични пръстени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678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9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Пешка и офицер</a:t>
            </a:r>
          </a:p>
          <a:p>
            <a:pPr lvl="1"/>
            <a:r>
              <a:rPr lang="bg-BG" dirty="0" smtClean="0"/>
              <a:t>Създайте шахматна пешка и офицер</a:t>
            </a:r>
          </a:p>
          <a:p>
            <a:pPr lvl="1"/>
            <a:r>
              <a:rPr lang="bg-BG" dirty="0" smtClean="0"/>
              <a:t>Да са създадени като ротационни обекти и да се ползва вече дефинираният клас </a:t>
            </a:r>
            <a:r>
              <a:rPr lang="en-US" b="1" dirty="0" err="1" smtClean="0"/>
              <a:t>RotationalSolid</a:t>
            </a:r>
            <a:r>
              <a:rPr lang="bg-BG" dirty="0" smtClean="0"/>
              <a:t> в </a:t>
            </a:r>
            <a:r>
              <a:rPr lang="en-US" b="1" dirty="0" smtClean="0"/>
              <a:t>webgl-fmi.js</a:t>
            </a:r>
            <a:endParaRPr lang="bg-BG" b="1" dirty="0" smtClean="0"/>
          </a:p>
          <a:p>
            <a:pPr lvl="1"/>
            <a:r>
              <a:rPr lang="bg-BG" dirty="0" smtClean="0"/>
              <a:t>За всяка фигура да има подходяща функция </a:t>
            </a:r>
            <a:r>
              <a:rPr lang="en-US" b="1" dirty="0" smtClean="0"/>
              <a:t>f(z)</a:t>
            </a:r>
          </a:p>
          <a:p>
            <a:pPr lvl="1"/>
            <a:endParaRPr lang="en-US" b="1" dirty="0"/>
          </a:p>
          <a:p>
            <a:r>
              <a:rPr lang="bg-BG" dirty="0" smtClean="0"/>
              <a:t>Разновидности</a:t>
            </a:r>
          </a:p>
          <a:p>
            <a:pPr lvl="1"/>
            <a:r>
              <a:rPr lang="bg-BG" dirty="0" smtClean="0"/>
              <a:t>От всяка фигура да има по една бяла и по една черна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88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Плажна топка</a:t>
            </a:r>
            <a:endParaRPr lang="bg-BG" dirty="0" smtClean="0"/>
          </a:p>
          <a:p>
            <a:pPr lvl="1"/>
            <a:r>
              <a:rPr lang="bg-BG" dirty="0" smtClean="0"/>
              <a:t>Направете модел на плажна надуваема топка</a:t>
            </a:r>
          </a:p>
          <a:p>
            <a:pPr lvl="1"/>
            <a:r>
              <a:rPr lang="bg-BG" dirty="0" smtClean="0"/>
              <a:t>Да е разделена на 8 фрагмента – два червени, два зелени, два сини и два жълти</a:t>
            </a:r>
          </a:p>
          <a:p>
            <a:pPr lvl="1"/>
            <a:r>
              <a:rPr lang="bg-BG" dirty="0" smtClean="0"/>
              <a:t>Погледната отпред, отзад, отляво, отдясно, отгоре или отдолу да се виждат 4 фрагмента от 4 различни цвята</a:t>
            </a:r>
          </a:p>
          <a:p>
            <a:pPr lvl="1"/>
            <a:r>
              <a:rPr lang="bg-BG" dirty="0" smtClean="0"/>
              <a:t>Може да се добавят и бели „капачки“ на двата „полюса“</a:t>
            </a:r>
          </a:p>
        </p:txBody>
      </p:sp>
    </p:spTree>
    <p:extLst>
      <p:ext uri="{BB962C8B-B14F-4D97-AF65-F5344CB8AC3E}">
        <p14:creationId xmlns:p14="http://schemas.microsoft.com/office/powerpoint/2010/main" val="2599144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717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Звезда на Смъртта (</a:t>
            </a:r>
            <a:r>
              <a:rPr lang="en-US" dirty="0" smtClean="0"/>
              <a:t>Death Star)</a:t>
            </a:r>
            <a:endParaRPr lang="bg-BG" dirty="0" smtClean="0"/>
          </a:p>
          <a:p>
            <a:pPr lvl="1"/>
            <a:r>
              <a:rPr lang="bg-BG" dirty="0" smtClean="0"/>
              <a:t>Направете модел на Звездата на смъртта</a:t>
            </a:r>
            <a:endParaRPr lang="bg-BG" dirty="0"/>
          </a:p>
          <a:p>
            <a:pPr lvl="1"/>
            <a:r>
              <a:rPr lang="bg-BG" dirty="0" smtClean="0"/>
              <a:t>Да има голяма сфера със сферична вдлъбнатина, която да е в северното полукълбо</a:t>
            </a:r>
          </a:p>
          <a:p>
            <a:pPr lvl="1"/>
            <a:r>
              <a:rPr lang="bg-BG" dirty="0" smtClean="0"/>
              <a:t>Сферата да е оцветена в сиво – </a:t>
            </a:r>
            <a:r>
              <a:rPr lang="bg-BG" dirty="0" err="1" smtClean="0"/>
              <a:t>сивосиньо</a:t>
            </a:r>
            <a:endParaRPr lang="bg-BG" dirty="0" smtClean="0"/>
          </a:p>
          <a:p>
            <a:pPr lvl="1"/>
            <a:r>
              <a:rPr lang="bg-BG" dirty="0" smtClean="0"/>
              <a:t>Светлината да идва отстрани, а не отпред</a:t>
            </a:r>
          </a:p>
        </p:txBody>
      </p:sp>
    </p:spTree>
    <p:extLst>
      <p:ext uri="{BB962C8B-B14F-4D97-AF65-F5344CB8AC3E}">
        <p14:creationId xmlns:p14="http://schemas.microsoft.com/office/powerpoint/2010/main" val="38096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2" y="1547812"/>
            <a:ext cx="414531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22" y="1547812"/>
            <a:ext cx="414531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9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Сфери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Фосил на </a:t>
            </a:r>
            <a:r>
              <a:rPr lang="bg-BG" dirty="0" err="1" smtClean="0"/>
              <a:t>склерактиния</a:t>
            </a:r>
            <a:endParaRPr lang="bg-BG" dirty="0" smtClean="0"/>
          </a:p>
          <a:p>
            <a:pPr lvl="1"/>
            <a:r>
              <a:rPr lang="bg-BG" dirty="0" err="1" smtClean="0"/>
              <a:t>Склерактинията</a:t>
            </a:r>
            <a:r>
              <a:rPr lang="bg-BG" dirty="0" smtClean="0"/>
              <a:t> е коралов организъм</a:t>
            </a:r>
          </a:p>
          <a:p>
            <a:pPr lvl="1"/>
            <a:r>
              <a:rPr lang="bg-BG" dirty="0" smtClean="0"/>
              <a:t>Да се моделира фосил на </a:t>
            </a:r>
            <a:r>
              <a:rPr lang="en-GB" i="1" dirty="0" err="1"/>
              <a:t>Septastrea</a:t>
            </a:r>
            <a:r>
              <a:rPr lang="en-GB" i="1" dirty="0"/>
              <a:t> </a:t>
            </a:r>
            <a:r>
              <a:rPr lang="en-GB" i="1" dirty="0" err="1"/>
              <a:t>marylandica</a:t>
            </a:r>
            <a:endParaRPr lang="bg-BG" i="1" dirty="0" smtClean="0"/>
          </a:p>
          <a:p>
            <a:pPr lvl="1"/>
            <a:r>
              <a:rPr lang="bg-BG" dirty="0" smtClean="0"/>
              <a:t>Да се вижда основната грапава повърхност</a:t>
            </a:r>
          </a:p>
          <a:p>
            <a:pPr lvl="1"/>
            <a:r>
              <a:rPr lang="bg-BG" dirty="0" smtClean="0"/>
              <a:t>Над нея да има изпъкнала мрежа на грапав </a:t>
            </a:r>
            <a:r>
              <a:rPr lang="bg-BG" dirty="0" err="1" smtClean="0"/>
              <a:t>екзоскелет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31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6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Целуващи се сфери</a:t>
            </a:r>
            <a:endParaRPr lang="en-US" dirty="0" smtClean="0"/>
          </a:p>
          <a:p>
            <a:pPr lvl="1"/>
            <a:r>
              <a:rPr lang="bg-BG" dirty="0" smtClean="0"/>
              <a:t>До сфера могат да се допират най-много 12 сфери</a:t>
            </a:r>
          </a:p>
          <a:p>
            <a:pPr lvl="1"/>
            <a:r>
              <a:rPr lang="bg-BG" dirty="0" smtClean="0"/>
              <a:t>Всички сфери са с един и същ размер</a:t>
            </a:r>
          </a:p>
          <a:p>
            <a:pPr lvl="1"/>
            <a:r>
              <a:rPr lang="bg-BG" dirty="0" smtClean="0"/>
              <a:t>Нарисувайте сфера и допиращите се до нея 12 сфери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Заоблен куб</a:t>
            </a:r>
            <a:endParaRPr lang="en-US" dirty="0" smtClean="0"/>
          </a:p>
          <a:p>
            <a:pPr lvl="1"/>
            <a:r>
              <a:rPr lang="bg-BG" dirty="0" smtClean="0"/>
              <a:t>Да се създаде заоблен куб</a:t>
            </a:r>
          </a:p>
          <a:p>
            <a:pPr lvl="1"/>
            <a:r>
              <a:rPr lang="bg-BG" dirty="0" smtClean="0"/>
              <a:t>Заоблени са ръбовете и върховете</a:t>
            </a:r>
          </a:p>
          <a:p>
            <a:pPr lvl="1"/>
            <a:r>
              <a:rPr lang="bg-BG" dirty="0" smtClean="0"/>
              <a:t>Да се използват само „стандартни“ графични обекти</a:t>
            </a:r>
          </a:p>
          <a:p>
            <a:pPr lvl="1"/>
            <a:r>
              <a:rPr lang="bg-BG" dirty="0" smtClean="0"/>
              <a:t>Радиусът на заобленост да може да се променя</a:t>
            </a:r>
          </a:p>
        </p:txBody>
      </p:sp>
    </p:spTree>
    <p:extLst>
      <p:ext uri="{BB962C8B-B14F-4D97-AF65-F5344CB8AC3E}">
        <p14:creationId xmlns:p14="http://schemas.microsoft.com/office/powerpoint/2010/main" val="19041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0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Метален </a:t>
            </a:r>
            <a:r>
              <a:rPr lang="bg-BG" dirty="0" err="1" smtClean="0"/>
              <a:t>икосаедър</a:t>
            </a:r>
            <a:endParaRPr lang="bg-BG" dirty="0" smtClean="0"/>
          </a:p>
          <a:p>
            <a:pPr lvl="1"/>
            <a:r>
              <a:rPr lang="bg-BG" dirty="0" smtClean="0"/>
              <a:t>Да се нарисува </a:t>
            </a:r>
            <a:r>
              <a:rPr lang="bg-BG" dirty="0" err="1" smtClean="0"/>
              <a:t>икосаедър</a:t>
            </a:r>
            <a:endParaRPr lang="bg-BG" dirty="0" smtClean="0"/>
          </a:p>
          <a:p>
            <a:pPr lvl="1"/>
            <a:r>
              <a:rPr lang="bg-BG" dirty="0" smtClean="0"/>
              <a:t>Стените да са на малки цветни плочки</a:t>
            </a:r>
          </a:p>
          <a:p>
            <a:pPr lvl="1"/>
            <a:r>
              <a:rPr lang="bg-BG" dirty="0" smtClean="0"/>
              <a:t>Цветовете да са от една гама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2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 smtClean="0"/>
                  <a:t>Суперсфера</a:t>
                </a:r>
              </a:p>
              <a:p>
                <a:pPr lvl="1"/>
                <a:r>
                  <a:rPr lang="bg-BG" dirty="0" err="1" smtClean="0"/>
                  <a:t>Суперсфера</a:t>
                </a:r>
                <a:r>
                  <a:rPr lang="bg-BG" dirty="0" smtClean="0"/>
                  <a:t> е множество от точки, отдалечени от центъра на разстояние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d</a:t>
                </a:r>
                <a:r>
                  <a:rPr lang="en-US" dirty="0" smtClean="0"/>
                  <a:t>,</a:t>
                </a:r>
                <a:r>
                  <a:rPr lang="bg-BG" dirty="0" smtClean="0"/>
                  <a:t> като</a:t>
                </a:r>
                <a:r>
                  <a:rPr lang="en-US" dirty="0" smtClean="0"/>
                  <a:t>:</a:t>
                </a:r>
              </a:p>
              <a:p>
                <a:pPr lvl="1"/>
                <a:endParaRPr lang="bg-BG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bg-BG" dirty="0" smtClean="0"/>
              </a:p>
              <a:p>
                <a:pPr lvl="1"/>
                <a:endParaRPr lang="bg-BG" dirty="0" smtClean="0"/>
              </a:p>
              <a:p>
                <a:pPr lvl="1"/>
                <a:r>
                  <a:rPr lang="bg-BG" dirty="0" smtClean="0"/>
                  <a:t>Обикновената </a:t>
                </a:r>
                <a:r>
                  <a:rPr lang="bg-BG" dirty="0"/>
                  <a:t>сфера е </a:t>
                </a:r>
                <a:r>
                  <a:rPr lang="bg-BG" dirty="0" err="1" smtClean="0"/>
                  <a:t>суперсфера</a:t>
                </a:r>
                <a:r>
                  <a:rPr lang="bg-BG" dirty="0" smtClean="0"/>
                  <a:t> с </a:t>
                </a:r>
                <a:r>
                  <a:rPr lang="en-US" dirty="0" smtClean="0"/>
                  <a:t>n=2</a:t>
                </a:r>
                <a:endParaRPr lang="bg-BG" dirty="0"/>
              </a:p>
              <a:p>
                <a:pPr lvl="1"/>
                <a:r>
                  <a:rPr lang="bg-BG" dirty="0" smtClean="0"/>
                  <a:t>Да има възможност да се сменя </a:t>
                </a:r>
                <a:r>
                  <a:rPr lang="en-US" dirty="0" smtClean="0"/>
                  <a:t>n</a:t>
                </a:r>
              </a:p>
              <a:p>
                <a:pPr lvl="1"/>
                <a:r>
                  <a:rPr lang="bg-BG" dirty="0" smtClean="0"/>
                  <a:t>Да се генерира поне сфера, куб, заоблен куб, </a:t>
                </a:r>
                <a:r>
                  <a:rPr lang="bg-BG" dirty="0" err="1" smtClean="0"/>
                  <a:t>октаедър</a:t>
                </a:r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 r="-7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7361</TotalTime>
  <Words>397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Обекти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WebGL-Problems-06</dc:title>
  <dc:creator>Pavel Boytchev</dc:creator>
  <cp:lastModifiedBy>Pavel Boytchev</cp:lastModifiedBy>
  <cp:revision>500</cp:revision>
  <dcterms:created xsi:type="dcterms:W3CDTF">2013-12-13T09:03:57Z</dcterms:created>
  <dcterms:modified xsi:type="dcterms:W3CDTF">2015-09-15T08:19:02Z</dcterms:modified>
</cp:coreProperties>
</file>