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19.9.2015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Flying%20cubes" TargetMode="External"/><Relationship Id="rId2" Type="http://schemas.openxmlformats.org/officeDocument/2006/relationships/hyperlink" Target="../Solutions/Solution%204%20-%20Flying%20cubes/Solution%2007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Minions%20in%20a%20room" TargetMode="External"/><Relationship Id="rId2" Type="http://schemas.openxmlformats.org/officeDocument/2006/relationships/hyperlink" Target="../Solutions/Solution%205%20-%20Minions%20in%20a%20room/Solution%2007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Earthworm" TargetMode="External"/><Relationship Id="rId2" Type="http://schemas.openxmlformats.org/officeDocument/2006/relationships/hyperlink" Target="../Solutions/Solution%206%20-%20Earthworm/Solution%2007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Faded%20bouncing" TargetMode="External"/><Relationship Id="rId2" Type="http://schemas.openxmlformats.org/officeDocument/2006/relationships/hyperlink" Target="../Solutions/Solution%207%20-%20Faded%20bouncing/Solution%2007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Vibrating%20zone" TargetMode="External"/><Relationship Id="rId2" Type="http://schemas.openxmlformats.org/officeDocument/2006/relationships/hyperlink" Target="../Solutions/Solution%208%20-%20Vibrating%20zone/Solution%2007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Analogue%20clock" TargetMode="External"/><Relationship Id="rId2" Type="http://schemas.openxmlformats.org/officeDocument/2006/relationships/hyperlink" Target="../Solutions/Solution%209%20-%20Analogue%20clock/Solution%2007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Jagged%20path" TargetMode="External"/><Relationship Id="rId2" Type="http://schemas.openxmlformats.org/officeDocument/2006/relationships/hyperlink" Target="../Solutions/Solution%201%20-%20Jagged%20path/Solution%2007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Walking%20on%20the%20edge" TargetMode="External"/><Relationship Id="rId2" Type="http://schemas.openxmlformats.org/officeDocument/2006/relationships/hyperlink" Target="../Solutions/Solution%202%20-%20Walking%20on%20the%20edge/Solution%2007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Tripple%20pendulum" TargetMode="External"/><Relationship Id="rId2" Type="http://schemas.openxmlformats.org/officeDocument/2006/relationships/hyperlink" Target="../Solutions/Solution%203%20-%20Tripple%20pendulum/Solution%2007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Движение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8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Миньони</a:t>
            </a:r>
            <a:r>
              <a:rPr lang="bg-BG" dirty="0" smtClean="0"/>
              <a:t> в стая</a:t>
            </a:r>
          </a:p>
          <a:p>
            <a:pPr lvl="1"/>
            <a:r>
              <a:rPr lang="bg-BG" dirty="0" smtClean="0"/>
              <a:t>Направете група </a:t>
            </a:r>
            <a:r>
              <a:rPr lang="bg-BG" dirty="0" err="1" smtClean="0"/>
              <a:t>миньони</a:t>
            </a:r>
            <a:r>
              <a:rPr lang="bg-BG" dirty="0" smtClean="0"/>
              <a:t> в стая</a:t>
            </a:r>
            <a:endParaRPr lang="bg-BG" dirty="0"/>
          </a:p>
          <a:p>
            <a:pPr lvl="1"/>
            <a:r>
              <a:rPr lang="bg-BG" dirty="0" smtClean="0"/>
              <a:t>Всеки да се движи случайно</a:t>
            </a:r>
          </a:p>
          <a:p>
            <a:pPr lvl="1"/>
            <a:r>
              <a:rPr lang="bg-BG" dirty="0" err="1" smtClean="0"/>
              <a:t>Миньоните</a:t>
            </a:r>
            <a:r>
              <a:rPr lang="bg-BG" dirty="0" smtClean="0"/>
              <a:t> да не могат да излизат от графичния прозорец</a:t>
            </a:r>
          </a:p>
          <a:p>
            <a:pPr lvl="1"/>
            <a:r>
              <a:rPr lang="bg-BG" dirty="0" err="1" smtClean="0"/>
              <a:t>Миньоните</a:t>
            </a:r>
            <a:r>
              <a:rPr lang="bg-BG" dirty="0" smtClean="0"/>
              <a:t> да не преминават един през друг</a:t>
            </a:r>
          </a:p>
          <a:p>
            <a:pPr lvl="1"/>
            <a:endParaRPr lang="bg-BG" dirty="0"/>
          </a:p>
          <a:p>
            <a:r>
              <a:rPr lang="bg-BG" dirty="0" smtClean="0"/>
              <a:t>Улеснение</a:t>
            </a:r>
          </a:p>
          <a:p>
            <a:pPr lvl="1"/>
            <a:r>
              <a:rPr lang="bg-BG" dirty="0" smtClean="0"/>
              <a:t>Сцената да се рисува погледната отгоре</a:t>
            </a:r>
          </a:p>
        </p:txBody>
      </p:sp>
    </p:spTree>
    <p:extLst>
      <p:ext uri="{BB962C8B-B14F-4D97-AF65-F5344CB8AC3E}">
        <p14:creationId xmlns:p14="http://schemas.microsoft.com/office/powerpoint/2010/main" val="17405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9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Дъждовен червей</a:t>
            </a:r>
          </a:p>
          <a:p>
            <a:pPr lvl="1"/>
            <a:r>
              <a:rPr lang="bg-BG" dirty="0" smtClean="0"/>
              <a:t>Направете сочен, слузест, пълзящ дъждовен червей</a:t>
            </a:r>
          </a:p>
        </p:txBody>
      </p:sp>
    </p:spTree>
    <p:extLst>
      <p:ext uri="{BB962C8B-B14F-4D97-AF65-F5344CB8AC3E}">
        <p14:creationId xmlns:p14="http://schemas.microsoft.com/office/powerpoint/2010/main" val="4029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8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Физика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Затихващо </a:t>
            </a:r>
            <a:r>
              <a:rPr lang="bg-BG" dirty="0" err="1" smtClean="0"/>
              <a:t>топане</a:t>
            </a:r>
            <a:endParaRPr lang="bg-BG" dirty="0" smtClean="0"/>
          </a:p>
          <a:p>
            <a:pPr lvl="1"/>
            <a:r>
              <a:rPr lang="bg-BG" dirty="0" smtClean="0"/>
              <a:t>Направете топки, които се </a:t>
            </a:r>
            <a:r>
              <a:rPr lang="bg-BG" dirty="0" err="1" smtClean="0"/>
              <a:t>топат</a:t>
            </a:r>
            <a:endParaRPr lang="bg-BG" dirty="0" smtClean="0"/>
          </a:p>
          <a:p>
            <a:pPr lvl="1"/>
            <a:r>
              <a:rPr lang="bg-BG" dirty="0" smtClean="0"/>
              <a:t>С времето височината на </a:t>
            </a:r>
            <a:r>
              <a:rPr lang="bg-BG" dirty="0" err="1" smtClean="0"/>
              <a:t>топането</a:t>
            </a:r>
            <a:r>
              <a:rPr lang="bg-BG" dirty="0" smtClean="0"/>
              <a:t> намалява и след време спират да се </a:t>
            </a:r>
            <a:r>
              <a:rPr lang="bg-BG" dirty="0" err="1" smtClean="0"/>
              <a:t>топат</a:t>
            </a:r>
            <a:endParaRPr lang="bg-BG" dirty="0" smtClean="0"/>
          </a:p>
          <a:p>
            <a:pPr lvl="1"/>
            <a:r>
              <a:rPr lang="bg-BG" dirty="0" smtClean="0"/>
              <a:t>Докато се </a:t>
            </a:r>
            <a:r>
              <a:rPr lang="bg-BG" dirty="0" err="1" smtClean="0"/>
              <a:t>топат</a:t>
            </a:r>
            <a:r>
              <a:rPr lang="bg-BG" dirty="0" smtClean="0"/>
              <a:t> да се движат наляво-надясно, като се отблъскват от двата края</a:t>
            </a:r>
          </a:p>
          <a:p>
            <a:pPr lvl="1"/>
            <a:endParaRPr lang="bg-BG" dirty="0"/>
          </a:p>
          <a:p>
            <a:r>
              <a:rPr lang="bg-BG" dirty="0" smtClean="0"/>
              <a:t>Внимание</a:t>
            </a:r>
          </a:p>
          <a:p>
            <a:pPr lvl="1"/>
            <a:r>
              <a:rPr lang="bg-BG" dirty="0" smtClean="0"/>
              <a:t>По възможност да се моделира финалната вибрация преди окончателното затихване на </a:t>
            </a:r>
            <a:r>
              <a:rPr lang="bg-BG" dirty="0" err="1" smtClean="0"/>
              <a:t>топането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84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17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4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Вибрираща зона</a:t>
            </a:r>
          </a:p>
          <a:p>
            <a:pPr lvl="1"/>
            <a:r>
              <a:rPr lang="bg-BG" dirty="0" smtClean="0"/>
              <a:t>Направете </a:t>
            </a:r>
            <a:r>
              <a:rPr lang="en-US" b="1" dirty="0" smtClean="0"/>
              <a:t>n&gt;1</a:t>
            </a:r>
            <a:r>
              <a:rPr lang="bg-BG" dirty="0" smtClean="0"/>
              <a:t> подскачащи топки</a:t>
            </a:r>
          </a:p>
          <a:p>
            <a:pPr lvl="1"/>
            <a:r>
              <a:rPr lang="bg-BG" dirty="0" smtClean="0"/>
              <a:t>Всяка подскача с различна амплитуда и честота</a:t>
            </a:r>
          </a:p>
          <a:p>
            <a:pPr lvl="1"/>
            <a:r>
              <a:rPr lang="bg-BG" dirty="0" smtClean="0"/>
              <a:t>При удар в долната част на графичната зона, тя започва да вибрира, но затихва … до следващия удар</a:t>
            </a:r>
          </a:p>
          <a:p>
            <a:pPr lvl="1"/>
            <a:endParaRPr lang="bg-BG" dirty="0"/>
          </a:p>
          <a:p>
            <a:r>
              <a:rPr lang="bg-BG" dirty="0" smtClean="0"/>
              <a:t>И още:</a:t>
            </a:r>
          </a:p>
          <a:p>
            <a:pPr lvl="1"/>
            <a:r>
              <a:rPr lang="bg-BG" dirty="0" smtClean="0"/>
              <a:t>Топките да са осветени предимно отгоре и леко отдолу</a:t>
            </a:r>
          </a:p>
        </p:txBody>
      </p:sp>
    </p:spTree>
    <p:extLst>
      <p:ext uri="{BB962C8B-B14F-4D97-AF65-F5344CB8AC3E}">
        <p14:creationId xmlns:p14="http://schemas.microsoft.com/office/powerpoint/2010/main" val="30979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19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1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Движение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Аналогов часовник</a:t>
            </a:r>
          </a:p>
          <a:p>
            <a:pPr lvl="1"/>
            <a:r>
              <a:rPr lang="bg-BG" dirty="0" smtClean="0"/>
              <a:t>Направете аналогов часовник</a:t>
            </a:r>
            <a:endParaRPr lang="bg-BG" dirty="0"/>
          </a:p>
          <a:p>
            <a:pPr lvl="1"/>
            <a:r>
              <a:rPr lang="bg-BG" dirty="0" smtClean="0"/>
              <a:t>С часова, минутна и </a:t>
            </a:r>
            <a:r>
              <a:rPr lang="bg-BG" dirty="0" err="1" smtClean="0"/>
              <a:t>секундна</a:t>
            </a:r>
            <a:r>
              <a:rPr lang="bg-BG" dirty="0" smtClean="0"/>
              <a:t> стрелки</a:t>
            </a:r>
          </a:p>
          <a:p>
            <a:pPr lvl="1"/>
            <a:r>
              <a:rPr lang="bg-BG" dirty="0" smtClean="0"/>
              <a:t>Да показва правилното време (според системния часовник)</a:t>
            </a:r>
          </a:p>
          <a:p>
            <a:pPr lvl="1"/>
            <a:r>
              <a:rPr lang="bg-BG" dirty="0" smtClean="0"/>
              <a:t>При движение на </a:t>
            </a:r>
            <a:r>
              <a:rPr lang="bg-BG" dirty="0" err="1" smtClean="0"/>
              <a:t>секундната</a:t>
            </a:r>
            <a:r>
              <a:rPr lang="bg-BG" dirty="0" smtClean="0"/>
              <a:t> стрелка тя да трепва, когато спира на </a:t>
            </a:r>
            <a:r>
              <a:rPr lang="bg-BG" smtClean="0"/>
              <a:t>нова секунда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707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21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Нащърбена пътека</a:t>
            </a:r>
            <a:endParaRPr lang="en-US" dirty="0" smtClean="0"/>
          </a:p>
          <a:p>
            <a:pPr lvl="1"/>
            <a:r>
              <a:rPr lang="bg-BG" dirty="0" smtClean="0"/>
              <a:t>Зададена е затворена начупена линия</a:t>
            </a:r>
          </a:p>
          <a:p>
            <a:pPr lvl="1"/>
            <a:r>
              <a:rPr lang="bg-BG" dirty="0" smtClean="0"/>
              <a:t>Върховете са </a:t>
            </a:r>
            <a:r>
              <a:rPr lang="en-US" dirty="0" smtClean="0"/>
              <a:t>n</a:t>
            </a:r>
            <a:r>
              <a:rPr lang="bg-BG" dirty="0" smtClean="0"/>
              <a:t> на брой</a:t>
            </a:r>
          </a:p>
          <a:p>
            <a:pPr lvl="1"/>
            <a:r>
              <a:rPr lang="bg-BG" dirty="0" smtClean="0"/>
              <a:t>Всеки връх е сфера, запомнена като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bg-BG" dirty="0" smtClean="0"/>
              <a:t> за </a:t>
            </a:r>
            <a:r>
              <a:rPr lang="en-US" dirty="0" err="1" smtClean="0"/>
              <a:t>i</a:t>
            </a:r>
            <a:r>
              <a:rPr lang="en-US" dirty="0" smtClean="0"/>
              <a:t>=0..n-1</a:t>
            </a:r>
          </a:p>
          <a:p>
            <a:pPr lvl="1"/>
            <a:r>
              <a:rPr lang="bg-BG" dirty="0" smtClean="0"/>
              <a:t>Бяло топче да се придвижва последователно по отсечките на начупената линия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Ходене по ръба</a:t>
            </a:r>
            <a:endParaRPr lang="en-US" dirty="0" smtClean="0"/>
          </a:p>
          <a:p>
            <a:pPr lvl="1"/>
            <a:r>
              <a:rPr lang="bg-BG" dirty="0" smtClean="0"/>
              <a:t>Направете топче да се движи по ръбовете на куб</a:t>
            </a:r>
          </a:p>
          <a:p>
            <a:pPr lvl="1"/>
            <a:r>
              <a:rPr lang="bg-BG" dirty="0" smtClean="0"/>
              <a:t>След като измине един ръб, тръгва по някой от другите два</a:t>
            </a:r>
          </a:p>
          <a:p>
            <a:pPr lvl="1"/>
            <a:r>
              <a:rPr lang="bg-BG" dirty="0" smtClean="0"/>
              <a:t>Никога не се връща обратно по току-що изминат ръб</a:t>
            </a:r>
          </a:p>
          <a:p>
            <a:pPr lvl="1"/>
            <a:r>
              <a:rPr lang="bg-BG" dirty="0" smtClean="0"/>
              <a:t>Управлението на движението и изборът на нова посока да се направи максимално опростено</a:t>
            </a:r>
          </a:p>
        </p:txBody>
      </p:sp>
    </p:spTree>
    <p:extLst>
      <p:ext uri="{BB962C8B-B14F-4D97-AF65-F5344CB8AC3E}">
        <p14:creationId xmlns:p14="http://schemas.microsoft.com/office/powerpoint/2010/main" val="30047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7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Тройно махало</a:t>
            </a:r>
            <a:endParaRPr lang="en-US" dirty="0" smtClean="0"/>
          </a:p>
          <a:p>
            <a:pPr lvl="1"/>
            <a:r>
              <a:rPr lang="bg-BG" dirty="0" smtClean="0"/>
              <a:t>Направете махало, което се люлее</a:t>
            </a:r>
          </a:p>
          <a:p>
            <a:pPr lvl="1"/>
            <a:r>
              <a:rPr lang="bg-BG" dirty="0" smtClean="0"/>
              <a:t>В края му закачете по-малко люлеещо се махало</a:t>
            </a:r>
          </a:p>
          <a:p>
            <a:pPr lvl="1"/>
            <a:r>
              <a:rPr lang="bg-BG" dirty="0"/>
              <a:t>К</a:t>
            </a:r>
            <a:r>
              <a:rPr lang="bg-BG" dirty="0" smtClean="0"/>
              <a:t>ъм </a:t>
            </a:r>
            <a:r>
              <a:rPr lang="bg-BG" dirty="0" smtClean="0"/>
              <a:t>него закачете трето, още по-малко махало</a:t>
            </a:r>
          </a:p>
        </p:txBody>
      </p:sp>
    </p:spTree>
    <p:extLst>
      <p:ext uri="{BB962C8B-B14F-4D97-AF65-F5344CB8AC3E}">
        <p14:creationId xmlns:p14="http://schemas.microsoft.com/office/powerpoint/2010/main" val="26831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8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Летящи кубове</a:t>
            </a:r>
          </a:p>
          <a:p>
            <a:pPr lvl="1"/>
            <a:r>
              <a:rPr lang="bg-BG" dirty="0" smtClean="0"/>
              <a:t>Направете ято от кубове, които летят по елипси</a:t>
            </a:r>
          </a:p>
          <a:p>
            <a:pPr lvl="1"/>
            <a:r>
              <a:rPr lang="bg-BG" dirty="0" smtClean="0"/>
              <a:t>Елипсите са различни, но близки по размер</a:t>
            </a:r>
          </a:p>
          <a:p>
            <a:pPr lvl="1"/>
            <a:r>
              <a:rPr lang="bg-BG" dirty="0" smtClean="0"/>
              <a:t>Има земя, по-която кубовете се плъзгат преди да литнат</a:t>
            </a:r>
          </a:p>
          <a:p>
            <a:pPr lvl="1"/>
            <a:endParaRPr lang="bg-BG" dirty="0" smtClean="0"/>
          </a:p>
          <a:p>
            <a:r>
              <a:rPr lang="bg-BG" dirty="0" smtClean="0"/>
              <a:t>Допълнително и незадължително условие</a:t>
            </a:r>
          </a:p>
          <a:p>
            <a:pPr lvl="1"/>
            <a:r>
              <a:rPr lang="bg-BG" dirty="0" smtClean="0"/>
              <a:t>Земята да е покрита с плочки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79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8423</TotalTime>
  <Words>380</Words>
  <Application>Microsoft Office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Austin</vt:lpstr>
      <vt:lpstr>Движение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WebGL-Problems-07</dc:title>
  <dc:creator>Pavel Boytchev</dc:creator>
  <cp:lastModifiedBy>Pavel Boytchev</cp:lastModifiedBy>
  <cp:revision>517</cp:revision>
  <dcterms:created xsi:type="dcterms:W3CDTF">2013-12-13T09:03:57Z</dcterms:created>
  <dcterms:modified xsi:type="dcterms:W3CDTF">2015-09-19T10:47:54Z</dcterms:modified>
</cp:coreProperties>
</file>