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9"/>
  </p:notesMasterIdLst>
  <p:sldIdLst>
    <p:sldId id="256" r:id="rId2"/>
    <p:sldId id="299" r:id="rId3"/>
    <p:sldId id="297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29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  <a:srgbClr val="000000"/>
    <a:srgbClr val="E0F3AF"/>
    <a:srgbClr val="6F9500"/>
    <a:srgbClr val="94C600"/>
    <a:srgbClr val="008000"/>
    <a:srgbClr val="6B9100"/>
    <a:srgbClr val="74A51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99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7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18.9.2015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lvl1pPr>
              <a:defRPr lang="bg-BG" sz="11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37D5FE-740C-46F5-801A-FA5477D9711F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lumMod val="75000"/>
                      <a:alpha val="40000"/>
                    </a:schemeClr>
                  </a:outerShdw>
                </a:effectLst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981200" y="-21510"/>
            <a:ext cx="6440634" cy="935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0" name="Date Placeholder 3"/>
          <p:cNvSpPr txBox="1">
            <a:spLocks/>
          </p:cNvSpPr>
          <p:nvPr userDrawn="1"/>
        </p:nvSpPr>
        <p:spPr>
          <a:xfrm>
            <a:off x="1981200" y="0"/>
            <a:ext cx="6390042" cy="914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err="1" smtClean="0">
                <a:solidFill>
                  <a:srgbClr val="FEFEFE"/>
                </a:solidFill>
              </a:rPr>
              <a:t>WebGL</a:t>
            </a:r>
            <a:r>
              <a:rPr lang="ru-RU" sz="2400" dirty="0" smtClean="0">
                <a:solidFill>
                  <a:srgbClr val="FEFEFE"/>
                </a:solidFill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2015 – 2016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експериментален курс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3189642" y="4478669"/>
            <a:ext cx="5232192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доц. П. Бойчев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КИТ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err="1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ФМИ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СУ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</a:t>
            </a:r>
            <a:r>
              <a:rPr lang="en-US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201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5</a:t>
            </a:r>
            <a:endParaRPr lang="bg-BG" sz="200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>
                <a:outerShdw blurRad="63500" algn="ctr" rotWithShape="0">
                  <a:schemeClr val="accent5">
                    <a:lumMod val="40000"/>
                    <a:lumOff val="60000"/>
                    <a:alpha val="67000"/>
                  </a:scheme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62000">
              <a:schemeClr val="accent5">
                <a:lumMod val="75000"/>
              </a:schemeClr>
            </a:gs>
            <a:gs pos="100000">
              <a:schemeClr val="accent5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810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 userDrawn="1"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chemeClr val="accent3">
                <a:lumMod val="50000"/>
                <a:alpha val="40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chemeClr val="accent6">
              <a:lumMod val="50000"/>
            </a:schemeClr>
          </a:solidFill>
          <a:effectLst>
            <a:outerShdw blurRad="63500" algn="ctr" rotWithShape="0">
              <a:schemeClr val="accent6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Solution%206%20-%20Earthworm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Solution%207%20-%20Faded%20bouncing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Solution%208%20-%20Vibrating%20zon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Solution%209%20-%20Analogue%20clock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Solution%201%20-%20Jagged%20path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Solution%202%20-%20Walking%20on%20the%20edg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Solution%203%20-%20Tripple%20pendulu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Solution%204%20-%20Flying%20cub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Solution%205%20-%20Minions%20in%20a%20ro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Движение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Решения на </a:t>
            </a:r>
            <a:r>
              <a:rPr lang="en-US" dirty="0" smtClean="0"/>
              <a:t>S0</a:t>
            </a:r>
            <a:r>
              <a:rPr lang="bg-BG" dirty="0" smtClean="0"/>
              <a:t>7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№6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Тяло на червея</a:t>
            </a:r>
            <a:endParaRPr lang="en-US" dirty="0" smtClean="0"/>
          </a:p>
          <a:p>
            <a:pPr lvl="1"/>
            <a:r>
              <a:rPr lang="bg-BG" dirty="0" smtClean="0"/>
              <a:t>Състои се от множество сфери</a:t>
            </a:r>
          </a:p>
          <a:p>
            <a:pPr lvl="1"/>
            <a:r>
              <a:rPr lang="bg-BG" dirty="0" smtClean="0"/>
              <a:t>Размерът зависи от поредния номер на сферата</a:t>
            </a:r>
          </a:p>
          <a:p>
            <a:pPr lvl="1"/>
            <a:r>
              <a:rPr lang="bg-BG" dirty="0" smtClean="0"/>
              <a:t>Слузта се симулира с лъскавост в </a:t>
            </a:r>
            <a:r>
              <a:rPr lang="bg-BG" dirty="0" err="1" smtClean="0"/>
              <a:t>шейдъра</a:t>
            </a:r>
            <a:endParaRPr lang="bg-BG" dirty="0" smtClean="0"/>
          </a:p>
          <a:p>
            <a:pPr lvl="1"/>
            <a:r>
              <a:rPr lang="bg-BG" dirty="0" smtClean="0"/>
              <a:t>Цветът се променя с времето, но е все </a:t>
            </a:r>
            <a:r>
              <a:rPr lang="bg-BG" dirty="0" err="1" smtClean="0"/>
              <a:t>дъждовночервеен</a:t>
            </a:r>
            <a:endParaRPr lang="bg-BG" dirty="0" smtClean="0"/>
          </a:p>
          <a:p>
            <a:pPr lvl="1"/>
            <a:endParaRPr lang="bg-BG" dirty="0" smtClean="0"/>
          </a:p>
          <a:p>
            <a:pPr lvl="1"/>
            <a:endParaRPr lang="bg-BG" dirty="0" smtClean="0"/>
          </a:p>
          <a:p>
            <a:pPr lvl="1"/>
            <a:endParaRPr lang="bg-BG" dirty="0" smtClean="0"/>
          </a:p>
          <a:p>
            <a:pPr lvl="1"/>
            <a:endParaRPr lang="bg-BG" dirty="0"/>
          </a:p>
          <a:p>
            <a:r>
              <a:rPr lang="bg-BG" dirty="0" smtClean="0"/>
              <a:t>Дв</a:t>
            </a:r>
            <a:r>
              <a:rPr lang="bg-BG" dirty="0"/>
              <a:t>и</a:t>
            </a:r>
            <a:r>
              <a:rPr lang="bg-BG" dirty="0" smtClean="0"/>
              <a:t>жение</a:t>
            </a:r>
          </a:p>
          <a:p>
            <a:pPr lvl="1"/>
            <a:r>
              <a:rPr lang="bg-BG" dirty="0" smtClean="0"/>
              <a:t>Главата се движи по невидима голяма сфера</a:t>
            </a:r>
          </a:p>
          <a:p>
            <a:pPr lvl="1"/>
            <a:r>
              <a:rPr lang="bg-BG" dirty="0" smtClean="0"/>
              <a:t>Всяка част от тялото следва предходната част</a:t>
            </a:r>
          </a:p>
          <a:p>
            <a:pPr lvl="1"/>
            <a:endParaRPr lang="bg-BG" dirty="0" smtClean="0"/>
          </a:p>
        </p:txBody>
      </p:sp>
      <p:sp>
        <p:nvSpPr>
          <p:cNvPr id="9" name="Rectangle 8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2190518" y="3614736"/>
            <a:ext cx="4772258" cy="960120"/>
            <a:chOff x="1828800" y="3614736"/>
            <a:chExt cx="4772258" cy="960120"/>
          </a:xfrm>
        </p:grpSpPr>
        <p:sp>
          <p:nvSpPr>
            <p:cNvPr id="4" name="Oval 3"/>
            <p:cNvSpPr/>
            <p:nvPr/>
          </p:nvSpPr>
          <p:spPr>
            <a:xfrm>
              <a:off x="4191117" y="3657600"/>
              <a:ext cx="914400" cy="914400"/>
            </a:xfrm>
            <a:prstGeom prst="ellipse">
              <a:avLst/>
            </a:prstGeom>
            <a:solidFill>
              <a:schemeClr val="accent1"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" name="Oval 5"/>
            <p:cNvSpPr/>
            <p:nvPr/>
          </p:nvSpPr>
          <p:spPr>
            <a:xfrm>
              <a:off x="4572117" y="3740727"/>
              <a:ext cx="831273" cy="831273"/>
            </a:xfrm>
            <a:prstGeom prst="ellipse">
              <a:avLst/>
            </a:prstGeom>
            <a:solidFill>
              <a:schemeClr val="accent1"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" name="Oval 6"/>
            <p:cNvSpPr/>
            <p:nvPr/>
          </p:nvSpPr>
          <p:spPr>
            <a:xfrm>
              <a:off x="4953117" y="3816297"/>
              <a:ext cx="755703" cy="755703"/>
            </a:xfrm>
            <a:prstGeom prst="ellipse">
              <a:avLst/>
            </a:prstGeom>
            <a:solidFill>
              <a:schemeClr val="accent1"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" name="Oval 7"/>
            <p:cNvSpPr/>
            <p:nvPr/>
          </p:nvSpPr>
          <p:spPr>
            <a:xfrm>
              <a:off x="5395369" y="3947452"/>
              <a:ext cx="624548" cy="624548"/>
            </a:xfrm>
            <a:prstGeom prst="ellipse">
              <a:avLst/>
            </a:prstGeom>
            <a:solidFill>
              <a:schemeClr val="accent1"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Oval 9"/>
            <p:cNvSpPr/>
            <p:nvPr/>
          </p:nvSpPr>
          <p:spPr>
            <a:xfrm>
              <a:off x="5867517" y="4102768"/>
              <a:ext cx="469232" cy="469232"/>
            </a:xfrm>
            <a:prstGeom prst="ellipse">
              <a:avLst/>
            </a:prstGeom>
            <a:solidFill>
              <a:schemeClr val="accent1"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Oval 10"/>
            <p:cNvSpPr/>
            <p:nvPr/>
          </p:nvSpPr>
          <p:spPr>
            <a:xfrm>
              <a:off x="6248517" y="4219459"/>
              <a:ext cx="352541" cy="352541"/>
            </a:xfrm>
            <a:prstGeom prst="ellipse">
              <a:avLst/>
            </a:prstGeom>
            <a:solidFill>
              <a:schemeClr val="accent1"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" name="Group 4"/>
            <p:cNvGrpSpPr/>
            <p:nvPr/>
          </p:nvGrpSpPr>
          <p:grpSpPr>
            <a:xfrm flipH="1">
              <a:off x="1828800" y="3657600"/>
              <a:ext cx="2409941" cy="914400"/>
              <a:chOff x="3505200" y="4038600"/>
              <a:chExt cx="2409941" cy="9144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3505200" y="4038600"/>
                <a:ext cx="914400" cy="914400"/>
              </a:xfrm>
              <a:prstGeom prst="ellipse">
                <a:avLst/>
              </a:prstGeom>
              <a:solidFill>
                <a:schemeClr val="accent1">
                  <a:alpha val="30196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886200" y="4121727"/>
                <a:ext cx="831273" cy="831273"/>
              </a:xfrm>
              <a:prstGeom prst="ellipse">
                <a:avLst/>
              </a:prstGeom>
              <a:solidFill>
                <a:schemeClr val="accent1">
                  <a:alpha val="30196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267200" y="4197297"/>
                <a:ext cx="755703" cy="755703"/>
              </a:xfrm>
              <a:prstGeom prst="ellipse">
                <a:avLst/>
              </a:prstGeom>
              <a:solidFill>
                <a:schemeClr val="accent1">
                  <a:alpha val="30196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709452" y="4328452"/>
                <a:ext cx="624548" cy="624548"/>
              </a:xfrm>
              <a:prstGeom prst="ellipse">
                <a:avLst/>
              </a:prstGeom>
              <a:solidFill>
                <a:schemeClr val="accent1">
                  <a:alpha val="30196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181600" y="4483768"/>
                <a:ext cx="469232" cy="469232"/>
              </a:xfrm>
              <a:prstGeom prst="ellipse">
                <a:avLst/>
              </a:prstGeom>
              <a:solidFill>
                <a:schemeClr val="accent1">
                  <a:alpha val="30196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562600" y="4600459"/>
                <a:ext cx="352541" cy="352541"/>
              </a:xfrm>
              <a:prstGeom prst="ellipse">
                <a:avLst/>
              </a:prstGeom>
              <a:solidFill>
                <a:schemeClr val="accent1">
                  <a:alpha val="30196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sp>
          <p:nvSpPr>
            <p:cNvPr id="18" name="Oval 17"/>
            <p:cNvSpPr/>
            <p:nvPr/>
          </p:nvSpPr>
          <p:spPr>
            <a:xfrm>
              <a:off x="3733800" y="3614736"/>
              <a:ext cx="960120" cy="960120"/>
            </a:xfrm>
            <a:prstGeom prst="ellipse">
              <a:avLst/>
            </a:prstGeom>
            <a:solidFill>
              <a:schemeClr val="accent1"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67082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Физика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2940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№7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 err="1" smtClean="0"/>
              <a:t>Топане</a:t>
            </a:r>
            <a:endParaRPr lang="bg-BG" dirty="0" smtClean="0"/>
          </a:p>
          <a:p>
            <a:pPr lvl="1"/>
            <a:r>
              <a:rPr lang="bg-BG" dirty="0" smtClean="0"/>
              <a:t>Симулация със синусоида и абсолютна стойност</a:t>
            </a:r>
          </a:p>
          <a:p>
            <a:pPr lvl="1"/>
            <a:endParaRPr lang="bg-BG" dirty="0"/>
          </a:p>
          <a:p>
            <a:r>
              <a:rPr lang="bg-BG" dirty="0" smtClean="0"/>
              <a:t>Затихване</a:t>
            </a:r>
          </a:p>
          <a:p>
            <a:pPr lvl="1"/>
            <a:r>
              <a:rPr lang="bg-BG" dirty="0" smtClean="0"/>
              <a:t>С всяка стъпка амплитудата и хоризонталната скорост се намаляват с малко</a:t>
            </a:r>
          </a:p>
          <a:p>
            <a:pPr lvl="1"/>
            <a:r>
              <a:rPr lang="bg-BG" dirty="0" smtClean="0"/>
              <a:t>С всяка стъпка честотата на </a:t>
            </a:r>
            <a:r>
              <a:rPr lang="bg-BG" dirty="0" err="1" smtClean="0"/>
              <a:t>топане</a:t>
            </a:r>
            <a:r>
              <a:rPr lang="bg-BG" dirty="0" smtClean="0"/>
              <a:t> се увеличава, за да може към края на </a:t>
            </a:r>
            <a:r>
              <a:rPr lang="bg-BG" dirty="0" err="1" smtClean="0"/>
              <a:t>топането</a:t>
            </a:r>
            <a:r>
              <a:rPr lang="bg-BG" dirty="0" smtClean="0"/>
              <a:t> да се види как е </a:t>
            </a:r>
            <a:r>
              <a:rPr lang="bg-BG" dirty="0" err="1" smtClean="0"/>
              <a:t>учестено</a:t>
            </a:r>
            <a:endParaRPr lang="bg-BG" dirty="0" smtClean="0"/>
          </a:p>
          <a:p>
            <a:pPr lvl="1"/>
            <a:r>
              <a:rPr lang="bg-BG" dirty="0" smtClean="0"/>
              <a:t>На всяка стъпка вадим малко от амплитудата и я поддържаме неотрицателна – това е необходимо за финалния момент, за да не продължи </a:t>
            </a:r>
            <a:r>
              <a:rPr lang="bg-BG" dirty="0" err="1" smtClean="0"/>
              <a:t>топането</a:t>
            </a:r>
            <a:r>
              <a:rPr lang="bg-BG" dirty="0" smtClean="0"/>
              <a:t> прекалено много</a:t>
            </a:r>
          </a:p>
        </p:txBody>
      </p:sp>
      <p:sp>
        <p:nvSpPr>
          <p:cNvPr id="9" name="Rectangle 8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5855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Straight Arrow Connector 129"/>
          <p:cNvCxnSpPr>
            <a:stCxn id="95" idx="4"/>
          </p:cNvCxnSpPr>
          <p:nvPr/>
        </p:nvCxnSpPr>
        <p:spPr>
          <a:xfrm>
            <a:off x="6402134" y="5900540"/>
            <a:ext cx="256" cy="53499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Down Arrow 85"/>
          <p:cNvSpPr/>
          <p:nvPr/>
        </p:nvSpPr>
        <p:spPr>
          <a:xfrm>
            <a:off x="1752600" y="3352800"/>
            <a:ext cx="457200" cy="476250"/>
          </a:xfrm>
          <a:prstGeom prst="downArrow">
            <a:avLst/>
          </a:prstGeom>
          <a:solidFill>
            <a:srgbClr val="FFFF00">
              <a:alpha val="30196"/>
            </a:srgb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9" name="Down Arrow 118"/>
          <p:cNvSpPr/>
          <p:nvPr/>
        </p:nvSpPr>
        <p:spPr>
          <a:xfrm>
            <a:off x="5413968" y="3352800"/>
            <a:ext cx="457200" cy="476250"/>
          </a:xfrm>
          <a:prstGeom prst="downArrow">
            <a:avLst/>
          </a:prstGeom>
          <a:solidFill>
            <a:srgbClr val="FFFF00">
              <a:alpha val="30196"/>
            </a:srgb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№8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Осветяване</a:t>
            </a:r>
          </a:p>
          <a:p>
            <a:pPr lvl="1"/>
            <a:r>
              <a:rPr lang="bg-BG" dirty="0" smtClean="0"/>
              <a:t>В </a:t>
            </a:r>
            <a:r>
              <a:rPr lang="bg-BG" dirty="0" err="1" smtClean="0"/>
              <a:t>шейдъра</a:t>
            </a:r>
            <a:r>
              <a:rPr lang="bg-BG" dirty="0" smtClean="0"/>
              <a:t> при скаларното произведение с нормалния вектор, вместо </a:t>
            </a:r>
            <a:r>
              <a:rPr lang="en-US" dirty="0" smtClean="0"/>
              <a:t>max</a:t>
            </a:r>
            <a:r>
              <a:rPr lang="bg-BG" dirty="0" smtClean="0"/>
              <a:t> използваме </a:t>
            </a:r>
            <a:r>
              <a:rPr lang="en-US" dirty="0" smtClean="0"/>
              <a:t>abs, </a:t>
            </a:r>
            <a:r>
              <a:rPr lang="bg-BG" dirty="0" smtClean="0"/>
              <a:t>за да използваме отрицателните стойности – те отговарят за осветяването от обратната страна</a:t>
            </a:r>
          </a:p>
        </p:txBody>
      </p:sp>
      <p:sp>
        <p:nvSpPr>
          <p:cNvPr id="4" name="Oval 3"/>
          <p:cNvSpPr/>
          <p:nvPr/>
        </p:nvSpPr>
        <p:spPr>
          <a:xfrm>
            <a:off x="1866546" y="4147940"/>
            <a:ext cx="1752600" cy="1752600"/>
          </a:xfrm>
          <a:prstGeom prst="ellipse">
            <a:avLst/>
          </a:prstGeom>
          <a:solidFill>
            <a:schemeClr val="accent1"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Max(…,0)</a:t>
            </a:r>
            <a:endParaRPr lang="bg-BG" sz="1600" b="1" dirty="0">
              <a:solidFill>
                <a:schemeClr val="tx1"/>
              </a:solidFill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Straight Arrow Connector 9"/>
          <p:cNvCxnSpPr>
            <a:stCxn id="4" idx="0"/>
          </p:cNvCxnSpPr>
          <p:nvPr/>
        </p:nvCxnSpPr>
        <p:spPr>
          <a:xfrm flipV="1">
            <a:off x="2742846" y="3612950"/>
            <a:ext cx="256" cy="53499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1859296" y="3951170"/>
            <a:ext cx="533400" cy="773230"/>
            <a:chOff x="1859296" y="4179770"/>
            <a:chExt cx="533400" cy="77323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5" name="Arc 64"/>
            <p:cNvSpPr/>
            <p:nvPr/>
          </p:nvSpPr>
          <p:spPr>
            <a:xfrm>
              <a:off x="1859296" y="4366502"/>
              <a:ext cx="533400" cy="533400"/>
            </a:xfrm>
            <a:prstGeom prst="arc">
              <a:avLst>
                <a:gd name="adj1" fmla="val 13547725"/>
                <a:gd name="adj2" fmla="val 16263949"/>
              </a:avLst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 flipH="1">
              <a:off x="2123208" y="4179770"/>
              <a:ext cx="5576" cy="773230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599846" y="4572000"/>
            <a:ext cx="533400" cy="773230"/>
            <a:chOff x="1859296" y="4179770"/>
            <a:chExt cx="533400" cy="773230"/>
          </a:xfrm>
        </p:grpSpPr>
        <p:cxnSp>
          <p:nvCxnSpPr>
            <p:cNvPr id="68" name="Straight Connector 67"/>
            <p:cNvCxnSpPr/>
            <p:nvPr/>
          </p:nvCxnSpPr>
          <p:spPr>
            <a:xfrm flipH="1">
              <a:off x="2123208" y="4179770"/>
              <a:ext cx="5576" cy="77323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Arc 68"/>
            <p:cNvSpPr/>
            <p:nvPr/>
          </p:nvSpPr>
          <p:spPr>
            <a:xfrm>
              <a:off x="1859296" y="4366502"/>
              <a:ext cx="533400" cy="533400"/>
            </a:xfrm>
            <a:prstGeom prst="arc">
              <a:avLst>
                <a:gd name="adj1" fmla="val 10776734"/>
                <a:gd name="adj2" fmla="val 16263949"/>
              </a:avLst>
            </a:prstGeom>
            <a:solidFill>
              <a:srgbClr val="FF0000">
                <a:alpha val="3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352446" y="4572000"/>
            <a:ext cx="533400" cy="773230"/>
            <a:chOff x="1859296" y="4179770"/>
            <a:chExt cx="533400" cy="773230"/>
          </a:xfrm>
        </p:grpSpPr>
        <p:cxnSp>
          <p:nvCxnSpPr>
            <p:cNvPr id="71" name="Straight Connector 70"/>
            <p:cNvCxnSpPr/>
            <p:nvPr/>
          </p:nvCxnSpPr>
          <p:spPr>
            <a:xfrm flipH="1">
              <a:off x="2123208" y="4179770"/>
              <a:ext cx="5576" cy="77323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Arc 71"/>
            <p:cNvSpPr/>
            <p:nvPr/>
          </p:nvSpPr>
          <p:spPr>
            <a:xfrm>
              <a:off x="1859296" y="4366502"/>
              <a:ext cx="533400" cy="533400"/>
            </a:xfrm>
            <a:prstGeom prst="arc">
              <a:avLst>
                <a:gd name="adj1" fmla="val 16136787"/>
                <a:gd name="adj2" fmla="val 21597826"/>
              </a:avLst>
            </a:prstGeom>
            <a:solidFill>
              <a:srgbClr val="FF0000">
                <a:alpha val="3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085746" y="3951170"/>
            <a:ext cx="533400" cy="773230"/>
            <a:chOff x="1859296" y="4179770"/>
            <a:chExt cx="533400" cy="77323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5" name="Arc 74"/>
            <p:cNvSpPr/>
            <p:nvPr/>
          </p:nvSpPr>
          <p:spPr>
            <a:xfrm>
              <a:off x="1859296" y="4366502"/>
              <a:ext cx="533400" cy="533400"/>
            </a:xfrm>
            <a:prstGeom prst="arc">
              <a:avLst>
                <a:gd name="adj1" fmla="val 16136787"/>
                <a:gd name="adj2" fmla="val 18967352"/>
              </a:avLst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 flipH="1">
              <a:off x="2123208" y="4179770"/>
              <a:ext cx="5576" cy="773230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3095784" y="5198000"/>
            <a:ext cx="533400" cy="773230"/>
            <a:chOff x="1859296" y="4179770"/>
            <a:chExt cx="533400" cy="773230"/>
          </a:xfrm>
        </p:grpSpPr>
        <p:cxnSp>
          <p:nvCxnSpPr>
            <p:cNvPr id="77" name="Straight Connector 76"/>
            <p:cNvCxnSpPr/>
            <p:nvPr/>
          </p:nvCxnSpPr>
          <p:spPr>
            <a:xfrm flipH="1">
              <a:off x="2123208" y="4179770"/>
              <a:ext cx="5576" cy="77323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Arc 77"/>
            <p:cNvSpPr/>
            <p:nvPr/>
          </p:nvSpPr>
          <p:spPr>
            <a:xfrm>
              <a:off x="1859296" y="4366502"/>
              <a:ext cx="533400" cy="533400"/>
            </a:xfrm>
            <a:prstGeom prst="arc">
              <a:avLst>
                <a:gd name="adj1" fmla="val 16136787"/>
                <a:gd name="adj2" fmla="val 2622181"/>
              </a:avLst>
            </a:prstGeom>
            <a:solidFill>
              <a:srgbClr val="FF0000">
                <a:alpha val="3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859296" y="5198000"/>
            <a:ext cx="1150506" cy="969240"/>
            <a:chOff x="1859296" y="4179770"/>
            <a:chExt cx="1150506" cy="969240"/>
          </a:xfrm>
        </p:grpSpPr>
        <p:cxnSp>
          <p:nvCxnSpPr>
            <p:cNvPr id="80" name="Straight Connector 79"/>
            <p:cNvCxnSpPr/>
            <p:nvPr/>
          </p:nvCxnSpPr>
          <p:spPr>
            <a:xfrm flipH="1">
              <a:off x="2123208" y="4179770"/>
              <a:ext cx="5576" cy="77323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Arc 80"/>
            <p:cNvSpPr/>
            <p:nvPr/>
          </p:nvSpPr>
          <p:spPr>
            <a:xfrm>
              <a:off x="1859296" y="4366502"/>
              <a:ext cx="533400" cy="533400"/>
            </a:xfrm>
            <a:prstGeom prst="arc">
              <a:avLst>
                <a:gd name="adj1" fmla="val 8159464"/>
                <a:gd name="adj2" fmla="val 16263949"/>
              </a:avLst>
            </a:prstGeom>
            <a:solidFill>
              <a:srgbClr val="FF0000">
                <a:alpha val="3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  <p:sp>
          <p:nvSpPr>
            <p:cNvPr id="82" name="Arc 81"/>
            <p:cNvSpPr/>
            <p:nvPr/>
          </p:nvSpPr>
          <p:spPr>
            <a:xfrm>
              <a:off x="2476402" y="4615610"/>
              <a:ext cx="533400" cy="533400"/>
            </a:xfrm>
            <a:prstGeom prst="arc">
              <a:avLst>
                <a:gd name="adj1" fmla="val 5442429"/>
                <a:gd name="adj2" fmla="val 16263949"/>
              </a:avLst>
            </a:prstGeom>
            <a:solidFill>
              <a:srgbClr val="FF0000">
                <a:alpha val="3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2753441" y="3775332"/>
            <a:ext cx="457200" cy="368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+</a:t>
            </a:r>
            <a:endParaRPr lang="bg-BG" dirty="0"/>
          </a:p>
        </p:txBody>
      </p:sp>
      <p:sp>
        <p:nvSpPr>
          <p:cNvPr id="88" name="TextBox 87"/>
          <p:cNvSpPr txBox="1"/>
          <p:nvPr/>
        </p:nvSpPr>
        <p:spPr>
          <a:xfrm>
            <a:off x="3352800" y="3846954"/>
            <a:ext cx="457200" cy="368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+</a:t>
            </a:r>
            <a:endParaRPr lang="bg-BG" dirty="0"/>
          </a:p>
        </p:txBody>
      </p:sp>
      <p:sp>
        <p:nvSpPr>
          <p:cNvPr id="89" name="TextBox 88"/>
          <p:cNvSpPr txBox="1"/>
          <p:nvPr/>
        </p:nvSpPr>
        <p:spPr>
          <a:xfrm>
            <a:off x="1830880" y="3846954"/>
            <a:ext cx="457200" cy="368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+</a:t>
            </a:r>
            <a:endParaRPr lang="bg-BG" dirty="0"/>
          </a:p>
        </p:txBody>
      </p:sp>
      <p:sp>
        <p:nvSpPr>
          <p:cNvPr id="90" name="TextBox 89"/>
          <p:cNvSpPr txBox="1"/>
          <p:nvPr/>
        </p:nvSpPr>
        <p:spPr>
          <a:xfrm>
            <a:off x="1476634" y="4540150"/>
            <a:ext cx="457200" cy="368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91" name="TextBox 90"/>
          <p:cNvSpPr txBox="1"/>
          <p:nvPr/>
        </p:nvSpPr>
        <p:spPr>
          <a:xfrm>
            <a:off x="3733800" y="4565450"/>
            <a:ext cx="457200" cy="368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92" name="TextBox 91"/>
          <p:cNvSpPr txBox="1"/>
          <p:nvPr/>
        </p:nvSpPr>
        <p:spPr>
          <a:xfrm>
            <a:off x="3657600" y="540036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– </a:t>
            </a:r>
            <a:endParaRPr lang="bg-BG" dirty="0"/>
          </a:p>
        </p:txBody>
      </p:sp>
      <p:sp>
        <p:nvSpPr>
          <p:cNvPr id="93" name="TextBox 92"/>
          <p:cNvSpPr txBox="1"/>
          <p:nvPr/>
        </p:nvSpPr>
        <p:spPr>
          <a:xfrm>
            <a:off x="1600200" y="540036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– </a:t>
            </a:r>
            <a:endParaRPr lang="bg-BG" dirty="0"/>
          </a:p>
        </p:txBody>
      </p:sp>
      <p:sp>
        <p:nvSpPr>
          <p:cNvPr id="94" name="TextBox 93"/>
          <p:cNvSpPr txBox="1"/>
          <p:nvPr/>
        </p:nvSpPr>
        <p:spPr>
          <a:xfrm>
            <a:off x="2295427" y="598257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– </a:t>
            </a:r>
            <a:endParaRPr lang="bg-BG" dirty="0"/>
          </a:p>
        </p:txBody>
      </p: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1745169" y="4026307"/>
            <a:ext cx="378039" cy="378295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2"/>
          </p:cNvCxnSpPr>
          <p:nvPr/>
        </p:nvCxnSpPr>
        <p:spPr>
          <a:xfrm flipH="1">
            <a:off x="1331812" y="5024240"/>
            <a:ext cx="534734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4"/>
          </p:cNvCxnSpPr>
          <p:nvPr/>
        </p:nvCxnSpPr>
        <p:spPr>
          <a:xfrm>
            <a:off x="2742846" y="5900540"/>
            <a:ext cx="256" cy="53499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3"/>
          </p:cNvCxnSpPr>
          <p:nvPr/>
        </p:nvCxnSpPr>
        <p:spPr>
          <a:xfrm flipH="1">
            <a:off x="1745169" y="5643878"/>
            <a:ext cx="378039" cy="378295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7"/>
          </p:cNvCxnSpPr>
          <p:nvPr/>
        </p:nvCxnSpPr>
        <p:spPr>
          <a:xfrm flipV="1">
            <a:off x="3362484" y="4026307"/>
            <a:ext cx="378551" cy="378295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6"/>
          </p:cNvCxnSpPr>
          <p:nvPr/>
        </p:nvCxnSpPr>
        <p:spPr>
          <a:xfrm>
            <a:off x="3619146" y="5024240"/>
            <a:ext cx="535246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5"/>
          </p:cNvCxnSpPr>
          <p:nvPr/>
        </p:nvCxnSpPr>
        <p:spPr>
          <a:xfrm>
            <a:off x="3362484" y="5643878"/>
            <a:ext cx="378551" cy="378295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5525834" y="4147940"/>
            <a:ext cx="1752600" cy="1752600"/>
          </a:xfrm>
          <a:prstGeom prst="ellipse">
            <a:avLst/>
          </a:prstGeom>
          <a:solidFill>
            <a:schemeClr val="accent1"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Abs(…)</a:t>
            </a:r>
            <a:endParaRPr lang="bg-BG" sz="1600" b="1" dirty="0">
              <a:solidFill>
                <a:schemeClr val="tx1"/>
              </a:solidFill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6" name="Straight Arrow Connector 95"/>
          <p:cNvCxnSpPr>
            <a:stCxn id="95" idx="0"/>
          </p:cNvCxnSpPr>
          <p:nvPr/>
        </p:nvCxnSpPr>
        <p:spPr>
          <a:xfrm flipV="1">
            <a:off x="6402134" y="3612950"/>
            <a:ext cx="256" cy="53499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5518584" y="3951170"/>
            <a:ext cx="533400" cy="773230"/>
            <a:chOff x="1859296" y="4179770"/>
            <a:chExt cx="533400" cy="77323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99" name="Arc 98"/>
            <p:cNvSpPr/>
            <p:nvPr/>
          </p:nvSpPr>
          <p:spPr>
            <a:xfrm>
              <a:off x="1859296" y="4366502"/>
              <a:ext cx="533400" cy="533400"/>
            </a:xfrm>
            <a:prstGeom prst="arc">
              <a:avLst>
                <a:gd name="adj1" fmla="val 13547725"/>
                <a:gd name="adj2" fmla="val 16263949"/>
              </a:avLst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 flipH="1">
              <a:off x="2123208" y="4179770"/>
              <a:ext cx="5576" cy="773230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5259134" y="4572000"/>
            <a:ext cx="533400" cy="773230"/>
            <a:chOff x="1859296" y="4179770"/>
            <a:chExt cx="533400" cy="773230"/>
          </a:xfrm>
        </p:grpSpPr>
        <p:cxnSp>
          <p:nvCxnSpPr>
            <p:cNvPr id="101" name="Straight Connector 100"/>
            <p:cNvCxnSpPr/>
            <p:nvPr/>
          </p:nvCxnSpPr>
          <p:spPr>
            <a:xfrm flipH="1">
              <a:off x="2123208" y="4179770"/>
              <a:ext cx="5576" cy="77323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Arc 101"/>
            <p:cNvSpPr/>
            <p:nvPr/>
          </p:nvSpPr>
          <p:spPr>
            <a:xfrm>
              <a:off x="1859296" y="4366502"/>
              <a:ext cx="533400" cy="533400"/>
            </a:xfrm>
            <a:prstGeom prst="arc">
              <a:avLst>
                <a:gd name="adj1" fmla="val 10776734"/>
                <a:gd name="adj2" fmla="val 16263949"/>
              </a:avLst>
            </a:prstGeom>
            <a:solidFill>
              <a:srgbClr val="FF0000">
                <a:alpha val="3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011734" y="4572000"/>
            <a:ext cx="533400" cy="773230"/>
            <a:chOff x="1859296" y="4179770"/>
            <a:chExt cx="533400" cy="773230"/>
          </a:xfrm>
        </p:grpSpPr>
        <p:cxnSp>
          <p:nvCxnSpPr>
            <p:cNvPr id="104" name="Straight Connector 103"/>
            <p:cNvCxnSpPr/>
            <p:nvPr/>
          </p:nvCxnSpPr>
          <p:spPr>
            <a:xfrm flipH="1">
              <a:off x="2123208" y="4179770"/>
              <a:ext cx="5576" cy="77323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Arc 104"/>
            <p:cNvSpPr/>
            <p:nvPr/>
          </p:nvSpPr>
          <p:spPr>
            <a:xfrm>
              <a:off x="1859296" y="4366502"/>
              <a:ext cx="533400" cy="533400"/>
            </a:xfrm>
            <a:prstGeom prst="arc">
              <a:avLst>
                <a:gd name="adj1" fmla="val 16136787"/>
                <a:gd name="adj2" fmla="val 21597826"/>
              </a:avLst>
            </a:prstGeom>
            <a:solidFill>
              <a:srgbClr val="FF0000">
                <a:alpha val="3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745034" y="3951170"/>
            <a:ext cx="533400" cy="773230"/>
            <a:chOff x="1859296" y="4179770"/>
            <a:chExt cx="533400" cy="77323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08" name="Arc 107"/>
            <p:cNvSpPr/>
            <p:nvPr/>
          </p:nvSpPr>
          <p:spPr>
            <a:xfrm>
              <a:off x="1859296" y="4366502"/>
              <a:ext cx="533400" cy="533400"/>
            </a:xfrm>
            <a:prstGeom prst="arc">
              <a:avLst>
                <a:gd name="adj1" fmla="val 16136787"/>
                <a:gd name="adj2" fmla="val 18967352"/>
              </a:avLst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 flipH="1">
              <a:off x="2123208" y="4179770"/>
              <a:ext cx="5576" cy="773230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6755072" y="5198000"/>
            <a:ext cx="533400" cy="773230"/>
            <a:chOff x="1859296" y="4179770"/>
            <a:chExt cx="533400" cy="773230"/>
          </a:xfrm>
          <a:solidFill>
            <a:schemeClr val="accent1">
              <a:lumMod val="20000"/>
              <a:lumOff val="80000"/>
            </a:schemeClr>
          </a:solidFill>
        </p:grpSpPr>
        <p:cxnSp>
          <p:nvCxnSpPr>
            <p:cNvPr id="110" name="Straight Connector 109"/>
            <p:cNvCxnSpPr/>
            <p:nvPr/>
          </p:nvCxnSpPr>
          <p:spPr>
            <a:xfrm flipH="1">
              <a:off x="2123208" y="4179770"/>
              <a:ext cx="5576" cy="773230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Arc 110"/>
            <p:cNvSpPr/>
            <p:nvPr/>
          </p:nvSpPr>
          <p:spPr>
            <a:xfrm>
              <a:off x="1859296" y="4366502"/>
              <a:ext cx="533400" cy="533400"/>
            </a:xfrm>
            <a:prstGeom prst="arc">
              <a:avLst>
                <a:gd name="adj1" fmla="val 2663656"/>
                <a:gd name="adj2" fmla="val 5435364"/>
              </a:avLst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5521568" y="5198000"/>
            <a:ext cx="533400" cy="773230"/>
            <a:chOff x="1859296" y="4179770"/>
            <a:chExt cx="533400" cy="77323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14" name="Arc 113"/>
            <p:cNvSpPr/>
            <p:nvPr/>
          </p:nvSpPr>
          <p:spPr>
            <a:xfrm>
              <a:off x="1859296" y="4366502"/>
              <a:ext cx="533400" cy="533400"/>
            </a:xfrm>
            <a:prstGeom prst="arc">
              <a:avLst>
                <a:gd name="adj1" fmla="val 5404744"/>
                <a:gd name="adj2" fmla="val 8194642"/>
              </a:avLst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 flipH="1">
              <a:off x="2123208" y="4179770"/>
              <a:ext cx="5576" cy="773230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/>
          <p:cNvSpPr txBox="1"/>
          <p:nvPr/>
        </p:nvSpPr>
        <p:spPr>
          <a:xfrm>
            <a:off x="6412729" y="3775332"/>
            <a:ext cx="457200" cy="368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+</a:t>
            </a:r>
            <a:endParaRPr lang="bg-BG" dirty="0"/>
          </a:p>
        </p:txBody>
      </p:sp>
      <p:sp>
        <p:nvSpPr>
          <p:cNvPr id="121" name="TextBox 120"/>
          <p:cNvSpPr txBox="1"/>
          <p:nvPr/>
        </p:nvSpPr>
        <p:spPr>
          <a:xfrm>
            <a:off x="7012088" y="3846954"/>
            <a:ext cx="457200" cy="368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+</a:t>
            </a:r>
            <a:endParaRPr lang="bg-BG" dirty="0"/>
          </a:p>
        </p:txBody>
      </p:sp>
      <p:sp>
        <p:nvSpPr>
          <p:cNvPr id="122" name="TextBox 121"/>
          <p:cNvSpPr txBox="1"/>
          <p:nvPr/>
        </p:nvSpPr>
        <p:spPr>
          <a:xfrm>
            <a:off x="5490168" y="3846954"/>
            <a:ext cx="457200" cy="368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+</a:t>
            </a:r>
            <a:endParaRPr lang="bg-BG" dirty="0"/>
          </a:p>
        </p:txBody>
      </p:sp>
      <p:sp>
        <p:nvSpPr>
          <p:cNvPr id="123" name="TextBox 122"/>
          <p:cNvSpPr txBox="1"/>
          <p:nvPr/>
        </p:nvSpPr>
        <p:spPr>
          <a:xfrm>
            <a:off x="5135922" y="4540150"/>
            <a:ext cx="457200" cy="368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124" name="TextBox 123"/>
          <p:cNvSpPr txBox="1"/>
          <p:nvPr/>
        </p:nvSpPr>
        <p:spPr>
          <a:xfrm>
            <a:off x="7393088" y="4565450"/>
            <a:ext cx="457200" cy="368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125" name="TextBox 124"/>
          <p:cNvSpPr txBox="1"/>
          <p:nvPr/>
        </p:nvSpPr>
        <p:spPr>
          <a:xfrm>
            <a:off x="6981824" y="583144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126" name="TextBox 125"/>
          <p:cNvSpPr txBox="1"/>
          <p:nvPr/>
        </p:nvSpPr>
        <p:spPr>
          <a:xfrm>
            <a:off x="5500688" y="583144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127" name="TextBox 126"/>
          <p:cNvSpPr txBox="1"/>
          <p:nvPr/>
        </p:nvSpPr>
        <p:spPr>
          <a:xfrm>
            <a:off x="6096000" y="5943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bg-BG" dirty="0"/>
          </a:p>
        </p:txBody>
      </p:sp>
      <p:cxnSp>
        <p:nvCxnSpPr>
          <p:cNvPr id="128" name="Straight Arrow Connector 127"/>
          <p:cNvCxnSpPr>
            <a:stCxn id="95" idx="1"/>
          </p:cNvCxnSpPr>
          <p:nvPr/>
        </p:nvCxnSpPr>
        <p:spPr>
          <a:xfrm flipH="1" flipV="1">
            <a:off x="5404457" y="4026307"/>
            <a:ext cx="378039" cy="378295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95" idx="2"/>
          </p:cNvCxnSpPr>
          <p:nvPr/>
        </p:nvCxnSpPr>
        <p:spPr>
          <a:xfrm flipH="1">
            <a:off x="4991100" y="5024240"/>
            <a:ext cx="534734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95" idx="3"/>
          </p:cNvCxnSpPr>
          <p:nvPr/>
        </p:nvCxnSpPr>
        <p:spPr>
          <a:xfrm flipH="1">
            <a:off x="5404457" y="5643878"/>
            <a:ext cx="378039" cy="378295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95" idx="7"/>
          </p:cNvCxnSpPr>
          <p:nvPr/>
        </p:nvCxnSpPr>
        <p:spPr>
          <a:xfrm flipV="1">
            <a:off x="7021772" y="4026307"/>
            <a:ext cx="378551" cy="378295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95" idx="6"/>
          </p:cNvCxnSpPr>
          <p:nvPr/>
        </p:nvCxnSpPr>
        <p:spPr>
          <a:xfrm>
            <a:off x="7278434" y="5024240"/>
            <a:ext cx="535246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95" idx="5"/>
          </p:cNvCxnSpPr>
          <p:nvPr/>
        </p:nvCxnSpPr>
        <p:spPr>
          <a:xfrm>
            <a:off x="7021772" y="5643878"/>
            <a:ext cx="378551" cy="378295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Down Arrow 134"/>
          <p:cNvSpPr/>
          <p:nvPr/>
        </p:nvSpPr>
        <p:spPr>
          <a:xfrm>
            <a:off x="2263050" y="3352800"/>
            <a:ext cx="457200" cy="476250"/>
          </a:xfrm>
          <a:prstGeom prst="downArrow">
            <a:avLst/>
          </a:prstGeom>
          <a:solidFill>
            <a:srgbClr val="FFFF00">
              <a:alpha val="30196"/>
            </a:srgb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6" name="Down Arrow 135"/>
          <p:cNvSpPr/>
          <p:nvPr/>
        </p:nvSpPr>
        <p:spPr>
          <a:xfrm>
            <a:off x="5921968" y="3352800"/>
            <a:ext cx="457200" cy="476250"/>
          </a:xfrm>
          <a:prstGeom prst="downArrow">
            <a:avLst/>
          </a:prstGeom>
          <a:solidFill>
            <a:srgbClr val="FFFF00">
              <a:alpha val="30196"/>
            </a:srgb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7" name="Down Arrow 136"/>
          <p:cNvSpPr/>
          <p:nvPr/>
        </p:nvSpPr>
        <p:spPr>
          <a:xfrm>
            <a:off x="2773501" y="3352800"/>
            <a:ext cx="457200" cy="476250"/>
          </a:xfrm>
          <a:prstGeom prst="downArrow">
            <a:avLst/>
          </a:prstGeom>
          <a:solidFill>
            <a:srgbClr val="FFFF00">
              <a:alpha val="30196"/>
            </a:srgb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8" name="Down Arrow 137"/>
          <p:cNvSpPr/>
          <p:nvPr/>
        </p:nvSpPr>
        <p:spPr>
          <a:xfrm>
            <a:off x="6429968" y="3352800"/>
            <a:ext cx="457200" cy="476250"/>
          </a:xfrm>
          <a:prstGeom prst="downArrow">
            <a:avLst/>
          </a:prstGeom>
          <a:solidFill>
            <a:srgbClr val="FFFF00">
              <a:alpha val="30196"/>
            </a:srgb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9" name="Down Arrow 138"/>
          <p:cNvSpPr/>
          <p:nvPr/>
        </p:nvSpPr>
        <p:spPr>
          <a:xfrm>
            <a:off x="3276600" y="3352800"/>
            <a:ext cx="457200" cy="476250"/>
          </a:xfrm>
          <a:prstGeom prst="downArrow">
            <a:avLst/>
          </a:prstGeom>
          <a:solidFill>
            <a:srgbClr val="FFFF00">
              <a:alpha val="30196"/>
            </a:srgb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0" name="Down Arrow 139"/>
          <p:cNvSpPr/>
          <p:nvPr/>
        </p:nvSpPr>
        <p:spPr>
          <a:xfrm>
            <a:off x="6937968" y="3352800"/>
            <a:ext cx="457200" cy="476250"/>
          </a:xfrm>
          <a:prstGeom prst="downArrow">
            <a:avLst/>
          </a:prstGeom>
          <a:solidFill>
            <a:srgbClr val="FFFF00">
              <a:alpha val="30196"/>
            </a:srgb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1" name="Down Arrow 140"/>
          <p:cNvSpPr/>
          <p:nvPr/>
        </p:nvSpPr>
        <p:spPr>
          <a:xfrm flipV="1">
            <a:off x="5410200" y="6208208"/>
            <a:ext cx="457200" cy="476250"/>
          </a:xfrm>
          <a:prstGeom prst="downArrow">
            <a:avLst/>
          </a:prstGeom>
          <a:solidFill>
            <a:srgbClr val="FFFF00">
              <a:alpha val="30196"/>
            </a:srgb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2" name="Down Arrow 141"/>
          <p:cNvSpPr/>
          <p:nvPr/>
        </p:nvSpPr>
        <p:spPr>
          <a:xfrm flipV="1">
            <a:off x="5918200" y="6208208"/>
            <a:ext cx="457200" cy="476250"/>
          </a:xfrm>
          <a:prstGeom prst="downArrow">
            <a:avLst/>
          </a:prstGeom>
          <a:solidFill>
            <a:srgbClr val="FFFF00">
              <a:alpha val="30196"/>
            </a:srgb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3" name="Down Arrow 142"/>
          <p:cNvSpPr/>
          <p:nvPr/>
        </p:nvSpPr>
        <p:spPr>
          <a:xfrm flipV="1">
            <a:off x="6426200" y="6208208"/>
            <a:ext cx="457200" cy="476250"/>
          </a:xfrm>
          <a:prstGeom prst="downArrow">
            <a:avLst/>
          </a:prstGeom>
          <a:solidFill>
            <a:srgbClr val="FFFF00">
              <a:alpha val="30196"/>
            </a:srgb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4" name="Down Arrow 143"/>
          <p:cNvSpPr/>
          <p:nvPr/>
        </p:nvSpPr>
        <p:spPr>
          <a:xfrm flipV="1">
            <a:off x="6934200" y="6208208"/>
            <a:ext cx="457200" cy="476250"/>
          </a:xfrm>
          <a:prstGeom prst="downArrow">
            <a:avLst/>
          </a:prstGeom>
          <a:solidFill>
            <a:srgbClr val="FFFF00">
              <a:alpha val="30196"/>
            </a:srgb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9615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Усещане за удар</a:t>
            </a:r>
          </a:p>
          <a:p>
            <a:pPr lvl="1"/>
            <a:r>
              <a:rPr lang="bg-BG" dirty="0" err="1" smtClean="0"/>
              <a:t>Топането</a:t>
            </a:r>
            <a:r>
              <a:rPr lang="bg-BG" dirty="0" smtClean="0"/>
              <a:t> е по траекторията на </a:t>
            </a:r>
            <a:r>
              <a:rPr lang="en-US" dirty="0" smtClean="0"/>
              <a:t>|sin(x)|</a:t>
            </a:r>
          </a:p>
          <a:p>
            <a:pPr lvl="1"/>
            <a:r>
              <a:rPr lang="bg-BG" dirty="0" smtClean="0"/>
              <a:t>Удар има, когато </a:t>
            </a:r>
            <a:r>
              <a:rPr lang="en-US" dirty="0" smtClean="0"/>
              <a:t>sin(x</a:t>
            </a:r>
            <a:r>
              <a:rPr lang="en-US" baseline="-25000" dirty="0" smtClean="0"/>
              <a:t>i</a:t>
            </a:r>
            <a:r>
              <a:rPr lang="en-US" dirty="0" smtClean="0"/>
              <a:t>)</a:t>
            </a:r>
            <a:r>
              <a:rPr lang="bg-BG" dirty="0" smtClean="0"/>
              <a:t>&gt;0, а в следващия момент </a:t>
            </a:r>
            <a:r>
              <a:rPr lang="en-US" dirty="0" smtClean="0"/>
              <a:t>sin(x</a:t>
            </a:r>
            <a:r>
              <a:rPr lang="en-US" baseline="-25000" dirty="0" smtClean="0"/>
              <a:t>i+1</a:t>
            </a:r>
            <a:r>
              <a:rPr lang="en-US" dirty="0" smtClean="0"/>
              <a:t>)&lt;0</a:t>
            </a:r>
            <a:endParaRPr lang="bg-BG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752600" y="4114800"/>
            <a:ext cx="609600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133600" y="2128392"/>
            <a:ext cx="0" cy="22959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2176675" y="2497723"/>
            <a:ext cx="1748280" cy="1555218"/>
          </a:xfrm>
          <a:custGeom>
            <a:avLst/>
            <a:gdLst>
              <a:gd name="connsiteX0" fmla="*/ 0 w 5109883"/>
              <a:gd name="connsiteY0" fmla="*/ 551329 h 551329"/>
              <a:gd name="connsiteX1" fmla="*/ 847165 w 5109883"/>
              <a:gd name="connsiteY1" fmla="*/ 524435 h 551329"/>
              <a:gd name="connsiteX2" fmla="*/ 1075765 w 5109883"/>
              <a:gd name="connsiteY2" fmla="*/ 80682 h 551329"/>
              <a:gd name="connsiteX3" fmla="*/ 1627094 w 5109883"/>
              <a:gd name="connsiteY3" fmla="*/ 53788 h 551329"/>
              <a:gd name="connsiteX4" fmla="*/ 1896036 w 5109883"/>
              <a:gd name="connsiteY4" fmla="*/ 510988 h 551329"/>
              <a:gd name="connsiteX5" fmla="*/ 2743200 w 5109883"/>
              <a:gd name="connsiteY5" fmla="*/ 551329 h 551329"/>
              <a:gd name="connsiteX6" fmla="*/ 2850777 w 5109883"/>
              <a:gd name="connsiteY6" fmla="*/ 134471 h 551329"/>
              <a:gd name="connsiteX7" fmla="*/ 3724836 w 5109883"/>
              <a:gd name="connsiteY7" fmla="*/ 0 h 551329"/>
              <a:gd name="connsiteX8" fmla="*/ 3886200 w 5109883"/>
              <a:gd name="connsiteY8" fmla="*/ 484094 h 551329"/>
              <a:gd name="connsiteX9" fmla="*/ 4518212 w 5109883"/>
              <a:gd name="connsiteY9" fmla="*/ 524435 h 551329"/>
              <a:gd name="connsiteX10" fmla="*/ 4760259 w 5109883"/>
              <a:gd name="connsiteY10" fmla="*/ 107576 h 551329"/>
              <a:gd name="connsiteX11" fmla="*/ 5109883 w 5109883"/>
              <a:gd name="connsiteY11" fmla="*/ 94129 h 551329"/>
              <a:gd name="connsiteX0" fmla="*/ 0 w 5116999"/>
              <a:gd name="connsiteY0" fmla="*/ 551329 h 551329"/>
              <a:gd name="connsiteX1" fmla="*/ 854281 w 5116999"/>
              <a:gd name="connsiteY1" fmla="*/ 524435 h 551329"/>
              <a:gd name="connsiteX2" fmla="*/ 1082881 w 5116999"/>
              <a:gd name="connsiteY2" fmla="*/ 80682 h 551329"/>
              <a:gd name="connsiteX3" fmla="*/ 1634210 w 5116999"/>
              <a:gd name="connsiteY3" fmla="*/ 53788 h 551329"/>
              <a:gd name="connsiteX4" fmla="*/ 1903152 w 5116999"/>
              <a:gd name="connsiteY4" fmla="*/ 510988 h 551329"/>
              <a:gd name="connsiteX5" fmla="*/ 2750316 w 5116999"/>
              <a:gd name="connsiteY5" fmla="*/ 551329 h 551329"/>
              <a:gd name="connsiteX6" fmla="*/ 2857893 w 5116999"/>
              <a:gd name="connsiteY6" fmla="*/ 134471 h 551329"/>
              <a:gd name="connsiteX7" fmla="*/ 3731952 w 5116999"/>
              <a:gd name="connsiteY7" fmla="*/ 0 h 551329"/>
              <a:gd name="connsiteX8" fmla="*/ 3893316 w 5116999"/>
              <a:gd name="connsiteY8" fmla="*/ 484094 h 551329"/>
              <a:gd name="connsiteX9" fmla="*/ 4525328 w 5116999"/>
              <a:gd name="connsiteY9" fmla="*/ 524435 h 551329"/>
              <a:gd name="connsiteX10" fmla="*/ 4767375 w 5116999"/>
              <a:gd name="connsiteY10" fmla="*/ 107576 h 551329"/>
              <a:gd name="connsiteX11" fmla="*/ 5116999 w 5116999"/>
              <a:gd name="connsiteY11" fmla="*/ 94129 h 551329"/>
              <a:gd name="connsiteX0" fmla="*/ 0 w 5163253"/>
              <a:gd name="connsiteY0" fmla="*/ 690091 h 690091"/>
              <a:gd name="connsiteX1" fmla="*/ 900535 w 5163253"/>
              <a:gd name="connsiteY1" fmla="*/ 524435 h 690091"/>
              <a:gd name="connsiteX2" fmla="*/ 1129135 w 5163253"/>
              <a:gd name="connsiteY2" fmla="*/ 80682 h 690091"/>
              <a:gd name="connsiteX3" fmla="*/ 1680464 w 5163253"/>
              <a:gd name="connsiteY3" fmla="*/ 53788 h 690091"/>
              <a:gd name="connsiteX4" fmla="*/ 1949406 w 5163253"/>
              <a:gd name="connsiteY4" fmla="*/ 510988 h 690091"/>
              <a:gd name="connsiteX5" fmla="*/ 2796570 w 5163253"/>
              <a:gd name="connsiteY5" fmla="*/ 551329 h 690091"/>
              <a:gd name="connsiteX6" fmla="*/ 2904147 w 5163253"/>
              <a:gd name="connsiteY6" fmla="*/ 134471 h 690091"/>
              <a:gd name="connsiteX7" fmla="*/ 3778206 w 5163253"/>
              <a:gd name="connsiteY7" fmla="*/ 0 h 690091"/>
              <a:gd name="connsiteX8" fmla="*/ 3939570 w 5163253"/>
              <a:gd name="connsiteY8" fmla="*/ 484094 h 690091"/>
              <a:gd name="connsiteX9" fmla="*/ 4571582 w 5163253"/>
              <a:gd name="connsiteY9" fmla="*/ 524435 h 690091"/>
              <a:gd name="connsiteX10" fmla="*/ 4813629 w 5163253"/>
              <a:gd name="connsiteY10" fmla="*/ 107576 h 690091"/>
              <a:gd name="connsiteX11" fmla="*/ 5163253 w 5163253"/>
              <a:gd name="connsiteY11" fmla="*/ 94129 h 690091"/>
              <a:gd name="connsiteX0" fmla="*/ 0 w 5163253"/>
              <a:gd name="connsiteY0" fmla="*/ 690091 h 690091"/>
              <a:gd name="connsiteX1" fmla="*/ 1060644 w 5163253"/>
              <a:gd name="connsiteY1" fmla="*/ 656080 h 690091"/>
              <a:gd name="connsiteX2" fmla="*/ 1129135 w 5163253"/>
              <a:gd name="connsiteY2" fmla="*/ 80682 h 690091"/>
              <a:gd name="connsiteX3" fmla="*/ 1680464 w 5163253"/>
              <a:gd name="connsiteY3" fmla="*/ 53788 h 690091"/>
              <a:gd name="connsiteX4" fmla="*/ 1949406 w 5163253"/>
              <a:gd name="connsiteY4" fmla="*/ 510988 h 690091"/>
              <a:gd name="connsiteX5" fmla="*/ 2796570 w 5163253"/>
              <a:gd name="connsiteY5" fmla="*/ 551329 h 690091"/>
              <a:gd name="connsiteX6" fmla="*/ 2904147 w 5163253"/>
              <a:gd name="connsiteY6" fmla="*/ 134471 h 690091"/>
              <a:gd name="connsiteX7" fmla="*/ 3778206 w 5163253"/>
              <a:gd name="connsiteY7" fmla="*/ 0 h 690091"/>
              <a:gd name="connsiteX8" fmla="*/ 3939570 w 5163253"/>
              <a:gd name="connsiteY8" fmla="*/ 484094 h 690091"/>
              <a:gd name="connsiteX9" fmla="*/ 4571582 w 5163253"/>
              <a:gd name="connsiteY9" fmla="*/ 524435 h 690091"/>
              <a:gd name="connsiteX10" fmla="*/ 4813629 w 5163253"/>
              <a:gd name="connsiteY10" fmla="*/ 107576 h 690091"/>
              <a:gd name="connsiteX11" fmla="*/ 5163253 w 5163253"/>
              <a:gd name="connsiteY11" fmla="*/ 94129 h 690091"/>
              <a:gd name="connsiteX0" fmla="*/ 0 w 5163253"/>
              <a:gd name="connsiteY0" fmla="*/ 690091 h 690091"/>
              <a:gd name="connsiteX1" fmla="*/ 850723 w 5163253"/>
              <a:gd name="connsiteY1" fmla="*/ 389231 h 690091"/>
              <a:gd name="connsiteX2" fmla="*/ 1129135 w 5163253"/>
              <a:gd name="connsiteY2" fmla="*/ 80682 h 690091"/>
              <a:gd name="connsiteX3" fmla="*/ 1680464 w 5163253"/>
              <a:gd name="connsiteY3" fmla="*/ 53788 h 690091"/>
              <a:gd name="connsiteX4" fmla="*/ 1949406 w 5163253"/>
              <a:gd name="connsiteY4" fmla="*/ 510988 h 690091"/>
              <a:gd name="connsiteX5" fmla="*/ 2796570 w 5163253"/>
              <a:gd name="connsiteY5" fmla="*/ 551329 h 690091"/>
              <a:gd name="connsiteX6" fmla="*/ 2904147 w 5163253"/>
              <a:gd name="connsiteY6" fmla="*/ 134471 h 690091"/>
              <a:gd name="connsiteX7" fmla="*/ 3778206 w 5163253"/>
              <a:gd name="connsiteY7" fmla="*/ 0 h 690091"/>
              <a:gd name="connsiteX8" fmla="*/ 3939570 w 5163253"/>
              <a:gd name="connsiteY8" fmla="*/ 484094 h 690091"/>
              <a:gd name="connsiteX9" fmla="*/ 4571582 w 5163253"/>
              <a:gd name="connsiteY9" fmla="*/ 524435 h 690091"/>
              <a:gd name="connsiteX10" fmla="*/ 4813629 w 5163253"/>
              <a:gd name="connsiteY10" fmla="*/ 107576 h 690091"/>
              <a:gd name="connsiteX11" fmla="*/ 5163253 w 5163253"/>
              <a:gd name="connsiteY11" fmla="*/ 94129 h 690091"/>
              <a:gd name="connsiteX0" fmla="*/ 0 w 5163253"/>
              <a:gd name="connsiteY0" fmla="*/ 690091 h 690091"/>
              <a:gd name="connsiteX1" fmla="*/ 1067760 w 5163253"/>
              <a:gd name="connsiteY1" fmla="*/ 680986 h 690091"/>
              <a:gd name="connsiteX2" fmla="*/ 1129135 w 5163253"/>
              <a:gd name="connsiteY2" fmla="*/ 80682 h 690091"/>
              <a:gd name="connsiteX3" fmla="*/ 1680464 w 5163253"/>
              <a:gd name="connsiteY3" fmla="*/ 53788 h 690091"/>
              <a:gd name="connsiteX4" fmla="*/ 1949406 w 5163253"/>
              <a:gd name="connsiteY4" fmla="*/ 510988 h 690091"/>
              <a:gd name="connsiteX5" fmla="*/ 2796570 w 5163253"/>
              <a:gd name="connsiteY5" fmla="*/ 551329 h 690091"/>
              <a:gd name="connsiteX6" fmla="*/ 2904147 w 5163253"/>
              <a:gd name="connsiteY6" fmla="*/ 134471 h 690091"/>
              <a:gd name="connsiteX7" fmla="*/ 3778206 w 5163253"/>
              <a:gd name="connsiteY7" fmla="*/ 0 h 690091"/>
              <a:gd name="connsiteX8" fmla="*/ 3939570 w 5163253"/>
              <a:gd name="connsiteY8" fmla="*/ 484094 h 690091"/>
              <a:gd name="connsiteX9" fmla="*/ 4571582 w 5163253"/>
              <a:gd name="connsiteY9" fmla="*/ 524435 h 690091"/>
              <a:gd name="connsiteX10" fmla="*/ 4813629 w 5163253"/>
              <a:gd name="connsiteY10" fmla="*/ 107576 h 690091"/>
              <a:gd name="connsiteX11" fmla="*/ 5163253 w 5163253"/>
              <a:gd name="connsiteY11" fmla="*/ 94129 h 690091"/>
              <a:gd name="connsiteX0" fmla="*/ 0 w 5163253"/>
              <a:gd name="connsiteY0" fmla="*/ 915395 h 915395"/>
              <a:gd name="connsiteX1" fmla="*/ 1067760 w 5163253"/>
              <a:gd name="connsiteY1" fmla="*/ 906290 h 915395"/>
              <a:gd name="connsiteX2" fmla="*/ 1445795 w 5163253"/>
              <a:gd name="connsiteY2" fmla="*/ 0 h 915395"/>
              <a:gd name="connsiteX3" fmla="*/ 1680464 w 5163253"/>
              <a:gd name="connsiteY3" fmla="*/ 279092 h 915395"/>
              <a:gd name="connsiteX4" fmla="*/ 1949406 w 5163253"/>
              <a:gd name="connsiteY4" fmla="*/ 736292 h 915395"/>
              <a:gd name="connsiteX5" fmla="*/ 2796570 w 5163253"/>
              <a:gd name="connsiteY5" fmla="*/ 776633 h 915395"/>
              <a:gd name="connsiteX6" fmla="*/ 2904147 w 5163253"/>
              <a:gd name="connsiteY6" fmla="*/ 359775 h 915395"/>
              <a:gd name="connsiteX7" fmla="*/ 3778206 w 5163253"/>
              <a:gd name="connsiteY7" fmla="*/ 225304 h 915395"/>
              <a:gd name="connsiteX8" fmla="*/ 3939570 w 5163253"/>
              <a:gd name="connsiteY8" fmla="*/ 709398 h 915395"/>
              <a:gd name="connsiteX9" fmla="*/ 4571582 w 5163253"/>
              <a:gd name="connsiteY9" fmla="*/ 749739 h 915395"/>
              <a:gd name="connsiteX10" fmla="*/ 4813629 w 5163253"/>
              <a:gd name="connsiteY10" fmla="*/ 332880 h 915395"/>
              <a:gd name="connsiteX11" fmla="*/ 5163253 w 5163253"/>
              <a:gd name="connsiteY11" fmla="*/ 319433 h 915395"/>
              <a:gd name="connsiteX0" fmla="*/ 0 w 5163253"/>
              <a:gd name="connsiteY0" fmla="*/ 920941 h 920941"/>
              <a:gd name="connsiteX1" fmla="*/ 1067760 w 5163253"/>
              <a:gd name="connsiteY1" fmla="*/ 911836 h 920941"/>
              <a:gd name="connsiteX2" fmla="*/ 1445795 w 5163253"/>
              <a:gd name="connsiteY2" fmla="*/ 5546 h 920941"/>
              <a:gd name="connsiteX3" fmla="*/ 1979334 w 5163253"/>
              <a:gd name="connsiteY3" fmla="*/ 0 h 920941"/>
              <a:gd name="connsiteX4" fmla="*/ 1949406 w 5163253"/>
              <a:gd name="connsiteY4" fmla="*/ 741838 h 920941"/>
              <a:gd name="connsiteX5" fmla="*/ 2796570 w 5163253"/>
              <a:gd name="connsiteY5" fmla="*/ 782179 h 920941"/>
              <a:gd name="connsiteX6" fmla="*/ 2904147 w 5163253"/>
              <a:gd name="connsiteY6" fmla="*/ 365321 h 920941"/>
              <a:gd name="connsiteX7" fmla="*/ 3778206 w 5163253"/>
              <a:gd name="connsiteY7" fmla="*/ 230850 h 920941"/>
              <a:gd name="connsiteX8" fmla="*/ 3939570 w 5163253"/>
              <a:gd name="connsiteY8" fmla="*/ 714944 h 920941"/>
              <a:gd name="connsiteX9" fmla="*/ 4571582 w 5163253"/>
              <a:gd name="connsiteY9" fmla="*/ 755285 h 920941"/>
              <a:gd name="connsiteX10" fmla="*/ 4813629 w 5163253"/>
              <a:gd name="connsiteY10" fmla="*/ 338426 h 920941"/>
              <a:gd name="connsiteX11" fmla="*/ 5163253 w 5163253"/>
              <a:gd name="connsiteY11" fmla="*/ 324979 h 920941"/>
              <a:gd name="connsiteX0" fmla="*/ 0 w 5163253"/>
              <a:gd name="connsiteY0" fmla="*/ 920941 h 920941"/>
              <a:gd name="connsiteX1" fmla="*/ 1067760 w 5163253"/>
              <a:gd name="connsiteY1" fmla="*/ 911836 h 920941"/>
              <a:gd name="connsiteX2" fmla="*/ 1445795 w 5163253"/>
              <a:gd name="connsiteY2" fmla="*/ 5546 h 920941"/>
              <a:gd name="connsiteX3" fmla="*/ 1979334 w 5163253"/>
              <a:gd name="connsiteY3" fmla="*/ 0 h 920941"/>
              <a:gd name="connsiteX4" fmla="*/ 2362132 w 5163253"/>
              <a:gd name="connsiteY4" fmla="*/ 912621 h 920941"/>
              <a:gd name="connsiteX5" fmla="*/ 2796570 w 5163253"/>
              <a:gd name="connsiteY5" fmla="*/ 782179 h 920941"/>
              <a:gd name="connsiteX6" fmla="*/ 2904147 w 5163253"/>
              <a:gd name="connsiteY6" fmla="*/ 365321 h 920941"/>
              <a:gd name="connsiteX7" fmla="*/ 3778206 w 5163253"/>
              <a:gd name="connsiteY7" fmla="*/ 230850 h 920941"/>
              <a:gd name="connsiteX8" fmla="*/ 3939570 w 5163253"/>
              <a:gd name="connsiteY8" fmla="*/ 714944 h 920941"/>
              <a:gd name="connsiteX9" fmla="*/ 4571582 w 5163253"/>
              <a:gd name="connsiteY9" fmla="*/ 755285 h 920941"/>
              <a:gd name="connsiteX10" fmla="*/ 4813629 w 5163253"/>
              <a:gd name="connsiteY10" fmla="*/ 338426 h 920941"/>
              <a:gd name="connsiteX11" fmla="*/ 5163253 w 5163253"/>
              <a:gd name="connsiteY11" fmla="*/ 324979 h 920941"/>
              <a:gd name="connsiteX0" fmla="*/ 0 w 5163253"/>
              <a:gd name="connsiteY0" fmla="*/ 920941 h 920941"/>
              <a:gd name="connsiteX1" fmla="*/ 1067760 w 5163253"/>
              <a:gd name="connsiteY1" fmla="*/ 911836 h 920941"/>
              <a:gd name="connsiteX2" fmla="*/ 1445795 w 5163253"/>
              <a:gd name="connsiteY2" fmla="*/ 5546 h 920941"/>
              <a:gd name="connsiteX3" fmla="*/ 1979334 w 5163253"/>
              <a:gd name="connsiteY3" fmla="*/ 0 h 920941"/>
              <a:gd name="connsiteX4" fmla="*/ 2362132 w 5163253"/>
              <a:gd name="connsiteY4" fmla="*/ 912621 h 920941"/>
              <a:gd name="connsiteX5" fmla="*/ 3330266 w 5163253"/>
              <a:gd name="connsiteY5" fmla="*/ 913825 h 920941"/>
              <a:gd name="connsiteX6" fmla="*/ 2904147 w 5163253"/>
              <a:gd name="connsiteY6" fmla="*/ 365321 h 920941"/>
              <a:gd name="connsiteX7" fmla="*/ 3778206 w 5163253"/>
              <a:gd name="connsiteY7" fmla="*/ 230850 h 920941"/>
              <a:gd name="connsiteX8" fmla="*/ 3939570 w 5163253"/>
              <a:gd name="connsiteY8" fmla="*/ 714944 h 920941"/>
              <a:gd name="connsiteX9" fmla="*/ 4571582 w 5163253"/>
              <a:gd name="connsiteY9" fmla="*/ 755285 h 920941"/>
              <a:gd name="connsiteX10" fmla="*/ 4813629 w 5163253"/>
              <a:gd name="connsiteY10" fmla="*/ 338426 h 920941"/>
              <a:gd name="connsiteX11" fmla="*/ 5163253 w 5163253"/>
              <a:gd name="connsiteY11" fmla="*/ 324979 h 920941"/>
              <a:gd name="connsiteX0" fmla="*/ 0 w 5163253"/>
              <a:gd name="connsiteY0" fmla="*/ 920941 h 920941"/>
              <a:gd name="connsiteX1" fmla="*/ 1067760 w 5163253"/>
              <a:gd name="connsiteY1" fmla="*/ 911836 h 920941"/>
              <a:gd name="connsiteX2" fmla="*/ 1445795 w 5163253"/>
              <a:gd name="connsiteY2" fmla="*/ 5546 h 920941"/>
              <a:gd name="connsiteX3" fmla="*/ 1979334 w 5163253"/>
              <a:gd name="connsiteY3" fmla="*/ 0 h 920941"/>
              <a:gd name="connsiteX4" fmla="*/ 2362132 w 5163253"/>
              <a:gd name="connsiteY4" fmla="*/ 912621 h 920941"/>
              <a:gd name="connsiteX5" fmla="*/ 3330266 w 5163253"/>
              <a:gd name="connsiteY5" fmla="*/ 913825 h 920941"/>
              <a:gd name="connsiteX6" fmla="*/ 3733156 w 5163253"/>
              <a:gd name="connsiteY6" fmla="*/ 2408 h 920941"/>
              <a:gd name="connsiteX7" fmla="*/ 3778206 w 5163253"/>
              <a:gd name="connsiteY7" fmla="*/ 230850 h 920941"/>
              <a:gd name="connsiteX8" fmla="*/ 3939570 w 5163253"/>
              <a:gd name="connsiteY8" fmla="*/ 714944 h 920941"/>
              <a:gd name="connsiteX9" fmla="*/ 4571582 w 5163253"/>
              <a:gd name="connsiteY9" fmla="*/ 755285 h 920941"/>
              <a:gd name="connsiteX10" fmla="*/ 4813629 w 5163253"/>
              <a:gd name="connsiteY10" fmla="*/ 338426 h 920941"/>
              <a:gd name="connsiteX11" fmla="*/ 5163253 w 5163253"/>
              <a:gd name="connsiteY11" fmla="*/ 324979 h 920941"/>
              <a:gd name="connsiteX0" fmla="*/ 0 w 5163253"/>
              <a:gd name="connsiteY0" fmla="*/ 920941 h 920941"/>
              <a:gd name="connsiteX1" fmla="*/ 1067760 w 5163253"/>
              <a:gd name="connsiteY1" fmla="*/ 911836 h 920941"/>
              <a:gd name="connsiteX2" fmla="*/ 1445795 w 5163253"/>
              <a:gd name="connsiteY2" fmla="*/ 5546 h 920941"/>
              <a:gd name="connsiteX3" fmla="*/ 1979334 w 5163253"/>
              <a:gd name="connsiteY3" fmla="*/ 0 h 920941"/>
              <a:gd name="connsiteX4" fmla="*/ 2362132 w 5163253"/>
              <a:gd name="connsiteY4" fmla="*/ 912621 h 920941"/>
              <a:gd name="connsiteX5" fmla="*/ 3330266 w 5163253"/>
              <a:gd name="connsiteY5" fmla="*/ 913825 h 920941"/>
              <a:gd name="connsiteX6" fmla="*/ 3733156 w 5163253"/>
              <a:gd name="connsiteY6" fmla="*/ 2408 h 920941"/>
              <a:gd name="connsiteX7" fmla="*/ 4635679 w 5163253"/>
              <a:gd name="connsiteY7" fmla="*/ 3140 h 920941"/>
              <a:gd name="connsiteX8" fmla="*/ 3939570 w 5163253"/>
              <a:gd name="connsiteY8" fmla="*/ 714944 h 920941"/>
              <a:gd name="connsiteX9" fmla="*/ 4571582 w 5163253"/>
              <a:gd name="connsiteY9" fmla="*/ 755285 h 920941"/>
              <a:gd name="connsiteX10" fmla="*/ 4813629 w 5163253"/>
              <a:gd name="connsiteY10" fmla="*/ 338426 h 920941"/>
              <a:gd name="connsiteX11" fmla="*/ 5163253 w 5163253"/>
              <a:gd name="connsiteY11" fmla="*/ 324979 h 920941"/>
              <a:gd name="connsiteX0" fmla="*/ 0 w 5532236"/>
              <a:gd name="connsiteY0" fmla="*/ 920941 h 920941"/>
              <a:gd name="connsiteX1" fmla="*/ 1067760 w 5532236"/>
              <a:gd name="connsiteY1" fmla="*/ 911836 h 920941"/>
              <a:gd name="connsiteX2" fmla="*/ 1445795 w 5532236"/>
              <a:gd name="connsiteY2" fmla="*/ 5546 h 920941"/>
              <a:gd name="connsiteX3" fmla="*/ 1979334 w 5532236"/>
              <a:gd name="connsiteY3" fmla="*/ 0 h 920941"/>
              <a:gd name="connsiteX4" fmla="*/ 2362132 w 5532236"/>
              <a:gd name="connsiteY4" fmla="*/ 912621 h 920941"/>
              <a:gd name="connsiteX5" fmla="*/ 3330266 w 5532236"/>
              <a:gd name="connsiteY5" fmla="*/ 913825 h 920941"/>
              <a:gd name="connsiteX6" fmla="*/ 3733156 w 5532236"/>
              <a:gd name="connsiteY6" fmla="*/ 2408 h 920941"/>
              <a:gd name="connsiteX7" fmla="*/ 4635679 w 5532236"/>
              <a:gd name="connsiteY7" fmla="*/ 3140 h 920941"/>
              <a:gd name="connsiteX8" fmla="*/ 3939570 w 5532236"/>
              <a:gd name="connsiteY8" fmla="*/ 714944 h 920941"/>
              <a:gd name="connsiteX9" fmla="*/ 5532236 w 5532236"/>
              <a:gd name="connsiteY9" fmla="*/ 591618 h 920941"/>
              <a:gd name="connsiteX10" fmla="*/ 4813629 w 5532236"/>
              <a:gd name="connsiteY10" fmla="*/ 338426 h 920941"/>
              <a:gd name="connsiteX11" fmla="*/ 5163253 w 5532236"/>
              <a:gd name="connsiteY11" fmla="*/ 324979 h 920941"/>
              <a:gd name="connsiteX0" fmla="*/ 0 w 5681776"/>
              <a:gd name="connsiteY0" fmla="*/ 920941 h 920941"/>
              <a:gd name="connsiteX1" fmla="*/ 1067760 w 5681776"/>
              <a:gd name="connsiteY1" fmla="*/ 911836 h 920941"/>
              <a:gd name="connsiteX2" fmla="*/ 1445795 w 5681776"/>
              <a:gd name="connsiteY2" fmla="*/ 5546 h 920941"/>
              <a:gd name="connsiteX3" fmla="*/ 1979334 w 5681776"/>
              <a:gd name="connsiteY3" fmla="*/ 0 h 920941"/>
              <a:gd name="connsiteX4" fmla="*/ 2362132 w 5681776"/>
              <a:gd name="connsiteY4" fmla="*/ 912621 h 920941"/>
              <a:gd name="connsiteX5" fmla="*/ 3330266 w 5681776"/>
              <a:gd name="connsiteY5" fmla="*/ 913825 h 920941"/>
              <a:gd name="connsiteX6" fmla="*/ 3733156 w 5681776"/>
              <a:gd name="connsiteY6" fmla="*/ 2408 h 920941"/>
              <a:gd name="connsiteX7" fmla="*/ 4635679 w 5681776"/>
              <a:gd name="connsiteY7" fmla="*/ 3140 h 920941"/>
              <a:gd name="connsiteX8" fmla="*/ 3939570 w 5681776"/>
              <a:gd name="connsiteY8" fmla="*/ 714944 h 920941"/>
              <a:gd name="connsiteX9" fmla="*/ 5532236 w 5681776"/>
              <a:gd name="connsiteY9" fmla="*/ 591618 h 920941"/>
              <a:gd name="connsiteX10" fmla="*/ 5681776 w 5681776"/>
              <a:gd name="connsiteY10" fmla="*/ 124948 h 920941"/>
              <a:gd name="connsiteX11" fmla="*/ 5163253 w 5681776"/>
              <a:gd name="connsiteY11" fmla="*/ 324979 h 920941"/>
              <a:gd name="connsiteX0" fmla="*/ 0 w 5789457"/>
              <a:gd name="connsiteY0" fmla="*/ 920941 h 920941"/>
              <a:gd name="connsiteX1" fmla="*/ 1067760 w 5789457"/>
              <a:gd name="connsiteY1" fmla="*/ 911836 h 920941"/>
              <a:gd name="connsiteX2" fmla="*/ 1445795 w 5789457"/>
              <a:gd name="connsiteY2" fmla="*/ 5546 h 920941"/>
              <a:gd name="connsiteX3" fmla="*/ 1979334 w 5789457"/>
              <a:gd name="connsiteY3" fmla="*/ 0 h 920941"/>
              <a:gd name="connsiteX4" fmla="*/ 2362132 w 5789457"/>
              <a:gd name="connsiteY4" fmla="*/ 912621 h 920941"/>
              <a:gd name="connsiteX5" fmla="*/ 3330266 w 5789457"/>
              <a:gd name="connsiteY5" fmla="*/ 913825 h 920941"/>
              <a:gd name="connsiteX6" fmla="*/ 3733156 w 5789457"/>
              <a:gd name="connsiteY6" fmla="*/ 2408 h 920941"/>
              <a:gd name="connsiteX7" fmla="*/ 4635679 w 5789457"/>
              <a:gd name="connsiteY7" fmla="*/ 3140 h 920941"/>
              <a:gd name="connsiteX8" fmla="*/ 3939570 w 5789457"/>
              <a:gd name="connsiteY8" fmla="*/ 714944 h 920941"/>
              <a:gd name="connsiteX9" fmla="*/ 5532236 w 5789457"/>
              <a:gd name="connsiteY9" fmla="*/ 591618 h 920941"/>
              <a:gd name="connsiteX10" fmla="*/ 5681776 w 5789457"/>
              <a:gd name="connsiteY10" fmla="*/ 124948 h 920941"/>
              <a:gd name="connsiteX11" fmla="*/ 5789457 w 5789457"/>
              <a:gd name="connsiteY11" fmla="*/ 296516 h 920941"/>
              <a:gd name="connsiteX0" fmla="*/ 0 w 5789457"/>
              <a:gd name="connsiteY0" fmla="*/ 920941 h 920941"/>
              <a:gd name="connsiteX1" fmla="*/ 1067760 w 5789457"/>
              <a:gd name="connsiteY1" fmla="*/ 911836 h 920941"/>
              <a:gd name="connsiteX2" fmla="*/ 1445795 w 5789457"/>
              <a:gd name="connsiteY2" fmla="*/ 5546 h 920941"/>
              <a:gd name="connsiteX3" fmla="*/ 1979334 w 5789457"/>
              <a:gd name="connsiteY3" fmla="*/ 0 h 920941"/>
              <a:gd name="connsiteX4" fmla="*/ 2362132 w 5789457"/>
              <a:gd name="connsiteY4" fmla="*/ 912621 h 920941"/>
              <a:gd name="connsiteX5" fmla="*/ 3330266 w 5789457"/>
              <a:gd name="connsiteY5" fmla="*/ 913825 h 920941"/>
              <a:gd name="connsiteX6" fmla="*/ 3733156 w 5789457"/>
              <a:gd name="connsiteY6" fmla="*/ 2408 h 920941"/>
              <a:gd name="connsiteX7" fmla="*/ 4635679 w 5789457"/>
              <a:gd name="connsiteY7" fmla="*/ 3140 h 920941"/>
              <a:gd name="connsiteX8" fmla="*/ 5031869 w 5789457"/>
              <a:gd name="connsiteY8" fmla="*/ 914191 h 920941"/>
              <a:gd name="connsiteX9" fmla="*/ 5532236 w 5789457"/>
              <a:gd name="connsiteY9" fmla="*/ 591618 h 920941"/>
              <a:gd name="connsiteX10" fmla="*/ 5681776 w 5789457"/>
              <a:gd name="connsiteY10" fmla="*/ 124948 h 920941"/>
              <a:gd name="connsiteX11" fmla="*/ 5789457 w 5789457"/>
              <a:gd name="connsiteY11" fmla="*/ 296516 h 920941"/>
              <a:gd name="connsiteX0" fmla="*/ 0 w 5789457"/>
              <a:gd name="connsiteY0" fmla="*/ 920941 h 920941"/>
              <a:gd name="connsiteX1" fmla="*/ 1067760 w 5789457"/>
              <a:gd name="connsiteY1" fmla="*/ 911836 h 920941"/>
              <a:gd name="connsiteX2" fmla="*/ 1445795 w 5789457"/>
              <a:gd name="connsiteY2" fmla="*/ 5546 h 920941"/>
              <a:gd name="connsiteX3" fmla="*/ 1979334 w 5789457"/>
              <a:gd name="connsiteY3" fmla="*/ 0 h 920941"/>
              <a:gd name="connsiteX4" fmla="*/ 2362132 w 5789457"/>
              <a:gd name="connsiteY4" fmla="*/ 912621 h 920941"/>
              <a:gd name="connsiteX5" fmla="*/ 3330266 w 5789457"/>
              <a:gd name="connsiteY5" fmla="*/ 913825 h 920941"/>
              <a:gd name="connsiteX6" fmla="*/ 3733156 w 5789457"/>
              <a:gd name="connsiteY6" fmla="*/ 2408 h 920941"/>
              <a:gd name="connsiteX7" fmla="*/ 4635679 w 5789457"/>
              <a:gd name="connsiteY7" fmla="*/ 3140 h 920941"/>
              <a:gd name="connsiteX8" fmla="*/ 5031869 w 5789457"/>
              <a:gd name="connsiteY8" fmla="*/ 914191 h 920941"/>
              <a:gd name="connsiteX9" fmla="*/ 5635417 w 5789457"/>
              <a:gd name="connsiteY9" fmla="*/ 915393 h 920941"/>
              <a:gd name="connsiteX10" fmla="*/ 5681776 w 5789457"/>
              <a:gd name="connsiteY10" fmla="*/ 124948 h 920941"/>
              <a:gd name="connsiteX11" fmla="*/ 5789457 w 5789457"/>
              <a:gd name="connsiteY11" fmla="*/ 296516 h 920941"/>
              <a:gd name="connsiteX0" fmla="*/ 0 w 6461915"/>
              <a:gd name="connsiteY0" fmla="*/ 920941 h 920941"/>
              <a:gd name="connsiteX1" fmla="*/ 1067760 w 6461915"/>
              <a:gd name="connsiteY1" fmla="*/ 911836 h 920941"/>
              <a:gd name="connsiteX2" fmla="*/ 1445795 w 6461915"/>
              <a:gd name="connsiteY2" fmla="*/ 5546 h 920941"/>
              <a:gd name="connsiteX3" fmla="*/ 1979334 w 6461915"/>
              <a:gd name="connsiteY3" fmla="*/ 0 h 920941"/>
              <a:gd name="connsiteX4" fmla="*/ 2362132 w 6461915"/>
              <a:gd name="connsiteY4" fmla="*/ 912621 h 920941"/>
              <a:gd name="connsiteX5" fmla="*/ 3330266 w 6461915"/>
              <a:gd name="connsiteY5" fmla="*/ 913825 h 920941"/>
              <a:gd name="connsiteX6" fmla="*/ 3733156 w 6461915"/>
              <a:gd name="connsiteY6" fmla="*/ 2408 h 920941"/>
              <a:gd name="connsiteX7" fmla="*/ 4635679 w 6461915"/>
              <a:gd name="connsiteY7" fmla="*/ 3140 h 920941"/>
              <a:gd name="connsiteX8" fmla="*/ 5031869 w 6461915"/>
              <a:gd name="connsiteY8" fmla="*/ 914191 h 920941"/>
              <a:gd name="connsiteX9" fmla="*/ 5635417 w 6461915"/>
              <a:gd name="connsiteY9" fmla="*/ 915393 h 920941"/>
              <a:gd name="connsiteX10" fmla="*/ 5681776 w 6461915"/>
              <a:gd name="connsiteY10" fmla="*/ 124948 h 920941"/>
              <a:gd name="connsiteX11" fmla="*/ 6461915 w 6461915"/>
              <a:gd name="connsiteY11" fmla="*/ 275168 h 920941"/>
              <a:gd name="connsiteX0" fmla="*/ 0 w 6461915"/>
              <a:gd name="connsiteY0" fmla="*/ 920941 h 920941"/>
              <a:gd name="connsiteX1" fmla="*/ 1067760 w 6461915"/>
              <a:gd name="connsiteY1" fmla="*/ 911836 h 920941"/>
              <a:gd name="connsiteX2" fmla="*/ 1445795 w 6461915"/>
              <a:gd name="connsiteY2" fmla="*/ 5546 h 920941"/>
              <a:gd name="connsiteX3" fmla="*/ 1979334 w 6461915"/>
              <a:gd name="connsiteY3" fmla="*/ 0 h 920941"/>
              <a:gd name="connsiteX4" fmla="*/ 2362132 w 6461915"/>
              <a:gd name="connsiteY4" fmla="*/ 912621 h 920941"/>
              <a:gd name="connsiteX5" fmla="*/ 3330266 w 6461915"/>
              <a:gd name="connsiteY5" fmla="*/ 913825 h 920941"/>
              <a:gd name="connsiteX6" fmla="*/ 3733156 w 6461915"/>
              <a:gd name="connsiteY6" fmla="*/ 2408 h 920941"/>
              <a:gd name="connsiteX7" fmla="*/ 4635679 w 6461915"/>
              <a:gd name="connsiteY7" fmla="*/ 3140 h 920941"/>
              <a:gd name="connsiteX8" fmla="*/ 5031869 w 6461915"/>
              <a:gd name="connsiteY8" fmla="*/ 914191 h 920941"/>
              <a:gd name="connsiteX9" fmla="*/ 5635417 w 6461915"/>
              <a:gd name="connsiteY9" fmla="*/ 915393 h 920941"/>
              <a:gd name="connsiteX10" fmla="*/ 6016226 w 6461915"/>
              <a:gd name="connsiteY10" fmla="*/ 419 h 920941"/>
              <a:gd name="connsiteX11" fmla="*/ 6461915 w 6461915"/>
              <a:gd name="connsiteY11" fmla="*/ 275168 h 920941"/>
              <a:gd name="connsiteX0" fmla="*/ 0 w 6234204"/>
              <a:gd name="connsiteY0" fmla="*/ 920941 h 920941"/>
              <a:gd name="connsiteX1" fmla="*/ 1067760 w 6234204"/>
              <a:gd name="connsiteY1" fmla="*/ 911836 h 920941"/>
              <a:gd name="connsiteX2" fmla="*/ 1445795 w 6234204"/>
              <a:gd name="connsiteY2" fmla="*/ 5546 h 920941"/>
              <a:gd name="connsiteX3" fmla="*/ 1979334 w 6234204"/>
              <a:gd name="connsiteY3" fmla="*/ 0 h 920941"/>
              <a:gd name="connsiteX4" fmla="*/ 2362132 w 6234204"/>
              <a:gd name="connsiteY4" fmla="*/ 912621 h 920941"/>
              <a:gd name="connsiteX5" fmla="*/ 3330266 w 6234204"/>
              <a:gd name="connsiteY5" fmla="*/ 913825 h 920941"/>
              <a:gd name="connsiteX6" fmla="*/ 3733156 w 6234204"/>
              <a:gd name="connsiteY6" fmla="*/ 2408 h 920941"/>
              <a:gd name="connsiteX7" fmla="*/ 4635679 w 6234204"/>
              <a:gd name="connsiteY7" fmla="*/ 3140 h 920941"/>
              <a:gd name="connsiteX8" fmla="*/ 5031869 w 6234204"/>
              <a:gd name="connsiteY8" fmla="*/ 914191 h 920941"/>
              <a:gd name="connsiteX9" fmla="*/ 5635417 w 6234204"/>
              <a:gd name="connsiteY9" fmla="*/ 915393 h 920941"/>
              <a:gd name="connsiteX10" fmla="*/ 6016226 w 6234204"/>
              <a:gd name="connsiteY10" fmla="*/ 419 h 920941"/>
              <a:gd name="connsiteX11" fmla="*/ 6234204 w 6234204"/>
              <a:gd name="connsiteY11" fmla="*/ 1203 h 920941"/>
              <a:gd name="connsiteX0" fmla="*/ 0 w 6186615"/>
              <a:gd name="connsiteY0" fmla="*/ 778172 h 915393"/>
              <a:gd name="connsiteX1" fmla="*/ 1020171 w 6186615"/>
              <a:gd name="connsiteY1" fmla="*/ 911836 h 915393"/>
              <a:gd name="connsiteX2" fmla="*/ 1398206 w 6186615"/>
              <a:gd name="connsiteY2" fmla="*/ 5546 h 915393"/>
              <a:gd name="connsiteX3" fmla="*/ 1931745 w 6186615"/>
              <a:gd name="connsiteY3" fmla="*/ 0 h 915393"/>
              <a:gd name="connsiteX4" fmla="*/ 2314543 w 6186615"/>
              <a:gd name="connsiteY4" fmla="*/ 912621 h 915393"/>
              <a:gd name="connsiteX5" fmla="*/ 3282677 w 6186615"/>
              <a:gd name="connsiteY5" fmla="*/ 913825 h 915393"/>
              <a:gd name="connsiteX6" fmla="*/ 3685567 w 6186615"/>
              <a:gd name="connsiteY6" fmla="*/ 2408 h 915393"/>
              <a:gd name="connsiteX7" fmla="*/ 4588090 w 6186615"/>
              <a:gd name="connsiteY7" fmla="*/ 3140 h 915393"/>
              <a:gd name="connsiteX8" fmla="*/ 4984280 w 6186615"/>
              <a:gd name="connsiteY8" fmla="*/ 914191 h 915393"/>
              <a:gd name="connsiteX9" fmla="*/ 5587828 w 6186615"/>
              <a:gd name="connsiteY9" fmla="*/ 915393 h 915393"/>
              <a:gd name="connsiteX10" fmla="*/ 5968637 w 6186615"/>
              <a:gd name="connsiteY10" fmla="*/ 419 h 915393"/>
              <a:gd name="connsiteX11" fmla="*/ 6186615 w 6186615"/>
              <a:gd name="connsiteY11" fmla="*/ 1203 h 915393"/>
              <a:gd name="connsiteX0" fmla="*/ 0 w 6227406"/>
              <a:gd name="connsiteY0" fmla="*/ 917542 h 917542"/>
              <a:gd name="connsiteX1" fmla="*/ 1060962 w 6227406"/>
              <a:gd name="connsiteY1" fmla="*/ 911836 h 917542"/>
              <a:gd name="connsiteX2" fmla="*/ 1438997 w 6227406"/>
              <a:gd name="connsiteY2" fmla="*/ 5546 h 917542"/>
              <a:gd name="connsiteX3" fmla="*/ 1972536 w 6227406"/>
              <a:gd name="connsiteY3" fmla="*/ 0 h 917542"/>
              <a:gd name="connsiteX4" fmla="*/ 2355334 w 6227406"/>
              <a:gd name="connsiteY4" fmla="*/ 912621 h 917542"/>
              <a:gd name="connsiteX5" fmla="*/ 3323468 w 6227406"/>
              <a:gd name="connsiteY5" fmla="*/ 913825 h 917542"/>
              <a:gd name="connsiteX6" fmla="*/ 3726358 w 6227406"/>
              <a:gd name="connsiteY6" fmla="*/ 2408 h 917542"/>
              <a:gd name="connsiteX7" fmla="*/ 4628881 w 6227406"/>
              <a:gd name="connsiteY7" fmla="*/ 3140 h 917542"/>
              <a:gd name="connsiteX8" fmla="*/ 5025071 w 6227406"/>
              <a:gd name="connsiteY8" fmla="*/ 914191 h 917542"/>
              <a:gd name="connsiteX9" fmla="*/ 5628619 w 6227406"/>
              <a:gd name="connsiteY9" fmla="*/ 915393 h 917542"/>
              <a:gd name="connsiteX10" fmla="*/ 6009428 w 6227406"/>
              <a:gd name="connsiteY10" fmla="*/ 419 h 917542"/>
              <a:gd name="connsiteX11" fmla="*/ 6227406 w 6227406"/>
              <a:gd name="connsiteY11" fmla="*/ 1203 h 917542"/>
              <a:gd name="connsiteX0" fmla="*/ 0 w 6009428"/>
              <a:gd name="connsiteY0" fmla="*/ 917542 h 917542"/>
              <a:gd name="connsiteX1" fmla="*/ 1060962 w 6009428"/>
              <a:gd name="connsiteY1" fmla="*/ 911836 h 917542"/>
              <a:gd name="connsiteX2" fmla="*/ 1438997 w 6009428"/>
              <a:gd name="connsiteY2" fmla="*/ 5546 h 917542"/>
              <a:gd name="connsiteX3" fmla="*/ 1972536 w 6009428"/>
              <a:gd name="connsiteY3" fmla="*/ 0 h 917542"/>
              <a:gd name="connsiteX4" fmla="*/ 2355334 w 6009428"/>
              <a:gd name="connsiteY4" fmla="*/ 912621 h 917542"/>
              <a:gd name="connsiteX5" fmla="*/ 3323468 w 6009428"/>
              <a:gd name="connsiteY5" fmla="*/ 913825 h 917542"/>
              <a:gd name="connsiteX6" fmla="*/ 3726358 w 6009428"/>
              <a:gd name="connsiteY6" fmla="*/ 2408 h 917542"/>
              <a:gd name="connsiteX7" fmla="*/ 4628881 w 6009428"/>
              <a:gd name="connsiteY7" fmla="*/ 3140 h 917542"/>
              <a:gd name="connsiteX8" fmla="*/ 5025071 w 6009428"/>
              <a:gd name="connsiteY8" fmla="*/ 914191 h 917542"/>
              <a:gd name="connsiteX9" fmla="*/ 5628619 w 6009428"/>
              <a:gd name="connsiteY9" fmla="*/ 915393 h 917542"/>
              <a:gd name="connsiteX10" fmla="*/ 6009428 w 6009428"/>
              <a:gd name="connsiteY10" fmla="*/ 419 h 917542"/>
              <a:gd name="connsiteX0" fmla="*/ 0 w 5628619"/>
              <a:gd name="connsiteY0" fmla="*/ 917542 h 917542"/>
              <a:gd name="connsiteX1" fmla="*/ 1060962 w 5628619"/>
              <a:gd name="connsiteY1" fmla="*/ 911836 h 917542"/>
              <a:gd name="connsiteX2" fmla="*/ 1438997 w 5628619"/>
              <a:gd name="connsiteY2" fmla="*/ 5546 h 917542"/>
              <a:gd name="connsiteX3" fmla="*/ 1972536 w 5628619"/>
              <a:gd name="connsiteY3" fmla="*/ 0 h 917542"/>
              <a:gd name="connsiteX4" fmla="*/ 2355334 w 5628619"/>
              <a:gd name="connsiteY4" fmla="*/ 912621 h 917542"/>
              <a:gd name="connsiteX5" fmla="*/ 3323468 w 5628619"/>
              <a:gd name="connsiteY5" fmla="*/ 913825 h 917542"/>
              <a:gd name="connsiteX6" fmla="*/ 3726358 w 5628619"/>
              <a:gd name="connsiteY6" fmla="*/ 2408 h 917542"/>
              <a:gd name="connsiteX7" fmla="*/ 4628881 w 5628619"/>
              <a:gd name="connsiteY7" fmla="*/ 3140 h 917542"/>
              <a:gd name="connsiteX8" fmla="*/ 5025071 w 5628619"/>
              <a:gd name="connsiteY8" fmla="*/ 914191 h 917542"/>
              <a:gd name="connsiteX9" fmla="*/ 5628619 w 5628619"/>
              <a:gd name="connsiteY9" fmla="*/ 915393 h 917542"/>
              <a:gd name="connsiteX0" fmla="*/ 0 w 5628619"/>
              <a:gd name="connsiteY0" fmla="*/ 917542 h 917542"/>
              <a:gd name="connsiteX1" fmla="*/ 1060962 w 5628619"/>
              <a:gd name="connsiteY1" fmla="*/ 911836 h 917542"/>
              <a:gd name="connsiteX2" fmla="*/ 1438997 w 5628619"/>
              <a:gd name="connsiteY2" fmla="*/ 5546 h 917542"/>
              <a:gd name="connsiteX3" fmla="*/ 1972536 w 5628619"/>
              <a:gd name="connsiteY3" fmla="*/ 0 h 917542"/>
              <a:gd name="connsiteX4" fmla="*/ 2355334 w 5628619"/>
              <a:gd name="connsiteY4" fmla="*/ 912621 h 917542"/>
              <a:gd name="connsiteX5" fmla="*/ 3323468 w 5628619"/>
              <a:gd name="connsiteY5" fmla="*/ 913825 h 917542"/>
              <a:gd name="connsiteX6" fmla="*/ 4628881 w 5628619"/>
              <a:gd name="connsiteY6" fmla="*/ 3140 h 917542"/>
              <a:gd name="connsiteX7" fmla="*/ 5025071 w 5628619"/>
              <a:gd name="connsiteY7" fmla="*/ 914191 h 917542"/>
              <a:gd name="connsiteX8" fmla="*/ 5628619 w 5628619"/>
              <a:gd name="connsiteY8" fmla="*/ 915393 h 917542"/>
              <a:gd name="connsiteX0" fmla="*/ 0 w 5628619"/>
              <a:gd name="connsiteY0" fmla="*/ 917542 h 917542"/>
              <a:gd name="connsiteX1" fmla="*/ 1060962 w 5628619"/>
              <a:gd name="connsiteY1" fmla="*/ 911836 h 917542"/>
              <a:gd name="connsiteX2" fmla="*/ 1438997 w 5628619"/>
              <a:gd name="connsiteY2" fmla="*/ 5546 h 917542"/>
              <a:gd name="connsiteX3" fmla="*/ 1972536 w 5628619"/>
              <a:gd name="connsiteY3" fmla="*/ 0 h 917542"/>
              <a:gd name="connsiteX4" fmla="*/ 2355334 w 5628619"/>
              <a:gd name="connsiteY4" fmla="*/ 912621 h 917542"/>
              <a:gd name="connsiteX5" fmla="*/ 3323468 w 5628619"/>
              <a:gd name="connsiteY5" fmla="*/ 913825 h 917542"/>
              <a:gd name="connsiteX6" fmla="*/ 5025071 w 5628619"/>
              <a:gd name="connsiteY6" fmla="*/ 914191 h 917542"/>
              <a:gd name="connsiteX7" fmla="*/ 5628619 w 5628619"/>
              <a:gd name="connsiteY7" fmla="*/ 915393 h 917542"/>
              <a:gd name="connsiteX0" fmla="*/ 0 w 5628619"/>
              <a:gd name="connsiteY0" fmla="*/ 917542 h 917542"/>
              <a:gd name="connsiteX1" fmla="*/ 1060962 w 5628619"/>
              <a:gd name="connsiteY1" fmla="*/ 911836 h 917542"/>
              <a:gd name="connsiteX2" fmla="*/ 1438997 w 5628619"/>
              <a:gd name="connsiteY2" fmla="*/ 5546 h 917542"/>
              <a:gd name="connsiteX3" fmla="*/ 1972536 w 5628619"/>
              <a:gd name="connsiteY3" fmla="*/ 0 h 917542"/>
              <a:gd name="connsiteX4" fmla="*/ 2355334 w 5628619"/>
              <a:gd name="connsiteY4" fmla="*/ 912621 h 917542"/>
              <a:gd name="connsiteX5" fmla="*/ 5025071 w 5628619"/>
              <a:gd name="connsiteY5" fmla="*/ 914191 h 917542"/>
              <a:gd name="connsiteX6" fmla="*/ 5628619 w 5628619"/>
              <a:gd name="connsiteY6" fmla="*/ 915393 h 917542"/>
              <a:gd name="connsiteX0" fmla="*/ 0 w 5628619"/>
              <a:gd name="connsiteY0" fmla="*/ 917542 h 917542"/>
              <a:gd name="connsiteX1" fmla="*/ 1060962 w 5628619"/>
              <a:gd name="connsiteY1" fmla="*/ 911836 h 917542"/>
              <a:gd name="connsiteX2" fmla="*/ 1438997 w 5628619"/>
              <a:gd name="connsiteY2" fmla="*/ 5546 h 917542"/>
              <a:gd name="connsiteX3" fmla="*/ 1972536 w 5628619"/>
              <a:gd name="connsiteY3" fmla="*/ 0 h 917542"/>
              <a:gd name="connsiteX4" fmla="*/ 5025071 w 5628619"/>
              <a:gd name="connsiteY4" fmla="*/ 914191 h 917542"/>
              <a:gd name="connsiteX5" fmla="*/ 5628619 w 5628619"/>
              <a:gd name="connsiteY5" fmla="*/ 915393 h 917542"/>
              <a:gd name="connsiteX0" fmla="*/ 0 w 5628619"/>
              <a:gd name="connsiteY0" fmla="*/ 917542 h 917542"/>
              <a:gd name="connsiteX1" fmla="*/ 1060962 w 5628619"/>
              <a:gd name="connsiteY1" fmla="*/ 911836 h 917542"/>
              <a:gd name="connsiteX2" fmla="*/ 1438997 w 5628619"/>
              <a:gd name="connsiteY2" fmla="*/ 5546 h 917542"/>
              <a:gd name="connsiteX3" fmla="*/ 1972536 w 5628619"/>
              <a:gd name="connsiteY3" fmla="*/ 0 h 917542"/>
              <a:gd name="connsiteX4" fmla="*/ 5628619 w 5628619"/>
              <a:gd name="connsiteY4" fmla="*/ 915393 h 917542"/>
              <a:gd name="connsiteX0" fmla="*/ 0 w 1972536"/>
              <a:gd name="connsiteY0" fmla="*/ 917542 h 917542"/>
              <a:gd name="connsiteX1" fmla="*/ 1060962 w 1972536"/>
              <a:gd name="connsiteY1" fmla="*/ 911836 h 917542"/>
              <a:gd name="connsiteX2" fmla="*/ 1438997 w 1972536"/>
              <a:gd name="connsiteY2" fmla="*/ 5546 h 917542"/>
              <a:gd name="connsiteX3" fmla="*/ 1972536 w 1972536"/>
              <a:gd name="connsiteY3" fmla="*/ 0 h 917542"/>
              <a:gd name="connsiteX0" fmla="*/ 0 w 1438997"/>
              <a:gd name="connsiteY0" fmla="*/ 911996 h 911996"/>
              <a:gd name="connsiteX1" fmla="*/ 1060962 w 1438997"/>
              <a:gd name="connsiteY1" fmla="*/ 906290 h 911996"/>
              <a:gd name="connsiteX2" fmla="*/ 1438997 w 1438997"/>
              <a:gd name="connsiteY2" fmla="*/ 0 h 911996"/>
              <a:gd name="connsiteX0" fmla="*/ 0 w 1438997"/>
              <a:gd name="connsiteY0" fmla="*/ 911996 h 911996"/>
              <a:gd name="connsiteX1" fmla="*/ 1438997 w 1438997"/>
              <a:gd name="connsiteY1" fmla="*/ 0 h 911996"/>
              <a:gd name="connsiteX0" fmla="*/ 0 w 2165139"/>
              <a:gd name="connsiteY0" fmla="*/ 898549 h 898549"/>
              <a:gd name="connsiteX1" fmla="*/ 2165139 w 2165139"/>
              <a:gd name="connsiteY1" fmla="*/ 0 h 898549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8280" h="911996">
                <a:moveTo>
                  <a:pt x="0" y="911996"/>
                </a:moveTo>
                <a:cubicBezTo>
                  <a:pt x="588581" y="399632"/>
                  <a:pt x="1038073" y="2680"/>
                  <a:pt x="1748280" y="0"/>
                </a:cubicBezTo>
              </a:path>
            </a:pathLst>
          </a:custGeom>
          <a:ln w="76200" cap="rnd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9" name="TextBox 18"/>
          <p:cNvSpPr txBox="1"/>
          <p:nvPr/>
        </p:nvSpPr>
        <p:spPr>
          <a:xfrm>
            <a:off x="6248400" y="310509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|sin(x)|</a:t>
            </a:r>
            <a:endParaRPr lang="en-US" sz="2000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Freeform 20"/>
          <p:cNvSpPr/>
          <p:nvPr/>
        </p:nvSpPr>
        <p:spPr>
          <a:xfrm flipH="1" flipV="1">
            <a:off x="1316940" y="4052247"/>
            <a:ext cx="847596" cy="1116305"/>
          </a:xfrm>
          <a:custGeom>
            <a:avLst/>
            <a:gdLst>
              <a:gd name="connsiteX0" fmla="*/ 0 w 5109883"/>
              <a:gd name="connsiteY0" fmla="*/ 551329 h 551329"/>
              <a:gd name="connsiteX1" fmla="*/ 847165 w 5109883"/>
              <a:gd name="connsiteY1" fmla="*/ 524435 h 551329"/>
              <a:gd name="connsiteX2" fmla="*/ 1075765 w 5109883"/>
              <a:gd name="connsiteY2" fmla="*/ 80682 h 551329"/>
              <a:gd name="connsiteX3" fmla="*/ 1627094 w 5109883"/>
              <a:gd name="connsiteY3" fmla="*/ 53788 h 551329"/>
              <a:gd name="connsiteX4" fmla="*/ 1896036 w 5109883"/>
              <a:gd name="connsiteY4" fmla="*/ 510988 h 551329"/>
              <a:gd name="connsiteX5" fmla="*/ 2743200 w 5109883"/>
              <a:gd name="connsiteY5" fmla="*/ 551329 h 551329"/>
              <a:gd name="connsiteX6" fmla="*/ 2850777 w 5109883"/>
              <a:gd name="connsiteY6" fmla="*/ 134471 h 551329"/>
              <a:gd name="connsiteX7" fmla="*/ 3724836 w 5109883"/>
              <a:gd name="connsiteY7" fmla="*/ 0 h 551329"/>
              <a:gd name="connsiteX8" fmla="*/ 3886200 w 5109883"/>
              <a:gd name="connsiteY8" fmla="*/ 484094 h 551329"/>
              <a:gd name="connsiteX9" fmla="*/ 4518212 w 5109883"/>
              <a:gd name="connsiteY9" fmla="*/ 524435 h 551329"/>
              <a:gd name="connsiteX10" fmla="*/ 4760259 w 5109883"/>
              <a:gd name="connsiteY10" fmla="*/ 107576 h 551329"/>
              <a:gd name="connsiteX11" fmla="*/ 5109883 w 5109883"/>
              <a:gd name="connsiteY11" fmla="*/ 94129 h 551329"/>
              <a:gd name="connsiteX0" fmla="*/ 0 w 5116999"/>
              <a:gd name="connsiteY0" fmla="*/ 551329 h 551329"/>
              <a:gd name="connsiteX1" fmla="*/ 854281 w 5116999"/>
              <a:gd name="connsiteY1" fmla="*/ 524435 h 551329"/>
              <a:gd name="connsiteX2" fmla="*/ 1082881 w 5116999"/>
              <a:gd name="connsiteY2" fmla="*/ 80682 h 551329"/>
              <a:gd name="connsiteX3" fmla="*/ 1634210 w 5116999"/>
              <a:gd name="connsiteY3" fmla="*/ 53788 h 551329"/>
              <a:gd name="connsiteX4" fmla="*/ 1903152 w 5116999"/>
              <a:gd name="connsiteY4" fmla="*/ 510988 h 551329"/>
              <a:gd name="connsiteX5" fmla="*/ 2750316 w 5116999"/>
              <a:gd name="connsiteY5" fmla="*/ 551329 h 551329"/>
              <a:gd name="connsiteX6" fmla="*/ 2857893 w 5116999"/>
              <a:gd name="connsiteY6" fmla="*/ 134471 h 551329"/>
              <a:gd name="connsiteX7" fmla="*/ 3731952 w 5116999"/>
              <a:gd name="connsiteY7" fmla="*/ 0 h 551329"/>
              <a:gd name="connsiteX8" fmla="*/ 3893316 w 5116999"/>
              <a:gd name="connsiteY8" fmla="*/ 484094 h 551329"/>
              <a:gd name="connsiteX9" fmla="*/ 4525328 w 5116999"/>
              <a:gd name="connsiteY9" fmla="*/ 524435 h 551329"/>
              <a:gd name="connsiteX10" fmla="*/ 4767375 w 5116999"/>
              <a:gd name="connsiteY10" fmla="*/ 107576 h 551329"/>
              <a:gd name="connsiteX11" fmla="*/ 5116999 w 5116999"/>
              <a:gd name="connsiteY11" fmla="*/ 94129 h 551329"/>
              <a:gd name="connsiteX0" fmla="*/ 0 w 5163253"/>
              <a:gd name="connsiteY0" fmla="*/ 690091 h 690091"/>
              <a:gd name="connsiteX1" fmla="*/ 900535 w 5163253"/>
              <a:gd name="connsiteY1" fmla="*/ 524435 h 690091"/>
              <a:gd name="connsiteX2" fmla="*/ 1129135 w 5163253"/>
              <a:gd name="connsiteY2" fmla="*/ 80682 h 690091"/>
              <a:gd name="connsiteX3" fmla="*/ 1680464 w 5163253"/>
              <a:gd name="connsiteY3" fmla="*/ 53788 h 690091"/>
              <a:gd name="connsiteX4" fmla="*/ 1949406 w 5163253"/>
              <a:gd name="connsiteY4" fmla="*/ 510988 h 690091"/>
              <a:gd name="connsiteX5" fmla="*/ 2796570 w 5163253"/>
              <a:gd name="connsiteY5" fmla="*/ 551329 h 690091"/>
              <a:gd name="connsiteX6" fmla="*/ 2904147 w 5163253"/>
              <a:gd name="connsiteY6" fmla="*/ 134471 h 690091"/>
              <a:gd name="connsiteX7" fmla="*/ 3778206 w 5163253"/>
              <a:gd name="connsiteY7" fmla="*/ 0 h 690091"/>
              <a:gd name="connsiteX8" fmla="*/ 3939570 w 5163253"/>
              <a:gd name="connsiteY8" fmla="*/ 484094 h 690091"/>
              <a:gd name="connsiteX9" fmla="*/ 4571582 w 5163253"/>
              <a:gd name="connsiteY9" fmla="*/ 524435 h 690091"/>
              <a:gd name="connsiteX10" fmla="*/ 4813629 w 5163253"/>
              <a:gd name="connsiteY10" fmla="*/ 107576 h 690091"/>
              <a:gd name="connsiteX11" fmla="*/ 5163253 w 5163253"/>
              <a:gd name="connsiteY11" fmla="*/ 94129 h 690091"/>
              <a:gd name="connsiteX0" fmla="*/ 0 w 5163253"/>
              <a:gd name="connsiteY0" fmla="*/ 690091 h 690091"/>
              <a:gd name="connsiteX1" fmla="*/ 1060644 w 5163253"/>
              <a:gd name="connsiteY1" fmla="*/ 656080 h 690091"/>
              <a:gd name="connsiteX2" fmla="*/ 1129135 w 5163253"/>
              <a:gd name="connsiteY2" fmla="*/ 80682 h 690091"/>
              <a:gd name="connsiteX3" fmla="*/ 1680464 w 5163253"/>
              <a:gd name="connsiteY3" fmla="*/ 53788 h 690091"/>
              <a:gd name="connsiteX4" fmla="*/ 1949406 w 5163253"/>
              <a:gd name="connsiteY4" fmla="*/ 510988 h 690091"/>
              <a:gd name="connsiteX5" fmla="*/ 2796570 w 5163253"/>
              <a:gd name="connsiteY5" fmla="*/ 551329 h 690091"/>
              <a:gd name="connsiteX6" fmla="*/ 2904147 w 5163253"/>
              <a:gd name="connsiteY6" fmla="*/ 134471 h 690091"/>
              <a:gd name="connsiteX7" fmla="*/ 3778206 w 5163253"/>
              <a:gd name="connsiteY7" fmla="*/ 0 h 690091"/>
              <a:gd name="connsiteX8" fmla="*/ 3939570 w 5163253"/>
              <a:gd name="connsiteY8" fmla="*/ 484094 h 690091"/>
              <a:gd name="connsiteX9" fmla="*/ 4571582 w 5163253"/>
              <a:gd name="connsiteY9" fmla="*/ 524435 h 690091"/>
              <a:gd name="connsiteX10" fmla="*/ 4813629 w 5163253"/>
              <a:gd name="connsiteY10" fmla="*/ 107576 h 690091"/>
              <a:gd name="connsiteX11" fmla="*/ 5163253 w 5163253"/>
              <a:gd name="connsiteY11" fmla="*/ 94129 h 690091"/>
              <a:gd name="connsiteX0" fmla="*/ 0 w 5163253"/>
              <a:gd name="connsiteY0" fmla="*/ 690091 h 690091"/>
              <a:gd name="connsiteX1" fmla="*/ 850723 w 5163253"/>
              <a:gd name="connsiteY1" fmla="*/ 389231 h 690091"/>
              <a:gd name="connsiteX2" fmla="*/ 1129135 w 5163253"/>
              <a:gd name="connsiteY2" fmla="*/ 80682 h 690091"/>
              <a:gd name="connsiteX3" fmla="*/ 1680464 w 5163253"/>
              <a:gd name="connsiteY3" fmla="*/ 53788 h 690091"/>
              <a:gd name="connsiteX4" fmla="*/ 1949406 w 5163253"/>
              <a:gd name="connsiteY4" fmla="*/ 510988 h 690091"/>
              <a:gd name="connsiteX5" fmla="*/ 2796570 w 5163253"/>
              <a:gd name="connsiteY5" fmla="*/ 551329 h 690091"/>
              <a:gd name="connsiteX6" fmla="*/ 2904147 w 5163253"/>
              <a:gd name="connsiteY6" fmla="*/ 134471 h 690091"/>
              <a:gd name="connsiteX7" fmla="*/ 3778206 w 5163253"/>
              <a:gd name="connsiteY7" fmla="*/ 0 h 690091"/>
              <a:gd name="connsiteX8" fmla="*/ 3939570 w 5163253"/>
              <a:gd name="connsiteY8" fmla="*/ 484094 h 690091"/>
              <a:gd name="connsiteX9" fmla="*/ 4571582 w 5163253"/>
              <a:gd name="connsiteY9" fmla="*/ 524435 h 690091"/>
              <a:gd name="connsiteX10" fmla="*/ 4813629 w 5163253"/>
              <a:gd name="connsiteY10" fmla="*/ 107576 h 690091"/>
              <a:gd name="connsiteX11" fmla="*/ 5163253 w 5163253"/>
              <a:gd name="connsiteY11" fmla="*/ 94129 h 690091"/>
              <a:gd name="connsiteX0" fmla="*/ 0 w 5163253"/>
              <a:gd name="connsiteY0" fmla="*/ 690091 h 690091"/>
              <a:gd name="connsiteX1" fmla="*/ 1067760 w 5163253"/>
              <a:gd name="connsiteY1" fmla="*/ 680986 h 690091"/>
              <a:gd name="connsiteX2" fmla="*/ 1129135 w 5163253"/>
              <a:gd name="connsiteY2" fmla="*/ 80682 h 690091"/>
              <a:gd name="connsiteX3" fmla="*/ 1680464 w 5163253"/>
              <a:gd name="connsiteY3" fmla="*/ 53788 h 690091"/>
              <a:gd name="connsiteX4" fmla="*/ 1949406 w 5163253"/>
              <a:gd name="connsiteY4" fmla="*/ 510988 h 690091"/>
              <a:gd name="connsiteX5" fmla="*/ 2796570 w 5163253"/>
              <a:gd name="connsiteY5" fmla="*/ 551329 h 690091"/>
              <a:gd name="connsiteX6" fmla="*/ 2904147 w 5163253"/>
              <a:gd name="connsiteY6" fmla="*/ 134471 h 690091"/>
              <a:gd name="connsiteX7" fmla="*/ 3778206 w 5163253"/>
              <a:gd name="connsiteY7" fmla="*/ 0 h 690091"/>
              <a:gd name="connsiteX8" fmla="*/ 3939570 w 5163253"/>
              <a:gd name="connsiteY8" fmla="*/ 484094 h 690091"/>
              <a:gd name="connsiteX9" fmla="*/ 4571582 w 5163253"/>
              <a:gd name="connsiteY9" fmla="*/ 524435 h 690091"/>
              <a:gd name="connsiteX10" fmla="*/ 4813629 w 5163253"/>
              <a:gd name="connsiteY10" fmla="*/ 107576 h 690091"/>
              <a:gd name="connsiteX11" fmla="*/ 5163253 w 5163253"/>
              <a:gd name="connsiteY11" fmla="*/ 94129 h 690091"/>
              <a:gd name="connsiteX0" fmla="*/ 0 w 5163253"/>
              <a:gd name="connsiteY0" fmla="*/ 915395 h 915395"/>
              <a:gd name="connsiteX1" fmla="*/ 1067760 w 5163253"/>
              <a:gd name="connsiteY1" fmla="*/ 906290 h 915395"/>
              <a:gd name="connsiteX2" fmla="*/ 1445795 w 5163253"/>
              <a:gd name="connsiteY2" fmla="*/ 0 h 915395"/>
              <a:gd name="connsiteX3" fmla="*/ 1680464 w 5163253"/>
              <a:gd name="connsiteY3" fmla="*/ 279092 h 915395"/>
              <a:gd name="connsiteX4" fmla="*/ 1949406 w 5163253"/>
              <a:gd name="connsiteY4" fmla="*/ 736292 h 915395"/>
              <a:gd name="connsiteX5" fmla="*/ 2796570 w 5163253"/>
              <a:gd name="connsiteY5" fmla="*/ 776633 h 915395"/>
              <a:gd name="connsiteX6" fmla="*/ 2904147 w 5163253"/>
              <a:gd name="connsiteY6" fmla="*/ 359775 h 915395"/>
              <a:gd name="connsiteX7" fmla="*/ 3778206 w 5163253"/>
              <a:gd name="connsiteY7" fmla="*/ 225304 h 915395"/>
              <a:gd name="connsiteX8" fmla="*/ 3939570 w 5163253"/>
              <a:gd name="connsiteY8" fmla="*/ 709398 h 915395"/>
              <a:gd name="connsiteX9" fmla="*/ 4571582 w 5163253"/>
              <a:gd name="connsiteY9" fmla="*/ 749739 h 915395"/>
              <a:gd name="connsiteX10" fmla="*/ 4813629 w 5163253"/>
              <a:gd name="connsiteY10" fmla="*/ 332880 h 915395"/>
              <a:gd name="connsiteX11" fmla="*/ 5163253 w 5163253"/>
              <a:gd name="connsiteY11" fmla="*/ 319433 h 915395"/>
              <a:gd name="connsiteX0" fmla="*/ 0 w 5163253"/>
              <a:gd name="connsiteY0" fmla="*/ 920941 h 920941"/>
              <a:gd name="connsiteX1" fmla="*/ 1067760 w 5163253"/>
              <a:gd name="connsiteY1" fmla="*/ 911836 h 920941"/>
              <a:gd name="connsiteX2" fmla="*/ 1445795 w 5163253"/>
              <a:gd name="connsiteY2" fmla="*/ 5546 h 920941"/>
              <a:gd name="connsiteX3" fmla="*/ 1979334 w 5163253"/>
              <a:gd name="connsiteY3" fmla="*/ 0 h 920941"/>
              <a:gd name="connsiteX4" fmla="*/ 1949406 w 5163253"/>
              <a:gd name="connsiteY4" fmla="*/ 741838 h 920941"/>
              <a:gd name="connsiteX5" fmla="*/ 2796570 w 5163253"/>
              <a:gd name="connsiteY5" fmla="*/ 782179 h 920941"/>
              <a:gd name="connsiteX6" fmla="*/ 2904147 w 5163253"/>
              <a:gd name="connsiteY6" fmla="*/ 365321 h 920941"/>
              <a:gd name="connsiteX7" fmla="*/ 3778206 w 5163253"/>
              <a:gd name="connsiteY7" fmla="*/ 230850 h 920941"/>
              <a:gd name="connsiteX8" fmla="*/ 3939570 w 5163253"/>
              <a:gd name="connsiteY8" fmla="*/ 714944 h 920941"/>
              <a:gd name="connsiteX9" fmla="*/ 4571582 w 5163253"/>
              <a:gd name="connsiteY9" fmla="*/ 755285 h 920941"/>
              <a:gd name="connsiteX10" fmla="*/ 4813629 w 5163253"/>
              <a:gd name="connsiteY10" fmla="*/ 338426 h 920941"/>
              <a:gd name="connsiteX11" fmla="*/ 5163253 w 5163253"/>
              <a:gd name="connsiteY11" fmla="*/ 324979 h 920941"/>
              <a:gd name="connsiteX0" fmla="*/ 0 w 5163253"/>
              <a:gd name="connsiteY0" fmla="*/ 920941 h 920941"/>
              <a:gd name="connsiteX1" fmla="*/ 1067760 w 5163253"/>
              <a:gd name="connsiteY1" fmla="*/ 911836 h 920941"/>
              <a:gd name="connsiteX2" fmla="*/ 1445795 w 5163253"/>
              <a:gd name="connsiteY2" fmla="*/ 5546 h 920941"/>
              <a:gd name="connsiteX3" fmla="*/ 1979334 w 5163253"/>
              <a:gd name="connsiteY3" fmla="*/ 0 h 920941"/>
              <a:gd name="connsiteX4" fmla="*/ 2362132 w 5163253"/>
              <a:gd name="connsiteY4" fmla="*/ 912621 h 920941"/>
              <a:gd name="connsiteX5" fmla="*/ 2796570 w 5163253"/>
              <a:gd name="connsiteY5" fmla="*/ 782179 h 920941"/>
              <a:gd name="connsiteX6" fmla="*/ 2904147 w 5163253"/>
              <a:gd name="connsiteY6" fmla="*/ 365321 h 920941"/>
              <a:gd name="connsiteX7" fmla="*/ 3778206 w 5163253"/>
              <a:gd name="connsiteY7" fmla="*/ 230850 h 920941"/>
              <a:gd name="connsiteX8" fmla="*/ 3939570 w 5163253"/>
              <a:gd name="connsiteY8" fmla="*/ 714944 h 920941"/>
              <a:gd name="connsiteX9" fmla="*/ 4571582 w 5163253"/>
              <a:gd name="connsiteY9" fmla="*/ 755285 h 920941"/>
              <a:gd name="connsiteX10" fmla="*/ 4813629 w 5163253"/>
              <a:gd name="connsiteY10" fmla="*/ 338426 h 920941"/>
              <a:gd name="connsiteX11" fmla="*/ 5163253 w 5163253"/>
              <a:gd name="connsiteY11" fmla="*/ 324979 h 920941"/>
              <a:gd name="connsiteX0" fmla="*/ 0 w 5163253"/>
              <a:gd name="connsiteY0" fmla="*/ 920941 h 920941"/>
              <a:gd name="connsiteX1" fmla="*/ 1067760 w 5163253"/>
              <a:gd name="connsiteY1" fmla="*/ 911836 h 920941"/>
              <a:gd name="connsiteX2" fmla="*/ 1445795 w 5163253"/>
              <a:gd name="connsiteY2" fmla="*/ 5546 h 920941"/>
              <a:gd name="connsiteX3" fmla="*/ 1979334 w 5163253"/>
              <a:gd name="connsiteY3" fmla="*/ 0 h 920941"/>
              <a:gd name="connsiteX4" fmla="*/ 2362132 w 5163253"/>
              <a:gd name="connsiteY4" fmla="*/ 912621 h 920941"/>
              <a:gd name="connsiteX5" fmla="*/ 3330266 w 5163253"/>
              <a:gd name="connsiteY5" fmla="*/ 913825 h 920941"/>
              <a:gd name="connsiteX6" fmla="*/ 2904147 w 5163253"/>
              <a:gd name="connsiteY6" fmla="*/ 365321 h 920941"/>
              <a:gd name="connsiteX7" fmla="*/ 3778206 w 5163253"/>
              <a:gd name="connsiteY7" fmla="*/ 230850 h 920941"/>
              <a:gd name="connsiteX8" fmla="*/ 3939570 w 5163253"/>
              <a:gd name="connsiteY8" fmla="*/ 714944 h 920941"/>
              <a:gd name="connsiteX9" fmla="*/ 4571582 w 5163253"/>
              <a:gd name="connsiteY9" fmla="*/ 755285 h 920941"/>
              <a:gd name="connsiteX10" fmla="*/ 4813629 w 5163253"/>
              <a:gd name="connsiteY10" fmla="*/ 338426 h 920941"/>
              <a:gd name="connsiteX11" fmla="*/ 5163253 w 5163253"/>
              <a:gd name="connsiteY11" fmla="*/ 324979 h 920941"/>
              <a:gd name="connsiteX0" fmla="*/ 0 w 5163253"/>
              <a:gd name="connsiteY0" fmla="*/ 920941 h 920941"/>
              <a:gd name="connsiteX1" fmla="*/ 1067760 w 5163253"/>
              <a:gd name="connsiteY1" fmla="*/ 911836 h 920941"/>
              <a:gd name="connsiteX2" fmla="*/ 1445795 w 5163253"/>
              <a:gd name="connsiteY2" fmla="*/ 5546 h 920941"/>
              <a:gd name="connsiteX3" fmla="*/ 1979334 w 5163253"/>
              <a:gd name="connsiteY3" fmla="*/ 0 h 920941"/>
              <a:gd name="connsiteX4" fmla="*/ 2362132 w 5163253"/>
              <a:gd name="connsiteY4" fmla="*/ 912621 h 920941"/>
              <a:gd name="connsiteX5" fmla="*/ 3330266 w 5163253"/>
              <a:gd name="connsiteY5" fmla="*/ 913825 h 920941"/>
              <a:gd name="connsiteX6" fmla="*/ 3733156 w 5163253"/>
              <a:gd name="connsiteY6" fmla="*/ 2408 h 920941"/>
              <a:gd name="connsiteX7" fmla="*/ 3778206 w 5163253"/>
              <a:gd name="connsiteY7" fmla="*/ 230850 h 920941"/>
              <a:gd name="connsiteX8" fmla="*/ 3939570 w 5163253"/>
              <a:gd name="connsiteY8" fmla="*/ 714944 h 920941"/>
              <a:gd name="connsiteX9" fmla="*/ 4571582 w 5163253"/>
              <a:gd name="connsiteY9" fmla="*/ 755285 h 920941"/>
              <a:gd name="connsiteX10" fmla="*/ 4813629 w 5163253"/>
              <a:gd name="connsiteY10" fmla="*/ 338426 h 920941"/>
              <a:gd name="connsiteX11" fmla="*/ 5163253 w 5163253"/>
              <a:gd name="connsiteY11" fmla="*/ 324979 h 920941"/>
              <a:gd name="connsiteX0" fmla="*/ 0 w 5163253"/>
              <a:gd name="connsiteY0" fmla="*/ 920941 h 920941"/>
              <a:gd name="connsiteX1" fmla="*/ 1067760 w 5163253"/>
              <a:gd name="connsiteY1" fmla="*/ 911836 h 920941"/>
              <a:gd name="connsiteX2" fmla="*/ 1445795 w 5163253"/>
              <a:gd name="connsiteY2" fmla="*/ 5546 h 920941"/>
              <a:gd name="connsiteX3" fmla="*/ 1979334 w 5163253"/>
              <a:gd name="connsiteY3" fmla="*/ 0 h 920941"/>
              <a:gd name="connsiteX4" fmla="*/ 2362132 w 5163253"/>
              <a:gd name="connsiteY4" fmla="*/ 912621 h 920941"/>
              <a:gd name="connsiteX5" fmla="*/ 3330266 w 5163253"/>
              <a:gd name="connsiteY5" fmla="*/ 913825 h 920941"/>
              <a:gd name="connsiteX6" fmla="*/ 3733156 w 5163253"/>
              <a:gd name="connsiteY6" fmla="*/ 2408 h 920941"/>
              <a:gd name="connsiteX7" fmla="*/ 4635679 w 5163253"/>
              <a:gd name="connsiteY7" fmla="*/ 3140 h 920941"/>
              <a:gd name="connsiteX8" fmla="*/ 3939570 w 5163253"/>
              <a:gd name="connsiteY8" fmla="*/ 714944 h 920941"/>
              <a:gd name="connsiteX9" fmla="*/ 4571582 w 5163253"/>
              <a:gd name="connsiteY9" fmla="*/ 755285 h 920941"/>
              <a:gd name="connsiteX10" fmla="*/ 4813629 w 5163253"/>
              <a:gd name="connsiteY10" fmla="*/ 338426 h 920941"/>
              <a:gd name="connsiteX11" fmla="*/ 5163253 w 5163253"/>
              <a:gd name="connsiteY11" fmla="*/ 324979 h 920941"/>
              <a:gd name="connsiteX0" fmla="*/ 0 w 5532236"/>
              <a:gd name="connsiteY0" fmla="*/ 920941 h 920941"/>
              <a:gd name="connsiteX1" fmla="*/ 1067760 w 5532236"/>
              <a:gd name="connsiteY1" fmla="*/ 911836 h 920941"/>
              <a:gd name="connsiteX2" fmla="*/ 1445795 w 5532236"/>
              <a:gd name="connsiteY2" fmla="*/ 5546 h 920941"/>
              <a:gd name="connsiteX3" fmla="*/ 1979334 w 5532236"/>
              <a:gd name="connsiteY3" fmla="*/ 0 h 920941"/>
              <a:gd name="connsiteX4" fmla="*/ 2362132 w 5532236"/>
              <a:gd name="connsiteY4" fmla="*/ 912621 h 920941"/>
              <a:gd name="connsiteX5" fmla="*/ 3330266 w 5532236"/>
              <a:gd name="connsiteY5" fmla="*/ 913825 h 920941"/>
              <a:gd name="connsiteX6" fmla="*/ 3733156 w 5532236"/>
              <a:gd name="connsiteY6" fmla="*/ 2408 h 920941"/>
              <a:gd name="connsiteX7" fmla="*/ 4635679 w 5532236"/>
              <a:gd name="connsiteY7" fmla="*/ 3140 h 920941"/>
              <a:gd name="connsiteX8" fmla="*/ 3939570 w 5532236"/>
              <a:gd name="connsiteY8" fmla="*/ 714944 h 920941"/>
              <a:gd name="connsiteX9" fmla="*/ 5532236 w 5532236"/>
              <a:gd name="connsiteY9" fmla="*/ 591618 h 920941"/>
              <a:gd name="connsiteX10" fmla="*/ 4813629 w 5532236"/>
              <a:gd name="connsiteY10" fmla="*/ 338426 h 920941"/>
              <a:gd name="connsiteX11" fmla="*/ 5163253 w 5532236"/>
              <a:gd name="connsiteY11" fmla="*/ 324979 h 920941"/>
              <a:gd name="connsiteX0" fmla="*/ 0 w 5681776"/>
              <a:gd name="connsiteY0" fmla="*/ 920941 h 920941"/>
              <a:gd name="connsiteX1" fmla="*/ 1067760 w 5681776"/>
              <a:gd name="connsiteY1" fmla="*/ 911836 h 920941"/>
              <a:gd name="connsiteX2" fmla="*/ 1445795 w 5681776"/>
              <a:gd name="connsiteY2" fmla="*/ 5546 h 920941"/>
              <a:gd name="connsiteX3" fmla="*/ 1979334 w 5681776"/>
              <a:gd name="connsiteY3" fmla="*/ 0 h 920941"/>
              <a:gd name="connsiteX4" fmla="*/ 2362132 w 5681776"/>
              <a:gd name="connsiteY4" fmla="*/ 912621 h 920941"/>
              <a:gd name="connsiteX5" fmla="*/ 3330266 w 5681776"/>
              <a:gd name="connsiteY5" fmla="*/ 913825 h 920941"/>
              <a:gd name="connsiteX6" fmla="*/ 3733156 w 5681776"/>
              <a:gd name="connsiteY6" fmla="*/ 2408 h 920941"/>
              <a:gd name="connsiteX7" fmla="*/ 4635679 w 5681776"/>
              <a:gd name="connsiteY7" fmla="*/ 3140 h 920941"/>
              <a:gd name="connsiteX8" fmla="*/ 3939570 w 5681776"/>
              <a:gd name="connsiteY8" fmla="*/ 714944 h 920941"/>
              <a:gd name="connsiteX9" fmla="*/ 5532236 w 5681776"/>
              <a:gd name="connsiteY9" fmla="*/ 591618 h 920941"/>
              <a:gd name="connsiteX10" fmla="*/ 5681776 w 5681776"/>
              <a:gd name="connsiteY10" fmla="*/ 124948 h 920941"/>
              <a:gd name="connsiteX11" fmla="*/ 5163253 w 5681776"/>
              <a:gd name="connsiteY11" fmla="*/ 324979 h 920941"/>
              <a:gd name="connsiteX0" fmla="*/ 0 w 5789457"/>
              <a:gd name="connsiteY0" fmla="*/ 920941 h 920941"/>
              <a:gd name="connsiteX1" fmla="*/ 1067760 w 5789457"/>
              <a:gd name="connsiteY1" fmla="*/ 911836 h 920941"/>
              <a:gd name="connsiteX2" fmla="*/ 1445795 w 5789457"/>
              <a:gd name="connsiteY2" fmla="*/ 5546 h 920941"/>
              <a:gd name="connsiteX3" fmla="*/ 1979334 w 5789457"/>
              <a:gd name="connsiteY3" fmla="*/ 0 h 920941"/>
              <a:gd name="connsiteX4" fmla="*/ 2362132 w 5789457"/>
              <a:gd name="connsiteY4" fmla="*/ 912621 h 920941"/>
              <a:gd name="connsiteX5" fmla="*/ 3330266 w 5789457"/>
              <a:gd name="connsiteY5" fmla="*/ 913825 h 920941"/>
              <a:gd name="connsiteX6" fmla="*/ 3733156 w 5789457"/>
              <a:gd name="connsiteY6" fmla="*/ 2408 h 920941"/>
              <a:gd name="connsiteX7" fmla="*/ 4635679 w 5789457"/>
              <a:gd name="connsiteY7" fmla="*/ 3140 h 920941"/>
              <a:gd name="connsiteX8" fmla="*/ 3939570 w 5789457"/>
              <a:gd name="connsiteY8" fmla="*/ 714944 h 920941"/>
              <a:gd name="connsiteX9" fmla="*/ 5532236 w 5789457"/>
              <a:gd name="connsiteY9" fmla="*/ 591618 h 920941"/>
              <a:gd name="connsiteX10" fmla="*/ 5681776 w 5789457"/>
              <a:gd name="connsiteY10" fmla="*/ 124948 h 920941"/>
              <a:gd name="connsiteX11" fmla="*/ 5789457 w 5789457"/>
              <a:gd name="connsiteY11" fmla="*/ 296516 h 920941"/>
              <a:gd name="connsiteX0" fmla="*/ 0 w 5789457"/>
              <a:gd name="connsiteY0" fmla="*/ 920941 h 920941"/>
              <a:gd name="connsiteX1" fmla="*/ 1067760 w 5789457"/>
              <a:gd name="connsiteY1" fmla="*/ 911836 h 920941"/>
              <a:gd name="connsiteX2" fmla="*/ 1445795 w 5789457"/>
              <a:gd name="connsiteY2" fmla="*/ 5546 h 920941"/>
              <a:gd name="connsiteX3" fmla="*/ 1979334 w 5789457"/>
              <a:gd name="connsiteY3" fmla="*/ 0 h 920941"/>
              <a:gd name="connsiteX4" fmla="*/ 2362132 w 5789457"/>
              <a:gd name="connsiteY4" fmla="*/ 912621 h 920941"/>
              <a:gd name="connsiteX5" fmla="*/ 3330266 w 5789457"/>
              <a:gd name="connsiteY5" fmla="*/ 913825 h 920941"/>
              <a:gd name="connsiteX6" fmla="*/ 3733156 w 5789457"/>
              <a:gd name="connsiteY6" fmla="*/ 2408 h 920941"/>
              <a:gd name="connsiteX7" fmla="*/ 4635679 w 5789457"/>
              <a:gd name="connsiteY7" fmla="*/ 3140 h 920941"/>
              <a:gd name="connsiteX8" fmla="*/ 5031869 w 5789457"/>
              <a:gd name="connsiteY8" fmla="*/ 914191 h 920941"/>
              <a:gd name="connsiteX9" fmla="*/ 5532236 w 5789457"/>
              <a:gd name="connsiteY9" fmla="*/ 591618 h 920941"/>
              <a:gd name="connsiteX10" fmla="*/ 5681776 w 5789457"/>
              <a:gd name="connsiteY10" fmla="*/ 124948 h 920941"/>
              <a:gd name="connsiteX11" fmla="*/ 5789457 w 5789457"/>
              <a:gd name="connsiteY11" fmla="*/ 296516 h 920941"/>
              <a:gd name="connsiteX0" fmla="*/ 0 w 5789457"/>
              <a:gd name="connsiteY0" fmla="*/ 920941 h 920941"/>
              <a:gd name="connsiteX1" fmla="*/ 1067760 w 5789457"/>
              <a:gd name="connsiteY1" fmla="*/ 911836 h 920941"/>
              <a:gd name="connsiteX2" fmla="*/ 1445795 w 5789457"/>
              <a:gd name="connsiteY2" fmla="*/ 5546 h 920941"/>
              <a:gd name="connsiteX3" fmla="*/ 1979334 w 5789457"/>
              <a:gd name="connsiteY3" fmla="*/ 0 h 920941"/>
              <a:gd name="connsiteX4" fmla="*/ 2362132 w 5789457"/>
              <a:gd name="connsiteY4" fmla="*/ 912621 h 920941"/>
              <a:gd name="connsiteX5" fmla="*/ 3330266 w 5789457"/>
              <a:gd name="connsiteY5" fmla="*/ 913825 h 920941"/>
              <a:gd name="connsiteX6" fmla="*/ 3733156 w 5789457"/>
              <a:gd name="connsiteY6" fmla="*/ 2408 h 920941"/>
              <a:gd name="connsiteX7" fmla="*/ 4635679 w 5789457"/>
              <a:gd name="connsiteY7" fmla="*/ 3140 h 920941"/>
              <a:gd name="connsiteX8" fmla="*/ 5031869 w 5789457"/>
              <a:gd name="connsiteY8" fmla="*/ 914191 h 920941"/>
              <a:gd name="connsiteX9" fmla="*/ 5635417 w 5789457"/>
              <a:gd name="connsiteY9" fmla="*/ 915393 h 920941"/>
              <a:gd name="connsiteX10" fmla="*/ 5681776 w 5789457"/>
              <a:gd name="connsiteY10" fmla="*/ 124948 h 920941"/>
              <a:gd name="connsiteX11" fmla="*/ 5789457 w 5789457"/>
              <a:gd name="connsiteY11" fmla="*/ 296516 h 920941"/>
              <a:gd name="connsiteX0" fmla="*/ 0 w 6461915"/>
              <a:gd name="connsiteY0" fmla="*/ 920941 h 920941"/>
              <a:gd name="connsiteX1" fmla="*/ 1067760 w 6461915"/>
              <a:gd name="connsiteY1" fmla="*/ 911836 h 920941"/>
              <a:gd name="connsiteX2" fmla="*/ 1445795 w 6461915"/>
              <a:gd name="connsiteY2" fmla="*/ 5546 h 920941"/>
              <a:gd name="connsiteX3" fmla="*/ 1979334 w 6461915"/>
              <a:gd name="connsiteY3" fmla="*/ 0 h 920941"/>
              <a:gd name="connsiteX4" fmla="*/ 2362132 w 6461915"/>
              <a:gd name="connsiteY4" fmla="*/ 912621 h 920941"/>
              <a:gd name="connsiteX5" fmla="*/ 3330266 w 6461915"/>
              <a:gd name="connsiteY5" fmla="*/ 913825 h 920941"/>
              <a:gd name="connsiteX6" fmla="*/ 3733156 w 6461915"/>
              <a:gd name="connsiteY6" fmla="*/ 2408 h 920941"/>
              <a:gd name="connsiteX7" fmla="*/ 4635679 w 6461915"/>
              <a:gd name="connsiteY7" fmla="*/ 3140 h 920941"/>
              <a:gd name="connsiteX8" fmla="*/ 5031869 w 6461915"/>
              <a:gd name="connsiteY8" fmla="*/ 914191 h 920941"/>
              <a:gd name="connsiteX9" fmla="*/ 5635417 w 6461915"/>
              <a:gd name="connsiteY9" fmla="*/ 915393 h 920941"/>
              <a:gd name="connsiteX10" fmla="*/ 5681776 w 6461915"/>
              <a:gd name="connsiteY10" fmla="*/ 124948 h 920941"/>
              <a:gd name="connsiteX11" fmla="*/ 6461915 w 6461915"/>
              <a:gd name="connsiteY11" fmla="*/ 275168 h 920941"/>
              <a:gd name="connsiteX0" fmla="*/ 0 w 6461915"/>
              <a:gd name="connsiteY0" fmla="*/ 920941 h 920941"/>
              <a:gd name="connsiteX1" fmla="*/ 1067760 w 6461915"/>
              <a:gd name="connsiteY1" fmla="*/ 911836 h 920941"/>
              <a:gd name="connsiteX2" fmla="*/ 1445795 w 6461915"/>
              <a:gd name="connsiteY2" fmla="*/ 5546 h 920941"/>
              <a:gd name="connsiteX3" fmla="*/ 1979334 w 6461915"/>
              <a:gd name="connsiteY3" fmla="*/ 0 h 920941"/>
              <a:gd name="connsiteX4" fmla="*/ 2362132 w 6461915"/>
              <a:gd name="connsiteY4" fmla="*/ 912621 h 920941"/>
              <a:gd name="connsiteX5" fmla="*/ 3330266 w 6461915"/>
              <a:gd name="connsiteY5" fmla="*/ 913825 h 920941"/>
              <a:gd name="connsiteX6" fmla="*/ 3733156 w 6461915"/>
              <a:gd name="connsiteY6" fmla="*/ 2408 h 920941"/>
              <a:gd name="connsiteX7" fmla="*/ 4635679 w 6461915"/>
              <a:gd name="connsiteY7" fmla="*/ 3140 h 920941"/>
              <a:gd name="connsiteX8" fmla="*/ 5031869 w 6461915"/>
              <a:gd name="connsiteY8" fmla="*/ 914191 h 920941"/>
              <a:gd name="connsiteX9" fmla="*/ 5635417 w 6461915"/>
              <a:gd name="connsiteY9" fmla="*/ 915393 h 920941"/>
              <a:gd name="connsiteX10" fmla="*/ 6016226 w 6461915"/>
              <a:gd name="connsiteY10" fmla="*/ 419 h 920941"/>
              <a:gd name="connsiteX11" fmla="*/ 6461915 w 6461915"/>
              <a:gd name="connsiteY11" fmla="*/ 275168 h 920941"/>
              <a:gd name="connsiteX0" fmla="*/ 0 w 6234204"/>
              <a:gd name="connsiteY0" fmla="*/ 920941 h 920941"/>
              <a:gd name="connsiteX1" fmla="*/ 1067760 w 6234204"/>
              <a:gd name="connsiteY1" fmla="*/ 911836 h 920941"/>
              <a:gd name="connsiteX2" fmla="*/ 1445795 w 6234204"/>
              <a:gd name="connsiteY2" fmla="*/ 5546 h 920941"/>
              <a:gd name="connsiteX3" fmla="*/ 1979334 w 6234204"/>
              <a:gd name="connsiteY3" fmla="*/ 0 h 920941"/>
              <a:gd name="connsiteX4" fmla="*/ 2362132 w 6234204"/>
              <a:gd name="connsiteY4" fmla="*/ 912621 h 920941"/>
              <a:gd name="connsiteX5" fmla="*/ 3330266 w 6234204"/>
              <a:gd name="connsiteY5" fmla="*/ 913825 h 920941"/>
              <a:gd name="connsiteX6" fmla="*/ 3733156 w 6234204"/>
              <a:gd name="connsiteY6" fmla="*/ 2408 h 920941"/>
              <a:gd name="connsiteX7" fmla="*/ 4635679 w 6234204"/>
              <a:gd name="connsiteY7" fmla="*/ 3140 h 920941"/>
              <a:gd name="connsiteX8" fmla="*/ 5031869 w 6234204"/>
              <a:gd name="connsiteY8" fmla="*/ 914191 h 920941"/>
              <a:gd name="connsiteX9" fmla="*/ 5635417 w 6234204"/>
              <a:gd name="connsiteY9" fmla="*/ 915393 h 920941"/>
              <a:gd name="connsiteX10" fmla="*/ 6016226 w 6234204"/>
              <a:gd name="connsiteY10" fmla="*/ 419 h 920941"/>
              <a:gd name="connsiteX11" fmla="*/ 6234204 w 6234204"/>
              <a:gd name="connsiteY11" fmla="*/ 1203 h 920941"/>
              <a:gd name="connsiteX0" fmla="*/ 0 w 6186615"/>
              <a:gd name="connsiteY0" fmla="*/ 778172 h 915393"/>
              <a:gd name="connsiteX1" fmla="*/ 1020171 w 6186615"/>
              <a:gd name="connsiteY1" fmla="*/ 911836 h 915393"/>
              <a:gd name="connsiteX2" fmla="*/ 1398206 w 6186615"/>
              <a:gd name="connsiteY2" fmla="*/ 5546 h 915393"/>
              <a:gd name="connsiteX3" fmla="*/ 1931745 w 6186615"/>
              <a:gd name="connsiteY3" fmla="*/ 0 h 915393"/>
              <a:gd name="connsiteX4" fmla="*/ 2314543 w 6186615"/>
              <a:gd name="connsiteY4" fmla="*/ 912621 h 915393"/>
              <a:gd name="connsiteX5" fmla="*/ 3282677 w 6186615"/>
              <a:gd name="connsiteY5" fmla="*/ 913825 h 915393"/>
              <a:gd name="connsiteX6" fmla="*/ 3685567 w 6186615"/>
              <a:gd name="connsiteY6" fmla="*/ 2408 h 915393"/>
              <a:gd name="connsiteX7" fmla="*/ 4588090 w 6186615"/>
              <a:gd name="connsiteY7" fmla="*/ 3140 h 915393"/>
              <a:gd name="connsiteX8" fmla="*/ 4984280 w 6186615"/>
              <a:gd name="connsiteY8" fmla="*/ 914191 h 915393"/>
              <a:gd name="connsiteX9" fmla="*/ 5587828 w 6186615"/>
              <a:gd name="connsiteY9" fmla="*/ 915393 h 915393"/>
              <a:gd name="connsiteX10" fmla="*/ 5968637 w 6186615"/>
              <a:gd name="connsiteY10" fmla="*/ 419 h 915393"/>
              <a:gd name="connsiteX11" fmla="*/ 6186615 w 6186615"/>
              <a:gd name="connsiteY11" fmla="*/ 1203 h 915393"/>
              <a:gd name="connsiteX0" fmla="*/ 0 w 6227406"/>
              <a:gd name="connsiteY0" fmla="*/ 917542 h 917542"/>
              <a:gd name="connsiteX1" fmla="*/ 1060962 w 6227406"/>
              <a:gd name="connsiteY1" fmla="*/ 911836 h 917542"/>
              <a:gd name="connsiteX2" fmla="*/ 1438997 w 6227406"/>
              <a:gd name="connsiteY2" fmla="*/ 5546 h 917542"/>
              <a:gd name="connsiteX3" fmla="*/ 1972536 w 6227406"/>
              <a:gd name="connsiteY3" fmla="*/ 0 h 917542"/>
              <a:gd name="connsiteX4" fmla="*/ 2355334 w 6227406"/>
              <a:gd name="connsiteY4" fmla="*/ 912621 h 917542"/>
              <a:gd name="connsiteX5" fmla="*/ 3323468 w 6227406"/>
              <a:gd name="connsiteY5" fmla="*/ 913825 h 917542"/>
              <a:gd name="connsiteX6" fmla="*/ 3726358 w 6227406"/>
              <a:gd name="connsiteY6" fmla="*/ 2408 h 917542"/>
              <a:gd name="connsiteX7" fmla="*/ 4628881 w 6227406"/>
              <a:gd name="connsiteY7" fmla="*/ 3140 h 917542"/>
              <a:gd name="connsiteX8" fmla="*/ 5025071 w 6227406"/>
              <a:gd name="connsiteY8" fmla="*/ 914191 h 917542"/>
              <a:gd name="connsiteX9" fmla="*/ 5628619 w 6227406"/>
              <a:gd name="connsiteY9" fmla="*/ 915393 h 917542"/>
              <a:gd name="connsiteX10" fmla="*/ 6009428 w 6227406"/>
              <a:gd name="connsiteY10" fmla="*/ 419 h 917542"/>
              <a:gd name="connsiteX11" fmla="*/ 6227406 w 6227406"/>
              <a:gd name="connsiteY11" fmla="*/ 1203 h 917542"/>
              <a:gd name="connsiteX0" fmla="*/ 0 w 6009428"/>
              <a:gd name="connsiteY0" fmla="*/ 917542 h 917542"/>
              <a:gd name="connsiteX1" fmla="*/ 1060962 w 6009428"/>
              <a:gd name="connsiteY1" fmla="*/ 911836 h 917542"/>
              <a:gd name="connsiteX2" fmla="*/ 1438997 w 6009428"/>
              <a:gd name="connsiteY2" fmla="*/ 5546 h 917542"/>
              <a:gd name="connsiteX3" fmla="*/ 1972536 w 6009428"/>
              <a:gd name="connsiteY3" fmla="*/ 0 h 917542"/>
              <a:gd name="connsiteX4" fmla="*/ 2355334 w 6009428"/>
              <a:gd name="connsiteY4" fmla="*/ 912621 h 917542"/>
              <a:gd name="connsiteX5" fmla="*/ 3323468 w 6009428"/>
              <a:gd name="connsiteY5" fmla="*/ 913825 h 917542"/>
              <a:gd name="connsiteX6" fmla="*/ 3726358 w 6009428"/>
              <a:gd name="connsiteY6" fmla="*/ 2408 h 917542"/>
              <a:gd name="connsiteX7" fmla="*/ 4628881 w 6009428"/>
              <a:gd name="connsiteY7" fmla="*/ 3140 h 917542"/>
              <a:gd name="connsiteX8" fmla="*/ 5025071 w 6009428"/>
              <a:gd name="connsiteY8" fmla="*/ 914191 h 917542"/>
              <a:gd name="connsiteX9" fmla="*/ 5628619 w 6009428"/>
              <a:gd name="connsiteY9" fmla="*/ 915393 h 917542"/>
              <a:gd name="connsiteX10" fmla="*/ 6009428 w 6009428"/>
              <a:gd name="connsiteY10" fmla="*/ 419 h 917542"/>
              <a:gd name="connsiteX0" fmla="*/ 0 w 5628619"/>
              <a:gd name="connsiteY0" fmla="*/ 917542 h 917542"/>
              <a:gd name="connsiteX1" fmla="*/ 1060962 w 5628619"/>
              <a:gd name="connsiteY1" fmla="*/ 911836 h 917542"/>
              <a:gd name="connsiteX2" fmla="*/ 1438997 w 5628619"/>
              <a:gd name="connsiteY2" fmla="*/ 5546 h 917542"/>
              <a:gd name="connsiteX3" fmla="*/ 1972536 w 5628619"/>
              <a:gd name="connsiteY3" fmla="*/ 0 h 917542"/>
              <a:gd name="connsiteX4" fmla="*/ 2355334 w 5628619"/>
              <a:gd name="connsiteY4" fmla="*/ 912621 h 917542"/>
              <a:gd name="connsiteX5" fmla="*/ 3323468 w 5628619"/>
              <a:gd name="connsiteY5" fmla="*/ 913825 h 917542"/>
              <a:gd name="connsiteX6" fmla="*/ 3726358 w 5628619"/>
              <a:gd name="connsiteY6" fmla="*/ 2408 h 917542"/>
              <a:gd name="connsiteX7" fmla="*/ 4628881 w 5628619"/>
              <a:gd name="connsiteY7" fmla="*/ 3140 h 917542"/>
              <a:gd name="connsiteX8" fmla="*/ 5025071 w 5628619"/>
              <a:gd name="connsiteY8" fmla="*/ 914191 h 917542"/>
              <a:gd name="connsiteX9" fmla="*/ 5628619 w 5628619"/>
              <a:gd name="connsiteY9" fmla="*/ 915393 h 917542"/>
              <a:gd name="connsiteX0" fmla="*/ 0 w 5628619"/>
              <a:gd name="connsiteY0" fmla="*/ 917542 h 917542"/>
              <a:gd name="connsiteX1" fmla="*/ 1060962 w 5628619"/>
              <a:gd name="connsiteY1" fmla="*/ 911836 h 917542"/>
              <a:gd name="connsiteX2" fmla="*/ 1438997 w 5628619"/>
              <a:gd name="connsiteY2" fmla="*/ 5546 h 917542"/>
              <a:gd name="connsiteX3" fmla="*/ 1972536 w 5628619"/>
              <a:gd name="connsiteY3" fmla="*/ 0 h 917542"/>
              <a:gd name="connsiteX4" fmla="*/ 2355334 w 5628619"/>
              <a:gd name="connsiteY4" fmla="*/ 912621 h 917542"/>
              <a:gd name="connsiteX5" fmla="*/ 3323468 w 5628619"/>
              <a:gd name="connsiteY5" fmla="*/ 913825 h 917542"/>
              <a:gd name="connsiteX6" fmla="*/ 4628881 w 5628619"/>
              <a:gd name="connsiteY6" fmla="*/ 3140 h 917542"/>
              <a:gd name="connsiteX7" fmla="*/ 5025071 w 5628619"/>
              <a:gd name="connsiteY7" fmla="*/ 914191 h 917542"/>
              <a:gd name="connsiteX8" fmla="*/ 5628619 w 5628619"/>
              <a:gd name="connsiteY8" fmla="*/ 915393 h 917542"/>
              <a:gd name="connsiteX0" fmla="*/ 0 w 5628619"/>
              <a:gd name="connsiteY0" fmla="*/ 917542 h 917542"/>
              <a:gd name="connsiteX1" fmla="*/ 1060962 w 5628619"/>
              <a:gd name="connsiteY1" fmla="*/ 911836 h 917542"/>
              <a:gd name="connsiteX2" fmla="*/ 1438997 w 5628619"/>
              <a:gd name="connsiteY2" fmla="*/ 5546 h 917542"/>
              <a:gd name="connsiteX3" fmla="*/ 1972536 w 5628619"/>
              <a:gd name="connsiteY3" fmla="*/ 0 h 917542"/>
              <a:gd name="connsiteX4" fmla="*/ 2355334 w 5628619"/>
              <a:gd name="connsiteY4" fmla="*/ 912621 h 917542"/>
              <a:gd name="connsiteX5" fmla="*/ 3323468 w 5628619"/>
              <a:gd name="connsiteY5" fmla="*/ 913825 h 917542"/>
              <a:gd name="connsiteX6" fmla="*/ 5025071 w 5628619"/>
              <a:gd name="connsiteY6" fmla="*/ 914191 h 917542"/>
              <a:gd name="connsiteX7" fmla="*/ 5628619 w 5628619"/>
              <a:gd name="connsiteY7" fmla="*/ 915393 h 917542"/>
              <a:gd name="connsiteX0" fmla="*/ 0 w 5628619"/>
              <a:gd name="connsiteY0" fmla="*/ 917542 h 917542"/>
              <a:gd name="connsiteX1" fmla="*/ 1060962 w 5628619"/>
              <a:gd name="connsiteY1" fmla="*/ 911836 h 917542"/>
              <a:gd name="connsiteX2" fmla="*/ 1438997 w 5628619"/>
              <a:gd name="connsiteY2" fmla="*/ 5546 h 917542"/>
              <a:gd name="connsiteX3" fmla="*/ 1972536 w 5628619"/>
              <a:gd name="connsiteY3" fmla="*/ 0 h 917542"/>
              <a:gd name="connsiteX4" fmla="*/ 2355334 w 5628619"/>
              <a:gd name="connsiteY4" fmla="*/ 912621 h 917542"/>
              <a:gd name="connsiteX5" fmla="*/ 5025071 w 5628619"/>
              <a:gd name="connsiteY5" fmla="*/ 914191 h 917542"/>
              <a:gd name="connsiteX6" fmla="*/ 5628619 w 5628619"/>
              <a:gd name="connsiteY6" fmla="*/ 915393 h 917542"/>
              <a:gd name="connsiteX0" fmla="*/ 0 w 5628619"/>
              <a:gd name="connsiteY0" fmla="*/ 917542 h 917542"/>
              <a:gd name="connsiteX1" fmla="*/ 1060962 w 5628619"/>
              <a:gd name="connsiteY1" fmla="*/ 911836 h 917542"/>
              <a:gd name="connsiteX2" fmla="*/ 1438997 w 5628619"/>
              <a:gd name="connsiteY2" fmla="*/ 5546 h 917542"/>
              <a:gd name="connsiteX3" fmla="*/ 1972536 w 5628619"/>
              <a:gd name="connsiteY3" fmla="*/ 0 h 917542"/>
              <a:gd name="connsiteX4" fmla="*/ 5025071 w 5628619"/>
              <a:gd name="connsiteY4" fmla="*/ 914191 h 917542"/>
              <a:gd name="connsiteX5" fmla="*/ 5628619 w 5628619"/>
              <a:gd name="connsiteY5" fmla="*/ 915393 h 917542"/>
              <a:gd name="connsiteX0" fmla="*/ 0 w 5628619"/>
              <a:gd name="connsiteY0" fmla="*/ 917542 h 917542"/>
              <a:gd name="connsiteX1" fmla="*/ 1060962 w 5628619"/>
              <a:gd name="connsiteY1" fmla="*/ 911836 h 917542"/>
              <a:gd name="connsiteX2" fmla="*/ 1438997 w 5628619"/>
              <a:gd name="connsiteY2" fmla="*/ 5546 h 917542"/>
              <a:gd name="connsiteX3" fmla="*/ 1972536 w 5628619"/>
              <a:gd name="connsiteY3" fmla="*/ 0 h 917542"/>
              <a:gd name="connsiteX4" fmla="*/ 5628619 w 5628619"/>
              <a:gd name="connsiteY4" fmla="*/ 915393 h 917542"/>
              <a:gd name="connsiteX0" fmla="*/ 0 w 1972536"/>
              <a:gd name="connsiteY0" fmla="*/ 917542 h 917542"/>
              <a:gd name="connsiteX1" fmla="*/ 1060962 w 1972536"/>
              <a:gd name="connsiteY1" fmla="*/ 911836 h 917542"/>
              <a:gd name="connsiteX2" fmla="*/ 1438997 w 1972536"/>
              <a:gd name="connsiteY2" fmla="*/ 5546 h 917542"/>
              <a:gd name="connsiteX3" fmla="*/ 1972536 w 1972536"/>
              <a:gd name="connsiteY3" fmla="*/ 0 h 917542"/>
              <a:gd name="connsiteX0" fmla="*/ 0 w 1438997"/>
              <a:gd name="connsiteY0" fmla="*/ 911996 h 911996"/>
              <a:gd name="connsiteX1" fmla="*/ 1060962 w 1438997"/>
              <a:gd name="connsiteY1" fmla="*/ 906290 h 911996"/>
              <a:gd name="connsiteX2" fmla="*/ 1438997 w 1438997"/>
              <a:gd name="connsiteY2" fmla="*/ 0 h 911996"/>
              <a:gd name="connsiteX0" fmla="*/ 0 w 1438997"/>
              <a:gd name="connsiteY0" fmla="*/ 911996 h 911996"/>
              <a:gd name="connsiteX1" fmla="*/ 1438997 w 1438997"/>
              <a:gd name="connsiteY1" fmla="*/ 0 h 911996"/>
              <a:gd name="connsiteX0" fmla="*/ 0 w 2165139"/>
              <a:gd name="connsiteY0" fmla="*/ 898549 h 898549"/>
              <a:gd name="connsiteX1" fmla="*/ 2165139 w 2165139"/>
              <a:gd name="connsiteY1" fmla="*/ 0 h 898549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847596"/>
              <a:gd name="connsiteY0" fmla="*/ 654613 h 654613"/>
              <a:gd name="connsiteX1" fmla="*/ 847596 w 847596"/>
              <a:gd name="connsiteY1" fmla="*/ 0 h 654613"/>
              <a:gd name="connsiteX0" fmla="*/ 0 w 847596"/>
              <a:gd name="connsiteY0" fmla="*/ 654613 h 654613"/>
              <a:gd name="connsiteX1" fmla="*/ 847596 w 847596"/>
              <a:gd name="connsiteY1" fmla="*/ 0 h 654613"/>
              <a:gd name="connsiteX0" fmla="*/ 0 w 847596"/>
              <a:gd name="connsiteY0" fmla="*/ 654613 h 654613"/>
              <a:gd name="connsiteX1" fmla="*/ 847596 w 847596"/>
              <a:gd name="connsiteY1" fmla="*/ 0 h 654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7596" h="654613">
                <a:moveTo>
                  <a:pt x="0" y="654613"/>
                </a:moveTo>
                <a:cubicBezTo>
                  <a:pt x="588581" y="142249"/>
                  <a:pt x="567157" y="176949"/>
                  <a:pt x="847596" y="0"/>
                </a:cubicBezTo>
              </a:path>
            </a:pathLst>
          </a:custGeom>
          <a:ln w="12700" cap="rnd">
            <a:solidFill>
              <a:schemeClr val="accent1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>
            <a:outerShdw blurRad="63500" algn="ctr" rotWithShape="0">
              <a:srgbClr val="0070C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2" name="Freeform 21"/>
          <p:cNvSpPr/>
          <p:nvPr/>
        </p:nvSpPr>
        <p:spPr>
          <a:xfrm flipV="1">
            <a:off x="5657980" y="4114800"/>
            <a:ext cx="847596" cy="1116305"/>
          </a:xfrm>
          <a:custGeom>
            <a:avLst/>
            <a:gdLst>
              <a:gd name="connsiteX0" fmla="*/ 0 w 5109883"/>
              <a:gd name="connsiteY0" fmla="*/ 551329 h 551329"/>
              <a:gd name="connsiteX1" fmla="*/ 847165 w 5109883"/>
              <a:gd name="connsiteY1" fmla="*/ 524435 h 551329"/>
              <a:gd name="connsiteX2" fmla="*/ 1075765 w 5109883"/>
              <a:gd name="connsiteY2" fmla="*/ 80682 h 551329"/>
              <a:gd name="connsiteX3" fmla="*/ 1627094 w 5109883"/>
              <a:gd name="connsiteY3" fmla="*/ 53788 h 551329"/>
              <a:gd name="connsiteX4" fmla="*/ 1896036 w 5109883"/>
              <a:gd name="connsiteY4" fmla="*/ 510988 h 551329"/>
              <a:gd name="connsiteX5" fmla="*/ 2743200 w 5109883"/>
              <a:gd name="connsiteY5" fmla="*/ 551329 h 551329"/>
              <a:gd name="connsiteX6" fmla="*/ 2850777 w 5109883"/>
              <a:gd name="connsiteY6" fmla="*/ 134471 h 551329"/>
              <a:gd name="connsiteX7" fmla="*/ 3724836 w 5109883"/>
              <a:gd name="connsiteY7" fmla="*/ 0 h 551329"/>
              <a:gd name="connsiteX8" fmla="*/ 3886200 w 5109883"/>
              <a:gd name="connsiteY8" fmla="*/ 484094 h 551329"/>
              <a:gd name="connsiteX9" fmla="*/ 4518212 w 5109883"/>
              <a:gd name="connsiteY9" fmla="*/ 524435 h 551329"/>
              <a:gd name="connsiteX10" fmla="*/ 4760259 w 5109883"/>
              <a:gd name="connsiteY10" fmla="*/ 107576 h 551329"/>
              <a:gd name="connsiteX11" fmla="*/ 5109883 w 5109883"/>
              <a:gd name="connsiteY11" fmla="*/ 94129 h 551329"/>
              <a:gd name="connsiteX0" fmla="*/ 0 w 5116999"/>
              <a:gd name="connsiteY0" fmla="*/ 551329 h 551329"/>
              <a:gd name="connsiteX1" fmla="*/ 854281 w 5116999"/>
              <a:gd name="connsiteY1" fmla="*/ 524435 h 551329"/>
              <a:gd name="connsiteX2" fmla="*/ 1082881 w 5116999"/>
              <a:gd name="connsiteY2" fmla="*/ 80682 h 551329"/>
              <a:gd name="connsiteX3" fmla="*/ 1634210 w 5116999"/>
              <a:gd name="connsiteY3" fmla="*/ 53788 h 551329"/>
              <a:gd name="connsiteX4" fmla="*/ 1903152 w 5116999"/>
              <a:gd name="connsiteY4" fmla="*/ 510988 h 551329"/>
              <a:gd name="connsiteX5" fmla="*/ 2750316 w 5116999"/>
              <a:gd name="connsiteY5" fmla="*/ 551329 h 551329"/>
              <a:gd name="connsiteX6" fmla="*/ 2857893 w 5116999"/>
              <a:gd name="connsiteY6" fmla="*/ 134471 h 551329"/>
              <a:gd name="connsiteX7" fmla="*/ 3731952 w 5116999"/>
              <a:gd name="connsiteY7" fmla="*/ 0 h 551329"/>
              <a:gd name="connsiteX8" fmla="*/ 3893316 w 5116999"/>
              <a:gd name="connsiteY8" fmla="*/ 484094 h 551329"/>
              <a:gd name="connsiteX9" fmla="*/ 4525328 w 5116999"/>
              <a:gd name="connsiteY9" fmla="*/ 524435 h 551329"/>
              <a:gd name="connsiteX10" fmla="*/ 4767375 w 5116999"/>
              <a:gd name="connsiteY10" fmla="*/ 107576 h 551329"/>
              <a:gd name="connsiteX11" fmla="*/ 5116999 w 5116999"/>
              <a:gd name="connsiteY11" fmla="*/ 94129 h 551329"/>
              <a:gd name="connsiteX0" fmla="*/ 0 w 5163253"/>
              <a:gd name="connsiteY0" fmla="*/ 690091 h 690091"/>
              <a:gd name="connsiteX1" fmla="*/ 900535 w 5163253"/>
              <a:gd name="connsiteY1" fmla="*/ 524435 h 690091"/>
              <a:gd name="connsiteX2" fmla="*/ 1129135 w 5163253"/>
              <a:gd name="connsiteY2" fmla="*/ 80682 h 690091"/>
              <a:gd name="connsiteX3" fmla="*/ 1680464 w 5163253"/>
              <a:gd name="connsiteY3" fmla="*/ 53788 h 690091"/>
              <a:gd name="connsiteX4" fmla="*/ 1949406 w 5163253"/>
              <a:gd name="connsiteY4" fmla="*/ 510988 h 690091"/>
              <a:gd name="connsiteX5" fmla="*/ 2796570 w 5163253"/>
              <a:gd name="connsiteY5" fmla="*/ 551329 h 690091"/>
              <a:gd name="connsiteX6" fmla="*/ 2904147 w 5163253"/>
              <a:gd name="connsiteY6" fmla="*/ 134471 h 690091"/>
              <a:gd name="connsiteX7" fmla="*/ 3778206 w 5163253"/>
              <a:gd name="connsiteY7" fmla="*/ 0 h 690091"/>
              <a:gd name="connsiteX8" fmla="*/ 3939570 w 5163253"/>
              <a:gd name="connsiteY8" fmla="*/ 484094 h 690091"/>
              <a:gd name="connsiteX9" fmla="*/ 4571582 w 5163253"/>
              <a:gd name="connsiteY9" fmla="*/ 524435 h 690091"/>
              <a:gd name="connsiteX10" fmla="*/ 4813629 w 5163253"/>
              <a:gd name="connsiteY10" fmla="*/ 107576 h 690091"/>
              <a:gd name="connsiteX11" fmla="*/ 5163253 w 5163253"/>
              <a:gd name="connsiteY11" fmla="*/ 94129 h 690091"/>
              <a:gd name="connsiteX0" fmla="*/ 0 w 5163253"/>
              <a:gd name="connsiteY0" fmla="*/ 690091 h 690091"/>
              <a:gd name="connsiteX1" fmla="*/ 1060644 w 5163253"/>
              <a:gd name="connsiteY1" fmla="*/ 656080 h 690091"/>
              <a:gd name="connsiteX2" fmla="*/ 1129135 w 5163253"/>
              <a:gd name="connsiteY2" fmla="*/ 80682 h 690091"/>
              <a:gd name="connsiteX3" fmla="*/ 1680464 w 5163253"/>
              <a:gd name="connsiteY3" fmla="*/ 53788 h 690091"/>
              <a:gd name="connsiteX4" fmla="*/ 1949406 w 5163253"/>
              <a:gd name="connsiteY4" fmla="*/ 510988 h 690091"/>
              <a:gd name="connsiteX5" fmla="*/ 2796570 w 5163253"/>
              <a:gd name="connsiteY5" fmla="*/ 551329 h 690091"/>
              <a:gd name="connsiteX6" fmla="*/ 2904147 w 5163253"/>
              <a:gd name="connsiteY6" fmla="*/ 134471 h 690091"/>
              <a:gd name="connsiteX7" fmla="*/ 3778206 w 5163253"/>
              <a:gd name="connsiteY7" fmla="*/ 0 h 690091"/>
              <a:gd name="connsiteX8" fmla="*/ 3939570 w 5163253"/>
              <a:gd name="connsiteY8" fmla="*/ 484094 h 690091"/>
              <a:gd name="connsiteX9" fmla="*/ 4571582 w 5163253"/>
              <a:gd name="connsiteY9" fmla="*/ 524435 h 690091"/>
              <a:gd name="connsiteX10" fmla="*/ 4813629 w 5163253"/>
              <a:gd name="connsiteY10" fmla="*/ 107576 h 690091"/>
              <a:gd name="connsiteX11" fmla="*/ 5163253 w 5163253"/>
              <a:gd name="connsiteY11" fmla="*/ 94129 h 690091"/>
              <a:gd name="connsiteX0" fmla="*/ 0 w 5163253"/>
              <a:gd name="connsiteY0" fmla="*/ 690091 h 690091"/>
              <a:gd name="connsiteX1" fmla="*/ 850723 w 5163253"/>
              <a:gd name="connsiteY1" fmla="*/ 389231 h 690091"/>
              <a:gd name="connsiteX2" fmla="*/ 1129135 w 5163253"/>
              <a:gd name="connsiteY2" fmla="*/ 80682 h 690091"/>
              <a:gd name="connsiteX3" fmla="*/ 1680464 w 5163253"/>
              <a:gd name="connsiteY3" fmla="*/ 53788 h 690091"/>
              <a:gd name="connsiteX4" fmla="*/ 1949406 w 5163253"/>
              <a:gd name="connsiteY4" fmla="*/ 510988 h 690091"/>
              <a:gd name="connsiteX5" fmla="*/ 2796570 w 5163253"/>
              <a:gd name="connsiteY5" fmla="*/ 551329 h 690091"/>
              <a:gd name="connsiteX6" fmla="*/ 2904147 w 5163253"/>
              <a:gd name="connsiteY6" fmla="*/ 134471 h 690091"/>
              <a:gd name="connsiteX7" fmla="*/ 3778206 w 5163253"/>
              <a:gd name="connsiteY7" fmla="*/ 0 h 690091"/>
              <a:gd name="connsiteX8" fmla="*/ 3939570 w 5163253"/>
              <a:gd name="connsiteY8" fmla="*/ 484094 h 690091"/>
              <a:gd name="connsiteX9" fmla="*/ 4571582 w 5163253"/>
              <a:gd name="connsiteY9" fmla="*/ 524435 h 690091"/>
              <a:gd name="connsiteX10" fmla="*/ 4813629 w 5163253"/>
              <a:gd name="connsiteY10" fmla="*/ 107576 h 690091"/>
              <a:gd name="connsiteX11" fmla="*/ 5163253 w 5163253"/>
              <a:gd name="connsiteY11" fmla="*/ 94129 h 690091"/>
              <a:gd name="connsiteX0" fmla="*/ 0 w 5163253"/>
              <a:gd name="connsiteY0" fmla="*/ 690091 h 690091"/>
              <a:gd name="connsiteX1" fmla="*/ 1067760 w 5163253"/>
              <a:gd name="connsiteY1" fmla="*/ 680986 h 690091"/>
              <a:gd name="connsiteX2" fmla="*/ 1129135 w 5163253"/>
              <a:gd name="connsiteY2" fmla="*/ 80682 h 690091"/>
              <a:gd name="connsiteX3" fmla="*/ 1680464 w 5163253"/>
              <a:gd name="connsiteY3" fmla="*/ 53788 h 690091"/>
              <a:gd name="connsiteX4" fmla="*/ 1949406 w 5163253"/>
              <a:gd name="connsiteY4" fmla="*/ 510988 h 690091"/>
              <a:gd name="connsiteX5" fmla="*/ 2796570 w 5163253"/>
              <a:gd name="connsiteY5" fmla="*/ 551329 h 690091"/>
              <a:gd name="connsiteX6" fmla="*/ 2904147 w 5163253"/>
              <a:gd name="connsiteY6" fmla="*/ 134471 h 690091"/>
              <a:gd name="connsiteX7" fmla="*/ 3778206 w 5163253"/>
              <a:gd name="connsiteY7" fmla="*/ 0 h 690091"/>
              <a:gd name="connsiteX8" fmla="*/ 3939570 w 5163253"/>
              <a:gd name="connsiteY8" fmla="*/ 484094 h 690091"/>
              <a:gd name="connsiteX9" fmla="*/ 4571582 w 5163253"/>
              <a:gd name="connsiteY9" fmla="*/ 524435 h 690091"/>
              <a:gd name="connsiteX10" fmla="*/ 4813629 w 5163253"/>
              <a:gd name="connsiteY10" fmla="*/ 107576 h 690091"/>
              <a:gd name="connsiteX11" fmla="*/ 5163253 w 5163253"/>
              <a:gd name="connsiteY11" fmla="*/ 94129 h 690091"/>
              <a:gd name="connsiteX0" fmla="*/ 0 w 5163253"/>
              <a:gd name="connsiteY0" fmla="*/ 915395 h 915395"/>
              <a:gd name="connsiteX1" fmla="*/ 1067760 w 5163253"/>
              <a:gd name="connsiteY1" fmla="*/ 906290 h 915395"/>
              <a:gd name="connsiteX2" fmla="*/ 1445795 w 5163253"/>
              <a:gd name="connsiteY2" fmla="*/ 0 h 915395"/>
              <a:gd name="connsiteX3" fmla="*/ 1680464 w 5163253"/>
              <a:gd name="connsiteY3" fmla="*/ 279092 h 915395"/>
              <a:gd name="connsiteX4" fmla="*/ 1949406 w 5163253"/>
              <a:gd name="connsiteY4" fmla="*/ 736292 h 915395"/>
              <a:gd name="connsiteX5" fmla="*/ 2796570 w 5163253"/>
              <a:gd name="connsiteY5" fmla="*/ 776633 h 915395"/>
              <a:gd name="connsiteX6" fmla="*/ 2904147 w 5163253"/>
              <a:gd name="connsiteY6" fmla="*/ 359775 h 915395"/>
              <a:gd name="connsiteX7" fmla="*/ 3778206 w 5163253"/>
              <a:gd name="connsiteY7" fmla="*/ 225304 h 915395"/>
              <a:gd name="connsiteX8" fmla="*/ 3939570 w 5163253"/>
              <a:gd name="connsiteY8" fmla="*/ 709398 h 915395"/>
              <a:gd name="connsiteX9" fmla="*/ 4571582 w 5163253"/>
              <a:gd name="connsiteY9" fmla="*/ 749739 h 915395"/>
              <a:gd name="connsiteX10" fmla="*/ 4813629 w 5163253"/>
              <a:gd name="connsiteY10" fmla="*/ 332880 h 915395"/>
              <a:gd name="connsiteX11" fmla="*/ 5163253 w 5163253"/>
              <a:gd name="connsiteY11" fmla="*/ 319433 h 915395"/>
              <a:gd name="connsiteX0" fmla="*/ 0 w 5163253"/>
              <a:gd name="connsiteY0" fmla="*/ 920941 h 920941"/>
              <a:gd name="connsiteX1" fmla="*/ 1067760 w 5163253"/>
              <a:gd name="connsiteY1" fmla="*/ 911836 h 920941"/>
              <a:gd name="connsiteX2" fmla="*/ 1445795 w 5163253"/>
              <a:gd name="connsiteY2" fmla="*/ 5546 h 920941"/>
              <a:gd name="connsiteX3" fmla="*/ 1979334 w 5163253"/>
              <a:gd name="connsiteY3" fmla="*/ 0 h 920941"/>
              <a:gd name="connsiteX4" fmla="*/ 1949406 w 5163253"/>
              <a:gd name="connsiteY4" fmla="*/ 741838 h 920941"/>
              <a:gd name="connsiteX5" fmla="*/ 2796570 w 5163253"/>
              <a:gd name="connsiteY5" fmla="*/ 782179 h 920941"/>
              <a:gd name="connsiteX6" fmla="*/ 2904147 w 5163253"/>
              <a:gd name="connsiteY6" fmla="*/ 365321 h 920941"/>
              <a:gd name="connsiteX7" fmla="*/ 3778206 w 5163253"/>
              <a:gd name="connsiteY7" fmla="*/ 230850 h 920941"/>
              <a:gd name="connsiteX8" fmla="*/ 3939570 w 5163253"/>
              <a:gd name="connsiteY8" fmla="*/ 714944 h 920941"/>
              <a:gd name="connsiteX9" fmla="*/ 4571582 w 5163253"/>
              <a:gd name="connsiteY9" fmla="*/ 755285 h 920941"/>
              <a:gd name="connsiteX10" fmla="*/ 4813629 w 5163253"/>
              <a:gd name="connsiteY10" fmla="*/ 338426 h 920941"/>
              <a:gd name="connsiteX11" fmla="*/ 5163253 w 5163253"/>
              <a:gd name="connsiteY11" fmla="*/ 324979 h 920941"/>
              <a:gd name="connsiteX0" fmla="*/ 0 w 5163253"/>
              <a:gd name="connsiteY0" fmla="*/ 920941 h 920941"/>
              <a:gd name="connsiteX1" fmla="*/ 1067760 w 5163253"/>
              <a:gd name="connsiteY1" fmla="*/ 911836 h 920941"/>
              <a:gd name="connsiteX2" fmla="*/ 1445795 w 5163253"/>
              <a:gd name="connsiteY2" fmla="*/ 5546 h 920941"/>
              <a:gd name="connsiteX3" fmla="*/ 1979334 w 5163253"/>
              <a:gd name="connsiteY3" fmla="*/ 0 h 920941"/>
              <a:gd name="connsiteX4" fmla="*/ 2362132 w 5163253"/>
              <a:gd name="connsiteY4" fmla="*/ 912621 h 920941"/>
              <a:gd name="connsiteX5" fmla="*/ 2796570 w 5163253"/>
              <a:gd name="connsiteY5" fmla="*/ 782179 h 920941"/>
              <a:gd name="connsiteX6" fmla="*/ 2904147 w 5163253"/>
              <a:gd name="connsiteY6" fmla="*/ 365321 h 920941"/>
              <a:gd name="connsiteX7" fmla="*/ 3778206 w 5163253"/>
              <a:gd name="connsiteY7" fmla="*/ 230850 h 920941"/>
              <a:gd name="connsiteX8" fmla="*/ 3939570 w 5163253"/>
              <a:gd name="connsiteY8" fmla="*/ 714944 h 920941"/>
              <a:gd name="connsiteX9" fmla="*/ 4571582 w 5163253"/>
              <a:gd name="connsiteY9" fmla="*/ 755285 h 920941"/>
              <a:gd name="connsiteX10" fmla="*/ 4813629 w 5163253"/>
              <a:gd name="connsiteY10" fmla="*/ 338426 h 920941"/>
              <a:gd name="connsiteX11" fmla="*/ 5163253 w 5163253"/>
              <a:gd name="connsiteY11" fmla="*/ 324979 h 920941"/>
              <a:gd name="connsiteX0" fmla="*/ 0 w 5163253"/>
              <a:gd name="connsiteY0" fmla="*/ 920941 h 920941"/>
              <a:gd name="connsiteX1" fmla="*/ 1067760 w 5163253"/>
              <a:gd name="connsiteY1" fmla="*/ 911836 h 920941"/>
              <a:gd name="connsiteX2" fmla="*/ 1445795 w 5163253"/>
              <a:gd name="connsiteY2" fmla="*/ 5546 h 920941"/>
              <a:gd name="connsiteX3" fmla="*/ 1979334 w 5163253"/>
              <a:gd name="connsiteY3" fmla="*/ 0 h 920941"/>
              <a:gd name="connsiteX4" fmla="*/ 2362132 w 5163253"/>
              <a:gd name="connsiteY4" fmla="*/ 912621 h 920941"/>
              <a:gd name="connsiteX5" fmla="*/ 3330266 w 5163253"/>
              <a:gd name="connsiteY5" fmla="*/ 913825 h 920941"/>
              <a:gd name="connsiteX6" fmla="*/ 2904147 w 5163253"/>
              <a:gd name="connsiteY6" fmla="*/ 365321 h 920941"/>
              <a:gd name="connsiteX7" fmla="*/ 3778206 w 5163253"/>
              <a:gd name="connsiteY7" fmla="*/ 230850 h 920941"/>
              <a:gd name="connsiteX8" fmla="*/ 3939570 w 5163253"/>
              <a:gd name="connsiteY8" fmla="*/ 714944 h 920941"/>
              <a:gd name="connsiteX9" fmla="*/ 4571582 w 5163253"/>
              <a:gd name="connsiteY9" fmla="*/ 755285 h 920941"/>
              <a:gd name="connsiteX10" fmla="*/ 4813629 w 5163253"/>
              <a:gd name="connsiteY10" fmla="*/ 338426 h 920941"/>
              <a:gd name="connsiteX11" fmla="*/ 5163253 w 5163253"/>
              <a:gd name="connsiteY11" fmla="*/ 324979 h 920941"/>
              <a:gd name="connsiteX0" fmla="*/ 0 w 5163253"/>
              <a:gd name="connsiteY0" fmla="*/ 920941 h 920941"/>
              <a:gd name="connsiteX1" fmla="*/ 1067760 w 5163253"/>
              <a:gd name="connsiteY1" fmla="*/ 911836 h 920941"/>
              <a:gd name="connsiteX2" fmla="*/ 1445795 w 5163253"/>
              <a:gd name="connsiteY2" fmla="*/ 5546 h 920941"/>
              <a:gd name="connsiteX3" fmla="*/ 1979334 w 5163253"/>
              <a:gd name="connsiteY3" fmla="*/ 0 h 920941"/>
              <a:gd name="connsiteX4" fmla="*/ 2362132 w 5163253"/>
              <a:gd name="connsiteY4" fmla="*/ 912621 h 920941"/>
              <a:gd name="connsiteX5" fmla="*/ 3330266 w 5163253"/>
              <a:gd name="connsiteY5" fmla="*/ 913825 h 920941"/>
              <a:gd name="connsiteX6" fmla="*/ 3733156 w 5163253"/>
              <a:gd name="connsiteY6" fmla="*/ 2408 h 920941"/>
              <a:gd name="connsiteX7" fmla="*/ 3778206 w 5163253"/>
              <a:gd name="connsiteY7" fmla="*/ 230850 h 920941"/>
              <a:gd name="connsiteX8" fmla="*/ 3939570 w 5163253"/>
              <a:gd name="connsiteY8" fmla="*/ 714944 h 920941"/>
              <a:gd name="connsiteX9" fmla="*/ 4571582 w 5163253"/>
              <a:gd name="connsiteY9" fmla="*/ 755285 h 920941"/>
              <a:gd name="connsiteX10" fmla="*/ 4813629 w 5163253"/>
              <a:gd name="connsiteY10" fmla="*/ 338426 h 920941"/>
              <a:gd name="connsiteX11" fmla="*/ 5163253 w 5163253"/>
              <a:gd name="connsiteY11" fmla="*/ 324979 h 920941"/>
              <a:gd name="connsiteX0" fmla="*/ 0 w 5163253"/>
              <a:gd name="connsiteY0" fmla="*/ 920941 h 920941"/>
              <a:gd name="connsiteX1" fmla="*/ 1067760 w 5163253"/>
              <a:gd name="connsiteY1" fmla="*/ 911836 h 920941"/>
              <a:gd name="connsiteX2" fmla="*/ 1445795 w 5163253"/>
              <a:gd name="connsiteY2" fmla="*/ 5546 h 920941"/>
              <a:gd name="connsiteX3" fmla="*/ 1979334 w 5163253"/>
              <a:gd name="connsiteY3" fmla="*/ 0 h 920941"/>
              <a:gd name="connsiteX4" fmla="*/ 2362132 w 5163253"/>
              <a:gd name="connsiteY4" fmla="*/ 912621 h 920941"/>
              <a:gd name="connsiteX5" fmla="*/ 3330266 w 5163253"/>
              <a:gd name="connsiteY5" fmla="*/ 913825 h 920941"/>
              <a:gd name="connsiteX6" fmla="*/ 3733156 w 5163253"/>
              <a:gd name="connsiteY6" fmla="*/ 2408 h 920941"/>
              <a:gd name="connsiteX7" fmla="*/ 4635679 w 5163253"/>
              <a:gd name="connsiteY7" fmla="*/ 3140 h 920941"/>
              <a:gd name="connsiteX8" fmla="*/ 3939570 w 5163253"/>
              <a:gd name="connsiteY8" fmla="*/ 714944 h 920941"/>
              <a:gd name="connsiteX9" fmla="*/ 4571582 w 5163253"/>
              <a:gd name="connsiteY9" fmla="*/ 755285 h 920941"/>
              <a:gd name="connsiteX10" fmla="*/ 4813629 w 5163253"/>
              <a:gd name="connsiteY10" fmla="*/ 338426 h 920941"/>
              <a:gd name="connsiteX11" fmla="*/ 5163253 w 5163253"/>
              <a:gd name="connsiteY11" fmla="*/ 324979 h 920941"/>
              <a:gd name="connsiteX0" fmla="*/ 0 w 5532236"/>
              <a:gd name="connsiteY0" fmla="*/ 920941 h 920941"/>
              <a:gd name="connsiteX1" fmla="*/ 1067760 w 5532236"/>
              <a:gd name="connsiteY1" fmla="*/ 911836 h 920941"/>
              <a:gd name="connsiteX2" fmla="*/ 1445795 w 5532236"/>
              <a:gd name="connsiteY2" fmla="*/ 5546 h 920941"/>
              <a:gd name="connsiteX3" fmla="*/ 1979334 w 5532236"/>
              <a:gd name="connsiteY3" fmla="*/ 0 h 920941"/>
              <a:gd name="connsiteX4" fmla="*/ 2362132 w 5532236"/>
              <a:gd name="connsiteY4" fmla="*/ 912621 h 920941"/>
              <a:gd name="connsiteX5" fmla="*/ 3330266 w 5532236"/>
              <a:gd name="connsiteY5" fmla="*/ 913825 h 920941"/>
              <a:gd name="connsiteX6" fmla="*/ 3733156 w 5532236"/>
              <a:gd name="connsiteY6" fmla="*/ 2408 h 920941"/>
              <a:gd name="connsiteX7" fmla="*/ 4635679 w 5532236"/>
              <a:gd name="connsiteY7" fmla="*/ 3140 h 920941"/>
              <a:gd name="connsiteX8" fmla="*/ 3939570 w 5532236"/>
              <a:gd name="connsiteY8" fmla="*/ 714944 h 920941"/>
              <a:gd name="connsiteX9" fmla="*/ 5532236 w 5532236"/>
              <a:gd name="connsiteY9" fmla="*/ 591618 h 920941"/>
              <a:gd name="connsiteX10" fmla="*/ 4813629 w 5532236"/>
              <a:gd name="connsiteY10" fmla="*/ 338426 h 920941"/>
              <a:gd name="connsiteX11" fmla="*/ 5163253 w 5532236"/>
              <a:gd name="connsiteY11" fmla="*/ 324979 h 920941"/>
              <a:gd name="connsiteX0" fmla="*/ 0 w 5681776"/>
              <a:gd name="connsiteY0" fmla="*/ 920941 h 920941"/>
              <a:gd name="connsiteX1" fmla="*/ 1067760 w 5681776"/>
              <a:gd name="connsiteY1" fmla="*/ 911836 h 920941"/>
              <a:gd name="connsiteX2" fmla="*/ 1445795 w 5681776"/>
              <a:gd name="connsiteY2" fmla="*/ 5546 h 920941"/>
              <a:gd name="connsiteX3" fmla="*/ 1979334 w 5681776"/>
              <a:gd name="connsiteY3" fmla="*/ 0 h 920941"/>
              <a:gd name="connsiteX4" fmla="*/ 2362132 w 5681776"/>
              <a:gd name="connsiteY4" fmla="*/ 912621 h 920941"/>
              <a:gd name="connsiteX5" fmla="*/ 3330266 w 5681776"/>
              <a:gd name="connsiteY5" fmla="*/ 913825 h 920941"/>
              <a:gd name="connsiteX6" fmla="*/ 3733156 w 5681776"/>
              <a:gd name="connsiteY6" fmla="*/ 2408 h 920941"/>
              <a:gd name="connsiteX7" fmla="*/ 4635679 w 5681776"/>
              <a:gd name="connsiteY7" fmla="*/ 3140 h 920941"/>
              <a:gd name="connsiteX8" fmla="*/ 3939570 w 5681776"/>
              <a:gd name="connsiteY8" fmla="*/ 714944 h 920941"/>
              <a:gd name="connsiteX9" fmla="*/ 5532236 w 5681776"/>
              <a:gd name="connsiteY9" fmla="*/ 591618 h 920941"/>
              <a:gd name="connsiteX10" fmla="*/ 5681776 w 5681776"/>
              <a:gd name="connsiteY10" fmla="*/ 124948 h 920941"/>
              <a:gd name="connsiteX11" fmla="*/ 5163253 w 5681776"/>
              <a:gd name="connsiteY11" fmla="*/ 324979 h 920941"/>
              <a:gd name="connsiteX0" fmla="*/ 0 w 5789457"/>
              <a:gd name="connsiteY0" fmla="*/ 920941 h 920941"/>
              <a:gd name="connsiteX1" fmla="*/ 1067760 w 5789457"/>
              <a:gd name="connsiteY1" fmla="*/ 911836 h 920941"/>
              <a:gd name="connsiteX2" fmla="*/ 1445795 w 5789457"/>
              <a:gd name="connsiteY2" fmla="*/ 5546 h 920941"/>
              <a:gd name="connsiteX3" fmla="*/ 1979334 w 5789457"/>
              <a:gd name="connsiteY3" fmla="*/ 0 h 920941"/>
              <a:gd name="connsiteX4" fmla="*/ 2362132 w 5789457"/>
              <a:gd name="connsiteY4" fmla="*/ 912621 h 920941"/>
              <a:gd name="connsiteX5" fmla="*/ 3330266 w 5789457"/>
              <a:gd name="connsiteY5" fmla="*/ 913825 h 920941"/>
              <a:gd name="connsiteX6" fmla="*/ 3733156 w 5789457"/>
              <a:gd name="connsiteY6" fmla="*/ 2408 h 920941"/>
              <a:gd name="connsiteX7" fmla="*/ 4635679 w 5789457"/>
              <a:gd name="connsiteY7" fmla="*/ 3140 h 920941"/>
              <a:gd name="connsiteX8" fmla="*/ 3939570 w 5789457"/>
              <a:gd name="connsiteY8" fmla="*/ 714944 h 920941"/>
              <a:gd name="connsiteX9" fmla="*/ 5532236 w 5789457"/>
              <a:gd name="connsiteY9" fmla="*/ 591618 h 920941"/>
              <a:gd name="connsiteX10" fmla="*/ 5681776 w 5789457"/>
              <a:gd name="connsiteY10" fmla="*/ 124948 h 920941"/>
              <a:gd name="connsiteX11" fmla="*/ 5789457 w 5789457"/>
              <a:gd name="connsiteY11" fmla="*/ 296516 h 920941"/>
              <a:gd name="connsiteX0" fmla="*/ 0 w 5789457"/>
              <a:gd name="connsiteY0" fmla="*/ 920941 h 920941"/>
              <a:gd name="connsiteX1" fmla="*/ 1067760 w 5789457"/>
              <a:gd name="connsiteY1" fmla="*/ 911836 h 920941"/>
              <a:gd name="connsiteX2" fmla="*/ 1445795 w 5789457"/>
              <a:gd name="connsiteY2" fmla="*/ 5546 h 920941"/>
              <a:gd name="connsiteX3" fmla="*/ 1979334 w 5789457"/>
              <a:gd name="connsiteY3" fmla="*/ 0 h 920941"/>
              <a:gd name="connsiteX4" fmla="*/ 2362132 w 5789457"/>
              <a:gd name="connsiteY4" fmla="*/ 912621 h 920941"/>
              <a:gd name="connsiteX5" fmla="*/ 3330266 w 5789457"/>
              <a:gd name="connsiteY5" fmla="*/ 913825 h 920941"/>
              <a:gd name="connsiteX6" fmla="*/ 3733156 w 5789457"/>
              <a:gd name="connsiteY6" fmla="*/ 2408 h 920941"/>
              <a:gd name="connsiteX7" fmla="*/ 4635679 w 5789457"/>
              <a:gd name="connsiteY7" fmla="*/ 3140 h 920941"/>
              <a:gd name="connsiteX8" fmla="*/ 5031869 w 5789457"/>
              <a:gd name="connsiteY8" fmla="*/ 914191 h 920941"/>
              <a:gd name="connsiteX9" fmla="*/ 5532236 w 5789457"/>
              <a:gd name="connsiteY9" fmla="*/ 591618 h 920941"/>
              <a:gd name="connsiteX10" fmla="*/ 5681776 w 5789457"/>
              <a:gd name="connsiteY10" fmla="*/ 124948 h 920941"/>
              <a:gd name="connsiteX11" fmla="*/ 5789457 w 5789457"/>
              <a:gd name="connsiteY11" fmla="*/ 296516 h 920941"/>
              <a:gd name="connsiteX0" fmla="*/ 0 w 5789457"/>
              <a:gd name="connsiteY0" fmla="*/ 920941 h 920941"/>
              <a:gd name="connsiteX1" fmla="*/ 1067760 w 5789457"/>
              <a:gd name="connsiteY1" fmla="*/ 911836 h 920941"/>
              <a:gd name="connsiteX2" fmla="*/ 1445795 w 5789457"/>
              <a:gd name="connsiteY2" fmla="*/ 5546 h 920941"/>
              <a:gd name="connsiteX3" fmla="*/ 1979334 w 5789457"/>
              <a:gd name="connsiteY3" fmla="*/ 0 h 920941"/>
              <a:gd name="connsiteX4" fmla="*/ 2362132 w 5789457"/>
              <a:gd name="connsiteY4" fmla="*/ 912621 h 920941"/>
              <a:gd name="connsiteX5" fmla="*/ 3330266 w 5789457"/>
              <a:gd name="connsiteY5" fmla="*/ 913825 h 920941"/>
              <a:gd name="connsiteX6" fmla="*/ 3733156 w 5789457"/>
              <a:gd name="connsiteY6" fmla="*/ 2408 h 920941"/>
              <a:gd name="connsiteX7" fmla="*/ 4635679 w 5789457"/>
              <a:gd name="connsiteY7" fmla="*/ 3140 h 920941"/>
              <a:gd name="connsiteX8" fmla="*/ 5031869 w 5789457"/>
              <a:gd name="connsiteY8" fmla="*/ 914191 h 920941"/>
              <a:gd name="connsiteX9" fmla="*/ 5635417 w 5789457"/>
              <a:gd name="connsiteY9" fmla="*/ 915393 h 920941"/>
              <a:gd name="connsiteX10" fmla="*/ 5681776 w 5789457"/>
              <a:gd name="connsiteY10" fmla="*/ 124948 h 920941"/>
              <a:gd name="connsiteX11" fmla="*/ 5789457 w 5789457"/>
              <a:gd name="connsiteY11" fmla="*/ 296516 h 920941"/>
              <a:gd name="connsiteX0" fmla="*/ 0 w 6461915"/>
              <a:gd name="connsiteY0" fmla="*/ 920941 h 920941"/>
              <a:gd name="connsiteX1" fmla="*/ 1067760 w 6461915"/>
              <a:gd name="connsiteY1" fmla="*/ 911836 h 920941"/>
              <a:gd name="connsiteX2" fmla="*/ 1445795 w 6461915"/>
              <a:gd name="connsiteY2" fmla="*/ 5546 h 920941"/>
              <a:gd name="connsiteX3" fmla="*/ 1979334 w 6461915"/>
              <a:gd name="connsiteY3" fmla="*/ 0 h 920941"/>
              <a:gd name="connsiteX4" fmla="*/ 2362132 w 6461915"/>
              <a:gd name="connsiteY4" fmla="*/ 912621 h 920941"/>
              <a:gd name="connsiteX5" fmla="*/ 3330266 w 6461915"/>
              <a:gd name="connsiteY5" fmla="*/ 913825 h 920941"/>
              <a:gd name="connsiteX6" fmla="*/ 3733156 w 6461915"/>
              <a:gd name="connsiteY6" fmla="*/ 2408 h 920941"/>
              <a:gd name="connsiteX7" fmla="*/ 4635679 w 6461915"/>
              <a:gd name="connsiteY7" fmla="*/ 3140 h 920941"/>
              <a:gd name="connsiteX8" fmla="*/ 5031869 w 6461915"/>
              <a:gd name="connsiteY8" fmla="*/ 914191 h 920941"/>
              <a:gd name="connsiteX9" fmla="*/ 5635417 w 6461915"/>
              <a:gd name="connsiteY9" fmla="*/ 915393 h 920941"/>
              <a:gd name="connsiteX10" fmla="*/ 5681776 w 6461915"/>
              <a:gd name="connsiteY10" fmla="*/ 124948 h 920941"/>
              <a:gd name="connsiteX11" fmla="*/ 6461915 w 6461915"/>
              <a:gd name="connsiteY11" fmla="*/ 275168 h 920941"/>
              <a:gd name="connsiteX0" fmla="*/ 0 w 6461915"/>
              <a:gd name="connsiteY0" fmla="*/ 920941 h 920941"/>
              <a:gd name="connsiteX1" fmla="*/ 1067760 w 6461915"/>
              <a:gd name="connsiteY1" fmla="*/ 911836 h 920941"/>
              <a:gd name="connsiteX2" fmla="*/ 1445795 w 6461915"/>
              <a:gd name="connsiteY2" fmla="*/ 5546 h 920941"/>
              <a:gd name="connsiteX3" fmla="*/ 1979334 w 6461915"/>
              <a:gd name="connsiteY3" fmla="*/ 0 h 920941"/>
              <a:gd name="connsiteX4" fmla="*/ 2362132 w 6461915"/>
              <a:gd name="connsiteY4" fmla="*/ 912621 h 920941"/>
              <a:gd name="connsiteX5" fmla="*/ 3330266 w 6461915"/>
              <a:gd name="connsiteY5" fmla="*/ 913825 h 920941"/>
              <a:gd name="connsiteX6" fmla="*/ 3733156 w 6461915"/>
              <a:gd name="connsiteY6" fmla="*/ 2408 h 920941"/>
              <a:gd name="connsiteX7" fmla="*/ 4635679 w 6461915"/>
              <a:gd name="connsiteY7" fmla="*/ 3140 h 920941"/>
              <a:gd name="connsiteX8" fmla="*/ 5031869 w 6461915"/>
              <a:gd name="connsiteY8" fmla="*/ 914191 h 920941"/>
              <a:gd name="connsiteX9" fmla="*/ 5635417 w 6461915"/>
              <a:gd name="connsiteY9" fmla="*/ 915393 h 920941"/>
              <a:gd name="connsiteX10" fmla="*/ 6016226 w 6461915"/>
              <a:gd name="connsiteY10" fmla="*/ 419 h 920941"/>
              <a:gd name="connsiteX11" fmla="*/ 6461915 w 6461915"/>
              <a:gd name="connsiteY11" fmla="*/ 275168 h 920941"/>
              <a:gd name="connsiteX0" fmla="*/ 0 w 6234204"/>
              <a:gd name="connsiteY0" fmla="*/ 920941 h 920941"/>
              <a:gd name="connsiteX1" fmla="*/ 1067760 w 6234204"/>
              <a:gd name="connsiteY1" fmla="*/ 911836 h 920941"/>
              <a:gd name="connsiteX2" fmla="*/ 1445795 w 6234204"/>
              <a:gd name="connsiteY2" fmla="*/ 5546 h 920941"/>
              <a:gd name="connsiteX3" fmla="*/ 1979334 w 6234204"/>
              <a:gd name="connsiteY3" fmla="*/ 0 h 920941"/>
              <a:gd name="connsiteX4" fmla="*/ 2362132 w 6234204"/>
              <a:gd name="connsiteY4" fmla="*/ 912621 h 920941"/>
              <a:gd name="connsiteX5" fmla="*/ 3330266 w 6234204"/>
              <a:gd name="connsiteY5" fmla="*/ 913825 h 920941"/>
              <a:gd name="connsiteX6" fmla="*/ 3733156 w 6234204"/>
              <a:gd name="connsiteY6" fmla="*/ 2408 h 920941"/>
              <a:gd name="connsiteX7" fmla="*/ 4635679 w 6234204"/>
              <a:gd name="connsiteY7" fmla="*/ 3140 h 920941"/>
              <a:gd name="connsiteX8" fmla="*/ 5031869 w 6234204"/>
              <a:gd name="connsiteY8" fmla="*/ 914191 h 920941"/>
              <a:gd name="connsiteX9" fmla="*/ 5635417 w 6234204"/>
              <a:gd name="connsiteY9" fmla="*/ 915393 h 920941"/>
              <a:gd name="connsiteX10" fmla="*/ 6016226 w 6234204"/>
              <a:gd name="connsiteY10" fmla="*/ 419 h 920941"/>
              <a:gd name="connsiteX11" fmla="*/ 6234204 w 6234204"/>
              <a:gd name="connsiteY11" fmla="*/ 1203 h 920941"/>
              <a:gd name="connsiteX0" fmla="*/ 0 w 6186615"/>
              <a:gd name="connsiteY0" fmla="*/ 778172 h 915393"/>
              <a:gd name="connsiteX1" fmla="*/ 1020171 w 6186615"/>
              <a:gd name="connsiteY1" fmla="*/ 911836 h 915393"/>
              <a:gd name="connsiteX2" fmla="*/ 1398206 w 6186615"/>
              <a:gd name="connsiteY2" fmla="*/ 5546 h 915393"/>
              <a:gd name="connsiteX3" fmla="*/ 1931745 w 6186615"/>
              <a:gd name="connsiteY3" fmla="*/ 0 h 915393"/>
              <a:gd name="connsiteX4" fmla="*/ 2314543 w 6186615"/>
              <a:gd name="connsiteY4" fmla="*/ 912621 h 915393"/>
              <a:gd name="connsiteX5" fmla="*/ 3282677 w 6186615"/>
              <a:gd name="connsiteY5" fmla="*/ 913825 h 915393"/>
              <a:gd name="connsiteX6" fmla="*/ 3685567 w 6186615"/>
              <a:gd name="connsiteY6" fmla="*/ 2408 h 915393"/>
              <a:gd name="connsiteX7" fmla="*/ 4588090 w 6186615"/>
              <a:gd name="connsiteY7" fmla="*/ 3140 h 915393"/>
              <a:gd name="connsiteX8" fmla="*/ 4984280 w 6186615"/>
              <a:gd name="connsiteY8" fmla="*/ 914191 h 915393"/>
              <a:gd name="connsiteX9" fmla="*/ 5587828 w 6186615"/>
              <a:gd name="connsiteY9" fmla="*/ 915393 h 915393"/>
              <a:gd name="connsiteX10" fmla="*/ 5968637 w 6186615"/>
              <a:gd name="connsiteY10" fmla="*/ 419 h 915393"/>
              <a:gd name="connsiteX11" fmla="*/ 6186615 w 6186615"/>
              <a:gd name="connsiteY11" fmla="*/ 1203 h 915393"/>
              <a:gd name="connsiteX0" fmla="*/ 0 w 6227406"/>
              <a:gd name="connsiteY0" fmla="*/ 917542 h 917542"/>
              <a:gd name="connsiteX1" fmla="*/ 1060962 w 6227406"/>
              <a:gd name="connsiteY1" fmla="*/ 911836 h 917542"/>
              <a:gd name="connsiteX2" fmla="*/ 1438997 w 6227406"/>
              <a:gd name="connsiteY2" fmla="*/ 5546 h 917542"/>
              <a:gd name="connsiteX3" fmla="*/ 1972536 w 6227406"/>
              <a:gd name="connsiteY3" fmla="*/ 0 h 917542"/>
              <a:gd name="connsiteX4" fmla="*/ 2355334 w 6227406"/>
              <a:gd name="connsiteY4" fmla="*/ 912621 h 917542"/>
              <a:gd name="connsiteX5" fmla="*/ 3323468 w 6227406"/>
              <a:gd name="connsiteY5" fmla="*/ 913825 h 917542"/>
              <a:gd name="connsiteX6" fmla="*/ 3726358 w 6227406"/>
              <a:gd name="connsiteY6" fmla="*/ 2408 h 917542"/>
              <a:gd name="connsiteX7" fmla="*/ 4628881 w 6227406"/>
              <a:gd name="connsiteY7" fmla="*/ 3140 h 917542"/>
              <a:gd name="connsiteX8" fmla="*/ 5025071 w 6227406"/>
              <a:gd name="connsiteY8" fmla="*/ 914191 h 917542"/>
              <a:gd name="connsiteX9" fmla="*/ 5628619 w 6227406"/>
              <a:gd name="connsiteY9" fmla="*/ 915393 h 917542"/>
              <a:gd name="connsiteX10" fmla="*/ 6009428 w 6227406"/>
              <a:gd name="connsiteY10" fmla="*/ 419 h 917542"/>
              <a:gd name="connsiteX11" fmla="*/ 6227406 w 6227406"/>
              <a:gd name="connsiteY11" fmla="*/ 1203 h 917542"/>
              <a:gd name="connsiteX0" fmla="*/ 0 w 6009428"/>
              <a:gd name="connsiteY0" fmla="*/ 917542 h 917542"/>
              <a:gd name="connsiteX1" fmla="*/ 1060962 w 6009428"/>
              <a:gd name="connsiteY1" fmla="*/ 911836 h 917542"/>
              <a:gd name="connsiteX2" fmla="*/ 1438997 w 6009428"/>
              <a:gd name="connsiteY2" fmla="*/ 5546 h 917542"/>
              <a:gd name="connsiteX3" fmla="*/ 1972536 w 6009428"/>
              <a:gd name="connsiteY3" fmla="*/ 0 h 917542"/>
              <a:gd name="connsiteX4" fmla="*/ 2355334 w 6009428"/>
              <a:gd name="connsiteY4" fmla="*/ 912621 h 917542"/>
              <a:gd name="connsiteX5" fmla="*/ 3323468 w 6009428"/>
              <a:gd name="connsiteY5" fmla="*/ 913825 h 917542"/>
              <a:gd name="connsiteX6" fmla="*/ 3726358 w 6009428"/>
              <a:gd name="connsiteY6" fmla="*/ 2408 h 917542"/>
              <a:gd name="connsiteX7" fmla="*/ 4628881 w 6009428"/>
              <a:gd name="connsiteY7" fmla="*/ 3140 h 917542"/>
              <a:gd name="connsiteX8" fmla="*/ 5025071 w 6009428"/>
              <a:gd name="connsiteY8" fmla="*/ 914191 h 917542"/>
              <a:gd name="connsiteX9" fmla="*/ 5628619 w 6009428"/>
              <a:gd name="connsiteY9" fmla="*/ 915393 h 917542"/>
              <a:gd name="connsiteX10" fmla="*/ 6009428 w 6009428"/>
              <a:gd name="connsiteY10" fmla="*/ 419 h 917542"/>
              <a:gd name="connsiteX0" fmla="*/ 0 w 5628619"/>
              <a:gd name="connsiteY0" fmla="*/ 917542 h 917542"/>
              <a:gd name="connsiteX1" fmla="*/ 1060962 w 5628619"/>
              <a:gd name="connsiteY1" fmla="*/ 911836 h 917542"/>
              <a:gd name="connsiteX2" fmla="*/ 1438997 w 5628619"/>
              <a:gd name="connsiteY2" fmla="*/ 5546 h 917542"/>
              <a:gd name="connsiteX3" fmla="*/ 1972536 w 5628619"/>
              <a:gd name="connsiteY3" fmla="*/ 0 h 917542"/>
              <a:gd name="connsiteX4" fmla="*/ 2355334 w 5628619"/>
              <a:gd name="connsiteY4" fmla="*/ 912621 h 917542"/>
              <a:gd name="connsiteX5" fmla="*/ 3323468 w 5628619"/>
              <a:gd name="connsiteY5" fmla="*/ 913825 h 917542"/>
              <a:gd name="connsiteX6" fmla="*/ 3726358 w 5628619"/>
              <a:gd name="connsiteY6" fmla="*/ 2408 h 917542"/>
              <a:gd name="connsiteX7" fmla="*/ 4628881 w 5628619"/>
              <a:gd name="connsiteY7" fmla="*/ 3140 h 917542"/>
              <a:gd name="connsiteX8" fmla="*/ 5025071 w 5628619"/>
              <a:gd name="connsiteY8" fmla="*/ 914191 h 917542"/>
              <a:gd name="connsiteX9" fmla="*/ 5628619 w 5628619"/>
              <a:gd name="connsiteY9" fmla="*/ 915393 h 917542"/>
              <a:gd name="connsiteX0" fmla="*/ 0 w 5628619"/>
              <a:gd name="connsiteY0" fmla="*/ 917542 h 917542"/>
              <a:gd name="connsiteX1" fmla="*/ 1060962 w 5628619"/>
              <a:gd name="connsiteY1" fmla="*/ 911836 h 917542"/>
              <a:gd name="connsiteX2" fmla="*/ 1438997 w 5628619"/>
              <a:gd name="connsiteY2" fmla="*/ 5546 h 917542"/>
              <a:gd name="connsiteX3" fmla="*/ 1972536 w 5628619"/>
              <a:gd name="connsiteY3" fmla="*/ 0 h 917542"/>
              <a:gd name="connsiteX4" fmla="*/ 2355334 w 5628619"/>
              <a:gd name="connsiteY4" fmla="*/ 912621 h 917542"/>
              <a:gd name="connsiteX5" fmla="*/ 3323468 w 5628619"/>
              <a:gd name="connsiteY5" fmla="*/ 913825 h 917542"/>
              <a:gd name="connsiteX6" fmla="*/ 4628881 w 5628619"/>
              <a:gd name="connsiteY6" fmla="*/ 3140 h 917542"/>
              <a:gd name="connsiteX7" fmla="*/ 5025071 w 5628619"/>
              <a:gd name="connsiteY7" fmla="*/ 914191 h 917542"/>
              <a:gd name="connsiteX8" fmla="*/ 5628619 w 5628619"/>
              <a:gd name="connsiteY8" fmla="*/ 915393 h 917542"/>
              <a:gd name="connsiteX0" fmla="*/ 0 w 5628619"/>
              <a:gd name="connsiteY0" fmla="*/ 917542 h 917542"/>
              <a:gd name="connsiteX1" fmla="*/ 1060962 w 5628619"/>
              <a:gd name="connsiteY1" fmla="*/ 911836 h 917542"/>
              <a:gd name="connsiteX2" fmla="*/ 1438997 w 5628619"/>
              <a:gd name="connsiteY2" fmla="*/ 5546 h 917542"/>
              <a:gd name="connsiteX3" fmla="*/ 1972536 w 5628619"/>
              <a:gd name="connsiteY3" fmla="*/ 0 h 917542"/>
              <a:gd name="connsiteX4" fmla="*/ 2355334 w 5628619"/>
              <a:gd name="connsiteY4" fmla="*/ 912621 h 917542"/>
              <a:gd name="connsiteX5" fmla="*/ 3323468 w 5628619"/>
              <a:gd name="connsiteY5" fmla="*/ 913825 h 917542"/>
              <a:gd name="connsiteX6" fmla="*/ 5025071 w 5628619"/>
              <a:gd name="connsiteY6" fmla="*/ 914191 h 917542"/>
              <a:gd name="connsiteX7" fmla="*/ 5628619 w 5628619"/>
              <a:gd name="connsiteY7" fmla="*/ 915393 h 917542"/>
              <a:gd name="connsiteX0" fmla="*/ 0 w 5628619"/>
              <a:gd name="connsiteY0" fmla="*/ 917542 h 917542"/>
              <a:gd name="connsiteX1" fmla="*/ 1060962 w 5628619"/>
              <a:gd name="connsiteY1" fmla="*/ 911836 h 917542"/>
              <a:gd name="connsiteX2" fmla="*/ 1438997 w 5628619"/>
              <a:gd name="connsiteY2" fmla="*/ 5546 h 917542"/>
              <a:gd name="connsiteX3" fmla="*/ 1972536 w 5628619"/>
              <a:gd name="connsiteY3" fmla="*/ 0 h 917542"/>
              <a:gd name="connsiteX4" fmla="*/ 2355334 w 5628619"/>
              <a:gd name="connsiteY4" fmla="*/ 912621 h 917542"/>
              <a:gd name="connsiteX5" fmla="*/ 5025071 w 5628619"/>
              <a:gd name="connsiteY5" fmla="*/ 914191 h 917542"/>
              <a:gd name="connsiteX6" fmla="*/ 5628619 w 5628619"/>
              <a:gd name="connsiteY6" fmla="*/ 915393 h 917542"/>
              <a:gd name="connsiteX0" fmla="*/ 0 w 5628619"/>
              <a:gd name="connsiteY0" fmla="*/ 917542 h 917542"/>
              <a:gd name="connsiteX1" fmla="*/ 1060962 w 5628619"/>
              <a:gd name="connsiteY1" fmla="*/ 911836 h 917542"/>
              <a:gd name="connsiteX2" fmla="*/ 1438997 w 5628619"/>
              <a:gd name="connsiteY2" fmla="*/ 5546 h 917542"/>
              <a:gd name="connsiteX3" fmla="*/ 1972536 w 5628619"/>
              <a:gd name="connsiteY3" fmla="*/ 0 h 917542"/>
              <a:gd name="connsiteX4" fmla="*/ 5025071 w 5628619"/>
              <a:gd name="connsiteY4" fmla="*/ 914191 h 917542"/>
              <a:gd name="connsiteX5" fmla="*/ 5628619 w 5628619"/>
              <a:gd name="connsiteY5" fmla="*/ 915393 h 917542"/>
              <a:gd name="connsiteX0" fmla="*/ 0 w 5628619"/>
              <a:gd name="connsiteY0" fmla="*/ 917542 h 917542"/>
              <a:gd name="connsiteX1" fmla="*/ 1060962 w 5628619"/>
              <a:gd name="connsiteY1" fmla="*/ 911836 h 917542"/>
              <a:gd name="connsiteX2" fmla="*/ 1438997 w 5628619"/>
              <a:gd name="connsiteY2" fmla="*/ 5546 h 917542"/>
              <a:gd name="connsiteX3" fmla="*/ 1972536 w 5628619"/>
              <a:gd name="connsiteY3" fmla="*/ 0 h 917542"/>
              <a:gd name="connsiteX4" fmla="*/ 5628619 w 5628619"/>
              <a:gd name="connsiteY4" fmla="*/ 915393 h 917542"/>
              <a:gd name="connsiteX0" fmla="*/ 0 w 1972536"/>
              <a:gd name="connsiteY0" fmla="*/ 917542 h 917542"/>
              <a:gd name="connsiteX1" fmla="*/ 1060962 w 1972536"/>
              <a:gd name="connsiteY1" fmla="*/ 911836 h 917542"/>
              <a:gd name="connsiteX2" fmla="*/ 1438997 w 1972536"/>
              <a:gd name="connsiteY2" fmla="*/ 5546 h 917542"/>
              <a:gd name="connsiteX3" fmla="*/ 1972536 w 1972536"/>
              <a:gd name="connsiteY3" fmla="*/ 0 h 917542"/>
              <a:gd name="connsiteX0" fmla="*/ 0 w 1438997"/>
              <a:gd name="connsiteY0" fmla="*/ 911996 h 911996"/>
              <a:gd name="connsiteX1" fmla="*/ 1060962 w 1438997"/>
              <a:gd name="connsiteY1" fmla="*/ 906290 h 911996"/>
              <a:gd name="connsiteX2" fmla="*/ 1438997 w 1438997"/>
              <a:gd name="connsiteY2" fmla="*/ 0 h 911996"/>
              <a:gd name="connsiteX0" fmla="*/ 0 w 1438997"/>
              <a:gd name="connsiteY0" fmla="*/ 911996 h 911996"/>
              <a:gd name="connsiteX1" fmla="*/ 1438997 w 1438997"/>
              <a:gd name="connsiteY1" fmla="*/ 0 h 911996"/>
              <a:gd name="connsiteX0" fmla="*/ 0 w 2165139"/>
              <a:gd name="connsiteY0" fmla="*/ 898549 h 898549"/>
              <a:gd name="connsiteX1" fmla="*/ 2165139 w 2165139"/>
              <a:gd name="connsiteY1" fmla="*/ 0 h 898549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847596"/>
              <a:gd name="connsiteY0" fmla="*/ 654613 h 654613"/>
              <a:gd name="connsiteX1" fmla="*/ 847596 w 847596"/>
              <a:gd name="connsiteY1" fmla="*/ 0 h 654613"/>
              <a:gd name="connsiteX0" fmla="*/ 0 w 847596"/>
              <a:gd name="connsiteY0" fmla="*/ 654613 h 654613"/>
              <a:gd name="connsiteX1" fmla="*/ 847596 w 847596"/>
              <a:gd name="connsiteY1" fmla="*/ 0 h 654613"/>
              <a:gd name="connsiteX0" fmla="*/ 0 w 847596"/>
              <a:gd name="connsiteY0" fmla="*/ 654613 h 654613"/>
              <a:gd name="connsiteX1" fmla="*/ 847596 w 847596"/>
              <a:gd name="connsiteY1" fmla="*/ 0 h 654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7596" h="654613">
                <a:moveTo>
                  <a:pt x="0" y="654613"/>
                </a:moveTo>
                <a:cubicBezTo>
                  <a:pt x="588581" y="142249"/>
                  <a:pt x="567157" y="176949"/>
                  <a:pt x="847596" y="0"/>
                </a:cubicBezTo>
              </a:path>
            </a:pathLst>
          </a:custGeom>
          <a:ln w="12700" cap="rnd">
            <a:solidFill>
              <a:schemeClr val="accent1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>
            <a:outerShdw blurRad="63500" algn="ctr" rotWithShape="0">
              <a:srgbClr val="0070C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3" name="Freeform 22"/>
          <p:cNvSpPr/>
          <p:nvPr/>
        </p:nvSpPr>
        <p:spPr>
          <a:xfrm flipH="1">
            <a:off x="3904808" y="2500312"/>
            <a:ext cx="1748280" cy="1555218"/>
          </a:xfrm>
          <a:custGeom>
            <a:avLst/>
            <a:gdLst>
              <a:gd name="connsiteX0" fmla="*/ 0 w 5109883"/>
              <a:gd name="connsiteY0" fmla="*/ 551329 h 551329"/>
              <a:gd name="connsiteX1" fmla="*/ 847165 w 5109883"/>
              <a:gd name="connsiteY1" fmla="*/ 524435 h 551329"/>
              <a:gd name="connsiteX2" fmla="*/ 1075765 w 5109883"/>
              <a:gd name="connsiteY2" fmla="*/ 80682 h 551329"/>
              <a:gd name="connsiteX3" fmla="*/ 1627094 w 5109883"/>
              <a:gd name="connsiteY3" fmla="*/ 53788 h 551329"/>
              <a:gd name="connsiteX4" fmla="*/ 1896036 w 5109883"/>
              <a:gd name="connsiteY4" fmla="*/ 510988 h 551329"/>
              <a:gd name="connsiteX5" fmla="*/ 2743200 w 5109883"/>
              <a:gd name="connsiteY5" fmla="*/ 551329 h 551329"/>
              <a:gd name="connsiteX6" fmla="*/ 2850777 w 5109883"/>
              <a:gd name="connsiteY6" fmla="*/ 134471 h 551329"/>
              <a:gd name="connsiteX7" fmla="*/ 3724836 w 5109883"/>
              <a:gd name="connsiteY7" fmla="*/ 0 h 551329"/>
              <a:gd name="connsiteX8" fmla="*/ 3886200 w 5109883"/>
              <a:gd name="connsiteY8" fmla="*/ 484094 h 551329"/>
              <a:gd name="connsiteX9" fmla="*/ 4518212 w 5109883"/>
              <a:gd name="connsiteY9" fmla="*/ 524435 h 551329"/>
              <a:gd name="connsiteX10" fmla="*/ 4760259 w 5109883"/>
              <a:gd name="connsiteY10" fmla="*/ 107576 h 551329"/>
              <a:gd name="connsiteX11" fmla="*/ 5109883 w 5109883"/>
              <a:gd name="connsiteY11" fmla="*/ 94129 h 551329"/>
              <a:gd name="connsiteX0" fmla="*/ 0 w 5116999"/>
              <a:gd name="connsiteY0" fmla="*/ 551329 h 551329"/>
              <a:gd name="connsiteX1" fmla="*/ 854281 w 5116999"/>
              <a:gd name="connsiteY1" fmla="*/ 524435 h 551329"/>
              <a:gd name="connsiteX2" fmla="*/ 1082881 w 5116999"/>
              <a:gd name="connsiteY2" fmla="*/ 80682 h 551329"/>
              <a:gd name="connsiteX3" fmla="*/ 1634210 w 5116999"/>
              <a:gd name="connsiteY3" fmla="*/ 53788 h 551329"/>
              <a:gd name="connsiteX4" fmla="*/ 1903152 w 5116999"/>
              <a:gd name="connsiteY4" fmla="*/ 510988 h 551329"/>
              <a:gd name="connsiteX5" fmla="*/ 2750316 w 5116999"/>
              <a:gd name="connsiteY5" fmla="*/ 551329 h 551329"/>
              <a:gd name="connsiteX6" fmla="*/ 2857893 w 5116999"/>
              <a:gd name="connsiteY6" fmla="*/ 134471 h 551329"/>
              <a:gd name="connsiteX7" fmla="*/ 3731952 w 5116999"/>
              <a:gd name="connsiteY7" fmla="*/ 0 h 551329"/>
              <a:gd name="connsiteX8" fmla="*/ 3893316 w 5116999"/>
              <a:gd name="connsiteY8" fmla="*/ 484094 h 551329"/>
              <a:gd name="connsiteX9" fmla="*/ 4525328 w 5116999"/>
              <a:gd name="connsiteY9" fmla="*/ 524435 h 551329"/>
              <a:gd name="connsiteX10" fmla="*/ 4767375 w 5116999"/>
              <a:gd name="connsiteY10" fmla="*/ 107576 h 551329"/>
              <a:gd name="connsiteX11" fmla="*/ 5116999 w 5116999"/>
              <a:gd name="connsiteY11" fmla="*/ 94129 h 551329"/>
              <a:gd name="connsiteX0" fmla="*/ 0 w 5163253"/>
              <a:gd name="connsiteY0" fmla="*/ 690091 h 690091"/>
              <a:gd name="connsiteX1" fmla="*/ 900535 w 5163253"/>
              <a:gd name="connsiteY1" fmla="*/ 524435 h 690091"/>
              <a:gd name="connsiteX2" fmla="*/ 1129135 w 5163253"/>
              <a:gd name="connsiteY2" fmla="*/ 80682 h 690091"/>
              <a:gd name="connsiteX3" fmla="*/ 1680464 w 5163253"/>
              <a:gd name="connsiteY3" fmla="*/ 53788 h 690091"/>
              <a:gd name="connsiteX4" fmla="*/ 1949406 w 5163253"/>
              <a:gd name="connsiteY4" fmla="*/ 510988 h 690091"/>
              <a:gd name="connsiteX5" fmla="*/ 2796570 w 5163253"/>
              <a:gd name="connsiteY5" fmla="*/ 551329 h 690091"/>
              <a:gd name="connsiteX6" fmla="*/ 2904147 w 5163253"/>
              <a:gd name="connsiteY6" fmla="*/ 134471 h 690091"/>
              <a:gd name="connsiteX7" fmla="*/ 3778206 w 5163253"/>
              <a:gd name="connsiteY7" fmla="*/ 0 h 690091"/>
              <a:gd name="connsiteX8" fmla="*/ 3939570 w 5163253"/>
              <a:gd name="connsiteY8" fmla="*/ 484094 h 690091"/>
              <a:gd name="connsiteX9" fmla="*/ 4571582 w 5163253"/>
              <a:gd name="connsiteY9" fmla="*/ 524435 h 690091"/>
              <a:gd name="connsiteX10" fmla="*/ 4813629 w 5163253"/>
              <a:gd name="connsiteY10" fmla="*/ 107576 h 690091"/>
              <a:gd name="connsiteX11" fmla="*/ 5163253 w 5163253"/>
              <a:gd name="connsiteY11" fmla="*/ 94129 h 690091"/>
              <a:gd name="connsiteX0" fmla="*/ 0 w 5163253"/>
              <a:gd name="connsiteY0" fmla="*/ 690091 h 690091"/>
              <a:gd name="connsiteX1" fmla="*/ 1060644 w 5163253"/>
              <a:gd name="connsiteY1" fmla="*/ 656080 h 690091"/>
              <a:gd name="connsiteX2" fmla="*/ 1129135 w 5163253"/>
              <a:gd name="connsiteY2" fmla="*/ 80682 h 690091"/>
              <a:gd name="connsiteX3" fmla="*/ 1680464 w 5163253"/>
              <a:gd name="connsiteY3" fmla="*/ 53788 h 690091"/>
              <a:gd name="connsiteX4" fmla="*/ 1949406 w 5163253"/>
              <a:gd name="connsiteY4" fmla="*/ 510988 h 690091"/>
              <a:gd name="connsiteX5" fmla="*/ 2796570 w 5163253"/>
              <a:gd name="connsiteY5" fmla="*/ 551329 h 690091"/>
              <a:gd name="connsiteX6" fmla="*/ 2904147 w 5163253"/>
              <a:gd name="connsiteY6" fmla="*/ 134471 h 690091"/>
              <a:gd name="connsiteX7" fmla="*/ 3778206 w 5163253"/>
              <a:gd name="connsiteY7" fmla="*/ 0 h 690091"/>
              <a:gd name="connsiteX8" fmla="*/ 3939570 w 5163253"/>
              <a:gd name="connsiteY8" fmla="*/ 484094 h 690091"/>
              <a:gd name="connsiteX9" fmla="*/ 4571582 w 5163253"/>
              <a:gd name="connsiteY9" fmla="*/ 524435 h 690091"/>
              <a:gd name="connsiteX10" fmla="*/ 4813629 w 5163253"/>
              <a:gd name="connsiteY10" fmla="*/ 107576 h 690091"/>
              <a:gd name="connsiteX11" fmla="*/ 5163253 w 5163253"/>
              <a:gd name="connsiteY11" fmla="*/ 94129 h 690091"/>
              <a:gd name="connsiteX0" fmla="*/ 0 w 5163253"/>
              <a:gd name="connsiteY0" fmla="*/ 690091 h 690091"/>
              <a:gd name="connsiteX1" fmla="*/ 850723 w 5163253"/>
              <a:gd name="connsiteY1" fmla="*/ 389231 h 690091"/>
              <a:gd name="connsiteX2" fmla="*/ 1129135 w 5163253"/>
              <a:gd name="connsiteY2" fmla="*/ 80682 h 690091"/>
              <a:gd name="connsiteX3" fmla="*/ 1680464 w 5163253"/>
              <a:gd name="connsiteY3" fmla="*/ 53788 h 690091"/>
              <a:gd name="connsiteX4" fmla="*/ 1949406 w 5163253"/>
              <a:gd name="connsiteY4" fmla="*/ 510988 h 690091"/>
              <a:gd name="connsiteX5" fmla="*/ 2796570 w 5163253"/>
              <a:gd name="connsiteY5" fmla="*/ 551329 h 690091"/>
              <a:gd name="connsiteX6" fmla="*/ 2904147 w 5163253"/>
              <a:gd name="connsiteY6" fmla="*/ 134471 h 690091"/>
              <a:gd name="connsiteX7" fmla="*/ 3778206 w 5163253"/>
              <a:gd name="connsiteY7" fmla="*/ 0 h 690091"/>
              <a:gd name="connsiteX8" fmla="*/ 3939570 w 5163253"/>
              <a:gd name="connsiteY8" fmla="*/ 484094 h 690091"/>
              <a:gd name="connsiteX9" fmla="*/ 4571582 w 5163253"/>
              <a:gd name="connsiteY9" fmla="*/ 524435 h 690091"/>
              <a:gd name="connsiteX10" fmla="*/ 4813629 w 5163253"/>
              <a:gd name="connsiteY10" fmla="*/ 107576 h 690091"/>
              <a:gd name="connsiteX11" fmla="*/ 5163253 w 5163253"/>
              <a:gd name="connsiteY11" fmla="*/ 94129 h 690091"/>
              <a:gd name="connsiteX0" fmla="*/ 0 w 5163253"/>
              <a:gd name="connsiteY0" fmla="*/ 690091 h 690091"/>
              <a:gd name="connsiteX1" fmla="*/ 1067760 w 5163253"/>
              <a:gd name="connsiteY1" fmla="*/ 680986 h 690091"/>
              <a:gd name="connsiteX2" fmla="*/ 1129135 w 5163253"/>
              <a:gd name="connsiteY2" fmla="*/ 80682 h 690091"/>
              <a:gd name="connsiteX3" fmla="*/ 1680464 w 5163253"/>
              <a:gd name="connsiteY3" fmla="*/ 53788 h 690091"/>
              <a:gd name="connsiteX4" fmla="*/ 1949406 w 5163253"/>
              <a:gd name="connsiteY4" fmla="*/ 510988 h 690091"/>
              <a:gd name="connsiteX5" fmla="*/ 2796570 w 5163253"/>
              <a:gd name="connsiteY5" fmla="*/ 551329 h 690091"/>
              <a:gd name="connsiteX6" fmla="*/ 2904147 w 5163253"/>
              <a:gd name="connsiteY6" fmla="*/ 134471 h 690091"/>
              <a:gd name="connsiteX7" fmla="*/ 3778206 w 5163253"/>
              <a:gd name="connsiteY7" fmla="*/ 0 h 690091"/>
              <a:gd name="connsiteX8" fmla="*/ 3939570 w 5163253"/>
              <a:gd name="connsiteY8" fmla="*/ 484094 h 690091"/>
              <a:gd name="connsiteX9" fmla="*/ 4571582 w 5163253"/>
              <a:gd name="connsiteY9" fmla="*/ 524435 h 690091"/>
              <a:gd name="connsiteX10" fmla="*/ 4813629 w 5163253"/>
              <a:gd name="connsiteY10" fmla="*/ 107576 h 690091"/>
              <a:gd name="connsiteX11" fmla="*/ 5163253 w 5163253"/>
              <a:gd name="connsiteY11" fmla="*/ 94129 h 690091"/>
              <a:gd name="connsiteX0" fmla="*/ 0 w 5163253"/>
              <a:gd name="connsiteY0" fmla="*/ 915395 h 915395"/>
              <a:gd name="connsiteX1" fmla="*/ 1067760 w 5163253"/>
              <a:gd name="connsiteY1" fmla="*/ 906290 h 915395"/>
              <a:gd name="connsiteX2" fmla="*/ 1445795 w 5163253"/>
              <a:gd name="connsiteY2" fmla="*/ 0 h 915395"/>
              <a:gd name="connsiteX3" fmla="*/ 1680464 w 5163253"/>
              <a:gd name="connsiteY3" fmla="*/ 279092 h 915395"/>
              <a:gd name="connsiteX4" fmla="*/ 1949406 w 5163253"/>
              <a:gd name="connsiteY4" fmla="*/ 736292 h 915395"/>
              <a:gd name="connsiteX5" fmla="*/ 2796570 w 5163253"/>
              <a:gd name="connsiteY5" fmla="*/ 776633 h 915395"/>
              <a:gd name="connsiteX6" fmla="*/ 2904147 w 5163253"/>
              <a:gd name="connsiteY6" fmla="*/ 359775 h 915395"/>
              <a:gd name="connsiteX7" fmla="*/ 3778206 w 5163253"/>
              <a:gd name="connsiteY7" fmla="*/ 225304 h 915395"/>
              <a:gd name="connsiteX8" fmla="*/ 3939570 w 5163253"/>
              <a:gd name="connsiteY8" fmla="*/ 709398 h 915395"/>
              <a:gd name="connsiteX9" fmla="*/ 4571582 w 5163253"/>
              <a:gd name="connsiteY9" fmla="*/ 749739 h 915395"/>
              <a:gd name="connsiteX10" fmla="*/ 4813629 w 5163253"/>
              <a:gd name="connsiteY10" fmla="*/ 332880 h 915395"/>
              <a:gd name="connsiteX11" fmla="*/ 5163253 w 5163253"/>
              <a:gd name="connsiteY11" fmla="*/ 319433 h 915395"/>
              <a:gd name="connsiteX0" fmla="*/ 0 w 5163253"/>
              <a:gd name="connsiteY0" fmla="*/ 920941 h 920941"/>
              <a:gd name="connsiteX1" fmla="*/ 1067760 w 5163253"/>
              <a:gd name="connsiteY1" fmla="*/ 911836 h 920941"/>
              <a:gd name="connsiteX2" fmla="*/ 1445795 w 5163253"/>
              <a:gd name="connsiteY2" fmla="*/ 5546 h 920941"/>
              <a:gd name="connsiteX3" fmla="*/ 1979334 w 5163253"/>
              <a:gd name="connsiteY3" fmla="*/ 0 h 920941"/>
              <a:gd name="connsiteX4" fmla="*/ 1949406 w 5163253"/>
              <a:gd name="connsiteY4" fmla="*/ 741838 h 920941"/>
              <a:gd name="connsiteX5" fmla="*/ 2796570 w 5163253"/>
              <a:gd name="connsiteY5" fmla="*/ 782179 h 920941"/>
              <a:gd name="connsiteX6" fmla="*/ 2904147 w 5163253"/>
              <a:gd name="connsiteY6" fmla="*/ 365321 h 920941"/>
              <a:gd name="connsiteX7" fmla="*/ 3778206 w 5163253"/>
              <a:gd name="connsiteY7" fmla="*/ 230850 h 920941"/>
              <a:gd name="connsiteX8" fmla="*/ 3939570 w 5163253"/>
              <a:gd name="connsiteY8" fmla="*/ 714944 h 920941"/>
              <a:gd name="connsiteX9" fmla="*/ 4571582 w 5163253"/>
              <a:gd name="connsiteY9" fmla="*/ 755285 h 920941"/>
              <a:gd name="connsiteX10" fmla="*/ 4813629 w 5163253"/>
              <a:gd name="connsiteY10" fmla="*/ 338426 h 920941"/>
              <a:gd name="connsiteX11" fmla="*/ 5163253 w 5163253"/>
              <a:gd name="connsiteY11" fmla="*/ 324979 h 920941"/>
              <a:gd name="connsiteX0" fmla="*/ 0 w 5163253"/>
              <a:gd name="connsiteY0" fmla="*/ 920941 h 920941"/>
              <a:gd name="connsiteX1" fmla="*/ 1067760 w 5163253"/>
              <a:gd name="connsiteY1" fmla="*/ 911836 h 920941"/>
              <a:gd name="connsiteX2" fmla="*/ 1445795 w 5163253"/>
              <a:gd name="connsiteY2" fmla="*/ 5546 h 920941"/>
              <a:gd name="connsiteX3" fmla="*/ 1979334 w 5163253"/>
              <a:gd name="connsiteY3" fmla="*/ 0 h 920941"/>
              <a:gd name="connsiteX4" fmla="*/ 2362132 w 5163253"/>
              <a:gd name="connsiteY4" fmla="*/ 912621 h 920941"/>
              <a:gd name="connsiteX5" fmla="*/ 2796570 w 5163253"/>
              <a:gd name="connsiteY5" fmla="*/ 782179 h 920941"/>
              <a:gd name="connsiteX6" fmla="*/ 2904147 w 5163253"/>
              <a:gd name="connsiteY6" fmla="*/ 365321 h 920941"/>
              <a:gd name="connsiteX7" fmla="*/ 3778206 w 5163253"/>
              <a:gd name="connsiteY7" fmla="*/ 230850 h 920941"/>
              <a:gd name="connsiteX8" fmla="*/ 3939570 w 5163253"/>
              <a:gd name="connsiteY8" fmla="*/ 714944 h 920941"/>
              <a:gd name="connsiteX9" fmla="*/ 4571582 w 5163253"/>
              <a:gd name="connsiteY9" fmla="*/ 755285 h 920941"/>
              <a:gd name="connsiteX10" fmla="*/ 4813629 w 5163253"/>
              <a:gd name="connsiteY10" fmla="*/ 338426 h 920941"/>
              <a:gd name="connsiteX11" fmla="*/ 5163253 w 5163253"/>
              <a:gd name="connsiteY11" fmla="*/ 324979 h 920941"/>
              <a:gd name="connsiteX0" fmla="*/ 0 w 5163253"/>
              <a:gd name="connsiteY0" fmla="*/ 920941 h 920941"/>
              <a:gd name="connsiteX1" fmla="*/ 1067760 w 5163253"/>
              <a:gd name="connsiteY1" fmla="*/ 911836 h 920941"/>
              <a:gd name="connsiteX2" fmla="*/ 1445795 w 5163253"/>
              <a:gd name="connsiteY2" fmla="*/ 5546 h 920941"/>
              <a:gd name="connsiteX3" fmla="*/ 1979334 w 5163253"/>
              <a:gd name="connsiteY3" fmla="*/ 0 h 920941"/>
              <a:gd name="connsiteX4" fmla="*/ 2362132 w 5163253"/>
              <a:gd name="connsiteY4" fmla="*/ 912621 h 920941"/>
              <a:gd name="connsiteX5" fmla="*/ 3330266 w 5163253"/>
              <a:gd name="connsiteY5" fmla="*/ 913825 h 920941"/>
              <a:gd name="connsiteX6" fmla="*/ 2904147 w 5163253"/>
              <a:gd name="connsiteY6" fmla="*/ 365321 h 920941"/>
              <a:gd name="connsiteX7" fmla="*/ 3778206 w 5163253"/>
              <a:gd name="connsiteY7" fmla="*/ 230850 h 920941"/>
              <a:gd name="connsiteX8" fmla="*/ 3939570 w 5163253"/>
              <a:gd name="connsiteY8" fmla="*/ 714944 h 920941"/>
              <a:gd name="connsiteX9" fmla="*/ 4571582 w 5163253"/>
              <a:gd name="connsiteY9" fmla="*/ 755285 h 920941"/>
              <a:gd name="connsiteX10" fmla="*/ 4813629 w 5163253"/>
              <a:gd name="connsiteY10" fmla="*/ 338426 h 920941"/>
              <a:gd name="connsiteX11" fmla="*/ 5163253 w 5163253"/>
              <a:gd name="connsiteY11" fmla="*/ 324979 h 920941"/>
              <a:gd name="connsiteX0" fmla="*/ 0 w 5163253"/>
              <a:gd name="connsiteY0" fmla="*/ 920941 h 920941"/>
              <a:gd name="connsiteX1" fmla="*/ 1067760 w 5163253"/>
              <a:gd name="connsiteY1" fmla="*/ 911836 h 920941"/>
              <a:gd name="connsiteX2" fmla="*/ 1445795 w 5163253"/>
              <a:gd name="connsiteY2" fmla="*/ 5546 h 920941"/>
              <a:gd name="connsiteX3" fmla="*/ 1979334 w 5163253"/>
              <a:gd name="connsiteY3" fmla="*/ 0 h 920941"/>
              <a:gd name="connsiteX4" fmla="*/ 2362132 w 5163253"/>
              <a:gd name="connsiteY4" fmla="*/ 912621 h 920941"/>
              <a:gd name="connsiteX5" fmla="*/ 3330266 w 5163253"/>
              <a:gd name="connsiteY5" fmla="*/ 913825 h 920941"/>
              <a:gd name="connsiteX6" fmla="*/ 3733156 w 5163253"/>
              <a:gd name="connsiteY6" fmla="*/ 2408 h 920941"/>
              <a:gd name="connsiteX7" fmla="*/ 3778206 w 5163253"/>
              <a:gd name="connsiteY7" fmla="*/ 230850 h 920941"/>
              <a:gd name="connsiteX8" fmla="*/ 3939570 w 5163253"/>
              <a:gd name="connsiteY8" fmla="*/ 714944 h 920941"/>
              <a:gd name="connsiteX9" fmla="*/ 4571582 w 5163253"/>
              <a:gd name="connsiteY9" fmla="*/ 755285 h 920941"/>
              <a:gd name="connsiteX10" fmla="*/ 4813629 w 5163253"/>
              <a:gd name="connsiteY10" fmla="*/ 338426 h 920941"/>
              <a:gd name="connsiteX11" fmla="*/ 5163253 w 5163253"/>
              <a:gd name="connsiteY11" fmla="*/ 324979 h 920941"/>
              <a:gd name="connsiteX0" fmla="*/ 0 w 5163253"/>
              <a:gd name="connsiteY0" fmla="*/ 920941 h 920941"/>
              <a:gd name="connsiteX1" fmla="*/ 1067760 w 5163253"/>
              <a:gd name="connsiteY1" fmla="*/ 911836 h 920941"/>
              <a:gd name="connsiteX2" fmla="*/ 1445795 w 5163253"/>
              <a:gd name="connsiteY2" fmla="*/ 5546 h 920941"/>
              <a:gd name="connsiteX3" fmla="*/ 1979334 w 5163253"/>
              <a:gd name="connsiteY3" fmla="*/ 0 h 920941"/>
              <a:gd name="connsiteX4" fmla="*/ 2362132 w 5163253"/>
              <a:gd name="connsiteY4" fmla="*/ 912621 h 920941"/>
              <a:gd name="connsiteX5" fmla="*/ 3330266 w 5163253"/>
              <a:gd name="connsiteY5" fmla="*/ 913825 h 920941"/>
              <a:gd name="connsiteX6" fmla="*/ 3733156 w 5163253"/>
              <a:gd name="connsiteY6" fmla="*/ 2408 h 920941"/>
              <a:gd name="connsiteX7" fmla="*/ 4635679 w 5163253"/>
              <a:gd name="connsiteY7" fmla="*/ 3140 h 920941"/>
              <a:gd name="connsiteX8" fmla="*/ 3939570 w 5163253"/>
              <a:gd name="connsiteY8" fmla="*/ 714944 h 920941"/>
              <a:gd name="connsiteX9" fmla="*/ 4571582 w 5163253"/>
              <a:gd name="connsiteY9" fmla="*/ 755285 h 920941"/>
              <a:gd name="connsiteX10" fmla="*/ 4813629 w 5163253"/>
              <a:gd name="connsiteY10" fmla="*/ 338426 h 920941"/>
              <a:gd name="connsiteX11" fmla="*/ 5163253 w 5163253"/>
              <a:gd name="connsiteY11" fmla="*/ 324979 h 920941"/>
              <a:gd name="connsiteX0" fmla="*/ 0 w 5532236"/>
              <a:gd name="connsiteY0" fmla="*/ 920941 h 920941"/>
              <a:gd name="connsiteX1" fmla="*/ 1067760 w 5532236"/>
              <a:gd name="connsiteY1" fmla="*/ 911836 h 920941"/>
              <a:gd name="connsiteX2" fmla="*/ 1445795 w 5532236"/>
              <a:gd name="connsiteY2" fmla="*/ 5546 h 920941"/>
              <a:gd name="connsiteX3" fmla="*/ 1979334 w 5532236"/>
              <a:gd name="connsiteY3" fmla="*/ 0 h 920941"/>
              <a:gd name="connsiteX4" fmla="*/ 2362132 w 5532236"/>
              <a:gd name="connsiteY4" fmla="*/ 912621 h 920941"/>
              <a:gd name="connsiteX5" fmla="*/ 3330266 w 5532236"/>
              <a:gd name="connsiteY5" fmla="*/ 913825 h 920941"/>
              <a:gd name="connsiteX6" fmla="*/ 3733156 w 5532236"/>
              <a:gd name="connsiteY6" fmla="*/ 2408 h 920941"/>
              <a:gd name="connsiteX7" fmla="*/ 4635679 w 5532236"/>
              <a:gd name="connsiteY7" fmla="*/ 3140 h 920941"/>
              <a:gd name="connsiteX8" fmla="*/ 3939570 w 5532236"/>
              <a:gd name="connsiteY8" fmla="*/ 714944 h 920941"/>
              <a:gd name="connsiteX9" fmla="*/ 5532236 w 5532236"/>
              <a:gd name="connsiteY9" fmla="*/ 591618 h 920941"/>
              <a:gd name="connsiteX10" fmla="*/ 4813629 w 5532236"/>
              <a:gd name="connsiteY10" fmla="*/ 338426 h 920941"/>
              <a:gd name="connsiteX11" fmla="*/ 5163253 w 5532236"/>
              <a:gd name="connsiteY11" fmla="*/ 324979 h 920941"/>
              <a:gd name="connsiteX0" fmla="*/ 0 w 5681776"/>
              <a:gd name="connsiteY0" fmla="*/ 920941 h 920941"/>
              <a:gd name="connsiteX1" fmla="*/ 1067760 w 5681776"/>
              <a:gd name="connsiteY1" fmla="*/ 911836 h 920941"/>
              <a:gd name="connsiteX2" fmla="*/ 1445795 w 5681776"/>
              <a:gd name="connsiteY2" fmla="*/ 5546 h 920941"/>
              <a:gd name="connsiteX3" fmla="*/ 1979334 w 5681776"/>
              <a:gd name="connsiteY3" fmla="*/ 0 h 920941"/>
              <a:gd name="connsiteX4" fmla="*/ 2362132 w 5681776"/>
              <a:gd name="connsiteY4" fmla="*/ 912621 h 920941"/>
              <a:gd name="connsiteX5" fmla="*/ 3330266 w 5681776"/>
              <a:gd name="connsiteY5" fmla="*/ 913825 h 920941"/>
              <a:gd name="connsiteX6" fmla="*/ 3733156 w 5681776"/>
              <a:gd name="connsiteY6" fmla="*/ 2408 h 920941"/>
              <a:gd name="connsiteX7" fmla="*/ 4635679 w 5681776"/>
              <a:gd name="connsiteY7" fmla="*/ 3140 h 920941"/>
              <a:gd name="connsiteX8" fmla="*/ 3939570 w 5681776"/>
              <a:gd name="connsiteY8" fmla="*/ 714944 h 920941"/>
              <a:gd name="connsiteX9" fmla="*/ 5532236 w 5681776"/>
              <a:gd name="connsiteY9" fmla="*/ 591618 h 920941"/>
              <a:gd name="connsiteX10" fmla="*/ 5681776 w 5681776"/>
              <a:gd name="connsiteY10" fmla="*/ 124948 h 920941"/>
              <a:gd name="connsiteX11" fmla="*/ 5163253 w 5681776"/>
              <a:gd name="connsiteY11" fmla="*/ 324979 h 920941"/>
              <a:gd name="connsiteX0" fmla="*/ 0 w 5789457"/>
              <a:gd name="connsiteY0" fmla="*/ 920941 h 920941"/>
              <a:gd name="connsiteX1" fmla="*/ 1067760 w 5789457"/>
              <a:gd name="connsiteY1" fmla="*/ 911836 h 920941"/>
              <a:gd name="connsiteX2" fmla="*/ 1445795 w 5789457"/>
              <a:gd name="connsiteY2" fmla="*/ 5546 h 920941"/>
              <a:gd name="connsiteX3" fmla="*/ 1979334 w 5789457"/>
              <a:gd name="connsiteY3" fmla="*/ 0 h 920941"/>
              <a:gd name="connsiteX4" fmla="*/ 2362132 w 5789457"/>
              <a:gd name="connsiteY4" fmla="*/ 912621 h 920941"/>
              <a:gd name="connsiteX5" fmla="*/ 3330266 w 5789457"/>
              <a:gd name="connsiteY5" fmla="*/ 913825 h 920941"/>
              <a:gd name="connsiteX6" fmla="*/ 3733156 w 5789457"/>
              <a:gd name="connsiteY6" fmla="*/ 2408 h 920941"/>
              <a:gd name="connsiteX7" fmla="*/ 4635679 w 5789457"/>
              <a:gd name="connsiteY7" fmla="*/ 3140 h 920941"/>
              <a:gd name="connsiteX8" fmla="*/ 3939570 w 5789457"/>
              <a:gd name="connsiteY8" fmla="*/ 714944 h 920941"/>
              <a:gd name="connsiteX9" fmla="*/ 5532236 w 5789457"/>
              <a:gd name="connsiteY9" fmla="*/ 591618 h 920941"/>
              <a:gd name="connsiteX10" fmla="*/ 5681776 w 5789457"/>
              <a:gd name="connsiteY10" fmla="*/ 124948 h 920941"/>
              <a:gd name="connsiteX11" fmla="*/ 5789457 w 5789457"/>
              <a:gd name="connsiteY11" fmla="*/ 296516 h 920941"/>
              <a:gd name="connsiteX0" fmla="*/ 0 w 5789457"/>
              <a:gd name="connsiteY0" fmla="*/ 920941 h 920941"/>
              <a:gd name="connsiteX1" fmla="*/ 1067760 w 5789457"/>
              <a:gd name="connsiteY1" fmla="*/ 911836 h 920941"/>
              <a:gd name="connsiteX2" fmla="*/ 1445795 w 5789457"/>
              <a:gd name="connsiteY2" fmla="*/ 5546 h 920941"/>
              <a:gd name="connsiteX3" fmla="*/ 1979334 w 5789457"/>
              <a:gd name="connsiteY3" fmla="*/ 0 h 920941"/>
              <a:gd name="connsiteX4" fmla="*/ 2362132 w 5789457"/>
              <a:gd name="connsiteY4" fmla="*/ 912621 h 920941"/>
              <a:gd name="connsiteX5" fmla="*/ 3330266 w 5789457"/>
              <a:gd name="connsiteY5" fmla="*/ 913825 h 920941"/>
              <a:gd name="connsiteX6" fmla="*/ 3733156 w 5789457"/>
              <a:gd name="connsiteY6" fmla="*/ 2408 h 920941"/>
              <a:gd name="connsiteX7" fmla="*/ 4635679 w 5789457"/>
              <a:gd name="connsiteY7" fmla="*/ 3140 h 920941"/>
              <a:gd name="connsiteX8" fmla="*/ 5031869 w 5789457"/>
              <a:gd name="connsiteY8" fmla="*/ 914191 h 920941"/>
              <a:gd name="connsiteX9" fmla="*/ 5532236 w 5789457"/>
              <a:gd name="connsiteY9" fmla="*/ 591618 h 920941"/>
              <a:gd name="connsiteX10" fmla="*/ 5681776 w 5789457"/>
              <a:gd name="connsiteY10" fmla="*/ 124948 h 920941"/>
              <a:gd name="connsiteX11" fmla="*/ 5789457 w 5789457"/>
              <a:gd name="connsiteY11" fmla="*/ 296516 h 920941"/>
              <a:gd name="connsiteX0" fmla="*/ 0 w 5789457"/>
              <a:gd name="connsiteY0" fmla="*/ 920941 h 920941"/>
              <a:gd name="connsiteX1" fmla="*/ 1067760 w 5789457"/>
              <a:gd name="connsiteY1" fmla="*/ 911836 h 920941"/>
              <a:gd name="connsiteX2" fmla="*/ 1445795 w 5789457"/>
              <a:gd name="connsiteY2" fmla="*/ 5546 h 920941"/>
              <a:gd name="connsiteX3" fmla="*/ 1979334 w 5789457"/>
              <a:gd name="connsiteY3" fmla="*/ 0 h 920941"/>
              <a:gd name="connsiteX4" fmla="*/ 2362132 w 5789457"/>
              <a:gd name="connsiteY4" fmla="*/ 912621 h 920941"/>
              <a:gd name="connsiteX5" fmla="*/ 3330266 w 5789457"/>
              <a:gd name="connsiteY5" fmla="*/ 913825 h 920941"/>
              <a:gd name="connsiteX6" fmla="*/ 3733156 w 5789457"/>
              <a:gd name="connsiteY6" fmla="*/ 2408 h 920941"/>
              <a:gd name="connsiteX7" fmla="*/ 4635679 w 5789457"/>
              <a:gd name="connsiteY7" fmla="*/ 3140 h 920941"/>
              <a:gd name="connsiteX8" fmla="*/ 5031869 w 5789457"/>
              <a:gd name="connsiteY8" fmla="*/ 914191 h 920941"/>
              <a:gd name="connsiteX9" fmla="*/ 5635417 w 5789457"/>
              <a:gd name="connsiteY9" fmla="*/ 915393 h 920941"/>
              <a:gd name="connsiteX10" fmla="*/ 5681776 w 5789457"/>
              <a:gd name="connsiteY10" fmla="*/ 124948 h 920941"/>
              <a:gd name="connsiteX11" fmla="*/ 5789457 w 5789457"/>
              <a:gd name="connsiteY11" fmla="*/ 296516 h 920941"/>
              <a:gd name="connsiteX0" fmla="*/ 0 w 6461915"/>
              <a:gd name="connsiteY0" fmla="*/ 920941 h 920941"/>
              <a:gd name="connsiteX1" fmla="*/ 1067760 w 6461915"/>
              <a:gd name="connsiteY1" fmla="*/ 911836 h 920941"/>
              <a:gd name="connsiteX2" fmla="*/ 1445795 w 6461915"/>
              <a:gd name="connsiteY2" fmla="*/ 5546 h 920941"/>
              <a:gd name="connsiteX3" fmla="*/ 1979334 w 6461915"/>
              <a:gd name="connsiteY3" fmla="*/ 0 h 920941"/>
              <a:gd name="connsiteX4" fmla="*/ 2362132 w 6461915"/>
              <a:gd name="connsiteY4" fmla="*/ 912621 h 920941"/>
              <a:gd name="connsiteX5" fmla="*/ 3330266 w 6461915"/>
              <a:gd name="connsiteY5" fmla="*/ 913825 h 920941"/>
              <a:gd name="connsiteX6" fmla="*/ 3733156 w 6461915"/>
              <a:gd name="connsiteY6" fmla="*/ 2408 h 920941"/>
              <a:gd name="connsiteX7" fmla="*/ 4635679 w 6461915"/>
              <a:gd name="connsiteY7" fmla="*/ 3140 h 920941"/>
              <a:gd name="connsiteX8" fmla="*/ 5031869 w 6461915"/>
              <a:gd name="connsiteY8" fmla="*/ 914191 h 920941"/>
              <a:gd name="connsiteX9" fmla="*/ 5635417 w 6461915"/>
              <a:gd name="connsiteY9" fmla="*/ 915393 h 920941"/>
              <a:gd name="connsiteX10" fmla="*/ 5681776 w 6461915"/>
              <a:gd name="connsiteY10" fmla="*/ 124948 h 920941"/>
              <a:gd name="connsiteX11" fmla="*/ 6461915 w 6461915"/>
              <a:gd name="connsiteY11" fmla="*/ 275168 h 920941"/>
              <a:gd name="connsiteX0" fmla="*/ 0 w 6461915"/>
              <a:gd name="connsiteY0" fmla="*/ 920941 h 920941"/>
              <a:gd name="connsiteX1" fmla="*/ 1067760 w 6461915"/>
              <a:gd name="connsiteY1" fmla="*/ 911836 h 920941"/>
              <a:gd name="connsiteX2" fmla="*/ 1445795 w 6461915"/>
              <a:gd name="connsiteY2" fmla="*/ 5546 h 920941"/>
              <a:gd name="connsiteX3" fmla="*/ 1979334 w 6461915"/>
              <a:gd name="connsiteY3" fmla="*/ 0 h 920941"/>
              <a:gd name="connsiteX4" fmla="*/ 2362132 w 6461915"/>
              <a:gd name="connsiteY4" fmla="*/ 912621 h 920941"/>
              <a:gd name="connsiteX5" fmla="*/ 3330266 w 6461915"/>
              <a:gd name="connsiteY5" fmla="*/ 913825 h 920941"/>
              <a:gd name="connsiteX6" fmla="*/ 3733156 w 6461915"/>
              <a:gd name="connsiteY6" fmla="*/ 2408 h 920941"/>
              <a:gd name="connsiteX7" fmla="*/ 4635679 w 6461915"/>
              <a:gd name="connsiteY7" fmla="*/ 3140 h 920941"/>
              <a:gd name="connsiteX8" fmla="*/ 5031869 w 6461915"/>
              <a:gd name="connsiteY8" fmla="*/ 914191 h 920941"/>
              <a:gd name="connsiteX9" fmla="*/ 5635417 w 6461915"/>
              <a:gd name="connsiteY9" fmla="*/ 915393 h 920941"/>
              <a:gd name="connsiteX10" fmla="*/ 6016226 w 6461915"/>
              <a:gd name="connsiteY10" fmla="*/ 419 h 920941"/>
              <a:gd name="connsiteX11" fmla="*/ 6461915 w 6461915"/>
              <a:gd name="connsiteY11" fmla="*/ 275168 h 920941"/>
              <a:gd name="connsiteX0" fmla="*/ 0 w 6234204"/>
              <a:gd name="connsiteY0" fmla="*/ 920941 h 920941"/>
              <a:gd name="connsiteX1" fmla="*/ 1067760 w 6234204"/>
              <a:gd name="connsiteY1" fmla="*/ 911836 h 920941"/>
              <a:gd name="connsiteX2" fmla="*/ 1445795 w 6234204"/>
              <a:gd name="connsiteY2" fmla="*/ 5546 h 920941"/>
              <a:gd name="connsiteX3" fmla="*/ 1979334 w 6234204"/>
              <a:gd name="connsiteY3" fmla="*/ 0 h 920941"/>
              <a:gd name="connsiteX4" fmla="*/ 2362132 w 6234204"/>
              <a:gd name="connsiteY4" fmla="*/ 912621 h 920941"/>
              <a:gd name="connsiteX5" fmla="*/ 3330266 w 6234204"/>
              <a:gd name="connsiteY5" fmla="*/ 913825 h 920941"/>
              <a:gd name="connsiteX6" fmla="*/ 3733156 w 6234204"/>
              <a:gd name="connsiteY6" fmla="*/ 2408 h 920941"/>
              <a:gd name="connsiteX7" fmla="*/ 4635679 w 6234204"/>
              <a:gd name="connsiteY7" fmla="*/ 3140 h 920941"/>
              <a:gd name="connsiteX8" fmla="*/ 5031869 w 6234204"/>
              <a:gd name="connsiteY8" fmla="*/ 914191 h 920941"/>
              <a:gd name="connsiteX9" fmla="*/ 5635417 w 6234204"/>
              <a:gd name="connsiteY9" fmla="*/ 915393 h 920941"/>
              <a:gd name="connsiteX10" fmla="*/ 6016226 w 6234204"/>
              <a:gd name="connsiteY10" fmla="*/ 419 h 920941"/>
              <a:gd name="connsiteX11" fmla="*/ 6234204 w 6234204"/>
              <a:gd name="connsiteY11" fmla="*/ 1203 h 920941"/>
              <a:gd name="connsiteX0" fmla="*/ 0 w 6186615"/>
              <a:gd name="connsiteY0" fmla="*/ 778172 h 915393"/>
              <a:gd name="connsiteX1" fmla="*/ 1020171 w 6186615"/>
              <a:gd name="connsiteY1" fmla="*/ 911836 h 915393"/>
              <a:gd name="connsiteX2" fmla="*/ 1398206 w 6186615"/>
              <a:gd name="connsiteY2" fmla="*/ 5546 h 915393"/>
              <a:gd name="connsiteX3" fmla="*/ 1931745 w 6186615"/>
              <a:gd name="connsiteY3" fmla="*/ 0 h 915393"/>
              <a:gd name="connsiteX4" fmla="*/ 2314543 w 6186615"/>
              <a:gd name="connsiteY4" fmla="*/ 912621 h 915393"/>
              <a:gd name="connsiteX5" fmla="*/ 3282677 w 6186615"/>
              <a:gd name="connsiteY5" fmla="*/ 913825 h 915393"/>
              <a:gd name="connsiteX6" fmla="*/ 3685567 w 6186615"/>
              <a:gd name="connsiteY6" fmla="*/ 2408 h 915393"/>
              <a:gd name="connsiteX7" fmla="*/ 4588090 w 6186615"/>
              <a:gd name="connsiteY7" fmla="*/ 3140 h 915393"/>
              <a:gd name="connsiteX8" fmla="*/ 4984280 w 6186615"/>
              <a:gd name="connsiteY8" fmla="*/ 914191 h 915393"/>
              <a:gd name="connsiteX9" fmla="*/ 5587828 w 6186615"/>
              <a:gd name="connsiteY9" fmla="*/ 915393 h 915393"/>
              <a:gd name="connsiteX10" fmla="*/ 5968637 w 6186615"/>
              <a:gd name="connsiteY10" fmla="*/ 419 h 915393"/>
              <a:gd name="connsiteX11" fmla="*/ 6186615 w 6186615"/>
              <a:gd name="connsiteY11" fmla="*/ 1203 h 915393"/>
              <a:gd name="connsiteX0" fmla="*/ 0 w 6227406"/>
              <a:gd name="connsiteY0" fmla="*/ 917542 h 917542"/>
              <a:gd name="connsiteX1" fmla="*/ 1060962 w 6227406"/>
              <a:gd name="connsiteY1" fmla="*/ 911836 h 917542"/>
              <a:gd name="connsiteX2" fmla="*/ 1438997 w 6227406"/>
              <a:gd name="connsiteY2" fmla="*/ 5546 h 917542"/>
              <a:gd name="connsiteX3" fmla="*/ 1972536 w 6227406"/>
              <a:gd name="connsiteY3" fmla="*/ 0 h 917542"/>
              <a:gd name="connsiteX4" fmla="*/ 2355334 w 6227406"/>
              <a:gd name="connsiteY4" fmla="*/ 912621 h 917542"/>
              <a:gd name="connsiteX5" fmla="*/ 3323468 w 6227406"/>
              <a:gd name="connsiteY5" fmla="*/ 913825 h 917542"/>
              <a:gd name="connsiteX6" fmla="*/ 3726358 w 6227406"/>
              <a:gd name="connsiteY6" fmla="*/ 2408 h 917542"/>
              <a:gd name="connsiteX7" fmla="*/ 4628881 w 6227406"/>
              <a:gd name="connsiteY7" fmla="*/ 3140 h 917542"/>
              <a:gd name="connsiteX8" fmla="*/ 5025071 w 6227406"/>
              <a:gd name="connsiteY8" fmla="*/ 914191 h 917542"/>
              <a:gd name="connsiteX9" fmla="*/ 5628619 w 6227406"/>
              <a:gd name="connsiteY9" fmla="*/ 915393 h 917542"/>
              <a:gd name="connsiteX10" fmla="*/ 6009428 w 6227406"/>
              <a:gd name="connsiteY10" fmla="*/ 419 h 917542"/>
              <a:gd name="connsiteX11" fmla="*/ 6227406 w 6227406"/>
              <a:gd name="connsiteY11" fmla="*/ 1203 h 917542"/>
              <a:gd name="connsiteX0" fmla="*/ 0 w 6009428"/>
              <a:gd name="connsiteY0" fmla="*/ 917542 h 917542"/>
              <a:gd name="connsiteX1" fmla="*/ 1060962 w 6009428"/>
              <a:gd name="connsiteY1" fmla="*/ 911836 h 917542"/>
              <a:gd name="connsiteX2" fmla="*/ 1438997 w 6009428"/>
              <a:gd name="connsiteY2" fmla="*/ 5546 h 917542"/>
              <a:gd name="connsiteX3" fmla="*/ 1972536 w 6009428"/>
              <a:gd name="connsiteY3" fmla="*/ 0 h 917542"/>
              <a:gd name="connsiteX4" fmla="*/ 2355334 w 6009428"/>
              <a:gd name="connsiteY4" fmla="*/ 912621 h 917542"/>
              <a:gd name="connsiteX5" fmla="*/ 3323468 w 6009428"/>
              <a:gd name="connsiteY5" fmla="*/ 913825 h 917542"/>
              <a:gd name="connsiteX6" fmla="*/ 3726358 w 6009428"/>
              <a:gd name="connsiteY6" fmla="*/ 2408 h 917542"/>
              <a:gd name="connsiteX7" fmla="*/ 4628881 w 6009428"/>
              <a:gd name="connsiteY7" fmla="*/ 3140 h 917542"/>
              <a:gd name="connsiteX8" fmla="*/ 5025071 w 6009428"/>
              <a:gd name="connsiteY8" fmla="*/ 914191 h 917542"/>
              <a:gd name="connsiteX9" fmla="*/ 5628619 w 6009428"/>
              <a:gd name="connsiteY9" fmla="*/ 915393 h 917542"/>
              <a:gd name="connsiteX10" fmla="*/ 6009428 w 6009428"/>
              <a:gd name="connsiteY10" fmla="*/ 419 h 917542"/>
              <a:gd name="connsiteX0" fmla="*/ 0 w 5628619"/>
              <a:gd name="connsiteY0" fmla="*/ 917542 h 917542"/>
              <a:gd name="connsiteX1" fmla="*/ 1060962 w 5628619"/>
              <a:gd name="connsiteY1" fmla="*/ 911836 h 917542"/>
              <a:gd name="connsiteX2" fmla="*/ 1438997 w 5628619"/>
              <a:gd name="connsiteY2" fmla="*/ 5546 h 917542"/>
              <a:gd name="connsiteX3" fmla="*/ 1972536 w 5628619"/>
              <a:gd name="connsiteY3" fmla="*/ 0 h 917542"/>
              <a:gd name="connsiteX4" fmla="*/ 2355334 w 5628619"/>
              <a:gd name="connsiteY4" fmla="*/ 912621 h 917542"/>
              <a:gd name="connsiteX5" fmla="*/ 3323468 w 5628619"/>
              <a:gd name="connsiteY5" fmla="*/ 913825 h 917542"/>
              <a:gd name="connsiteX6" fmla="*/ 3726358 w 5628619"/>
              <a:gd name="connsiteY6" fmla="*/ 2408 h 917542"/>
              <a:gd name="connsiteX7" fmla="*/ 4628881 w 5628619"/>
              <a:gd name="connsiteY7" fmla="*/ 3140 h 917542"/>
              <a:gd name="connsiteX8" fmla="*/ 5025071 w 5628619"/>
              <a:gd name="connsiteY8" fmla="*/ 914191 h 917542"/>
              <a:gd name="connsiteX9" fmla="*/ 5628619 w 5628619"/>
              <a:gd name="connsiteY9" fmla="*/ 915393 h 917542"/>
              <a:gd name="connsiteX0" fmla="*/ 0 w 5628619"/>
              <a:gd name="connsiteY0" fmla="*/ 917542 h 917542"/>
              <a:gd name="connsiteX1" fmla="*/ 1060962 w 5628619"/>
              <a:gd name="connsiteY1" fmla="*/ 911836 h 917542"/>
              <a:gd name="connsiteX2" fmla="*/ 1438997 w 5628619"/>
              <a:gd name="connsiteY2" fmla="*/ 5546 h 917542"/>
              <a:gd name="connsiteX3" fmla="*/ 1972536 w 5628619"/>
              <a:gd name="connsiteY3" fmla="*/ 0 h 917542"/>
              <a:gd name="connsiteX4" fmla="*/ 2355334 w 5628619"/>
              <a:gd name="connsiteY4" fmla="*/ 912621 h 917542"/>
              <a:gd name="connsiteX5" fmla="*/ 3323468 w 5628619"/>
              <a:gd name="connsiteY5" fmla="*/ 913825 h 917542"/>
              <a:gd name="connsiteX6" fmla="*/ 4628881 w 5628619"/>
              <a:gd name="connsiteY6" fmla="*/ 3140 h 917542"/>
              <a:gd name="connsiteX7" fmla="*/ 5025071 w 5628619"/>
              <a:gd name="connsiteY7" fmla="*/ 914191 h 917542"/>
              <a:gd name="connsiteX8" fmla="*/ 5628619 w 5628619"/>
              <a:gd name="connsiteY8" fmla="*/ 915393 h 917542"/>
              <a:gd name="connsiteX0" fmla="*/ 0 w 5628619"/>
              <a:gd name="connsiteY0" fmla="*/ 917542 h 917542"/>
              <a:gd name="connsiteX1" fmla="*/ 1060962 w 5628619"/>
              <a:gd name="connsiteY1" fmla="*/ 911836 h 917542"/>
              <a:gd name="connsiteX2" fmla="*/ 1438997 w 5628619"/>
              <a:gd name="connsiteY2" fmla="*/ 5546 h 917542"/>
              <a:gd name="connsiteX3" fmla="*/ 1972536 w 5628619"/>
              <a:gd name="connsiteY3" fmla="*/ 0 h 917542"/>
              <a:gd name="connsiteX4" fmla="*/ 2355334 w 5628619"/>
              <a:gd name="connsiteY4" fmla="*/ 912621 h 917542"/>
              <a:gd name="connsiteX5" fmla="*/ 3323468 w 5628619"/>
              <a:gd name="connsiteY5" fmla="*/ 913825 h 917542"/>
              <a:gd name="connsiteX6" fmla="*/ 5025071 w 5628619"/>
              <a:gd name="connsiteY6" fmla="*/ 914191 h 917542"/>
              <a:gd name="connsiteX7" fmla="*/ 5628619 w 5628619"/>
              <a:gd name="connsiteY7" fmla="*/ 915393 h 917542"/>
              <a:gd name="connsiteX0" fmla="*/ 0 w 5628619"/>
              <a:gd name="connsiteY0" fmla="*/ 917542 h 917542"/>
              <a:gd name="connsiteX1" fmla="*/ 1060962 w 5628619"/>
              <a:gd name="connsiteY1" fmla="*/ 911836 h 917542"/>
              <a:gd name="connsiteX2" fmla="*/ 1438997 w 5628619"/>
              <a:gd name="connsiteY2" fmla="*/ 5546 h 917542"/>
              <a:gd name="connsiteX3" fmla="*/ 1972536 w 5628619"/>
              <a:gd name="connsiteY3" fmla="*/ 0 h 917542"/>
              <a:gd name="connsiteX4" fmla="*/ 2355334 w 5628619"/>
              <a:gd name="connsiteY4" fmla="*/ 912621 h 917542"/>
              <a:gd name="connsiteX5" fmla="*/ 5025071 w 5628619"/>
              <a:gd name="connsiteY5" fmla="*/ 914191 h 917542"/>
              <a:gd name="connsiteX6" fmla="*/ 5628619 w 5628619"/>
              <a:gd name="connsiteY6" fmla="*/ 915393 h 917542"/>
              <a:gd name="connsiteX0" fmla="*/ 0 w 5628619"/>
              <a:gd name="connsiteY0" fmla="*/ 917542 h 917542"/>
              <a:gd name="connsiteX1" fmla="*/ 1060962 w 5628619"/>
              <a:gd name="connsiteY1" fmla="*/ 911836 h 917542"/>
              <a:gd name="connsiteX2" fmla="*/ 1438997 w 5628619"/>
              <a:gd name="connsiteY2" fmla="*/ 5546 h 917542"/>
              <a:gd name="connsiteX3" fmla="*/ 1972536 w 5628619"/>
              <a:gd name="connsiteY3" fmla="*/ 0 h 917542"/>
              <a:gd name="connsiteX4" fmla="*/ 5025071 w 5628619"/>
              <a:gd name="connsiteY4" fmla="*/ 914191 h 917542"/>
              <a:gd name="connsiteX5" fmla="*/ 5628619 w 5628619"/>
              <a:gd name="connsiteY5" fmla="*/ 915393 h 917542"/>
              <a:gd name="connsiteX0" fmla="*/ 0 w 5628619"/>
              <a:gd name="connsiteY0" fmla="*/ 917542 h 917542"/>
              <a:gd name="connsiteX1" fmla="*/ 1060962 w 5628619"/>
              <a:gd name="connsiteY1" fmla="*/ 911836 h 917542"/>
              <a:gd name="connsiteX2" fmla="*/ 1438997 w 5628619"/>
              <a:gd name="connsiteY2" fmla="*/ 5546 h 917542"/>
              <a:gd name="connsiteX3" fmla="*/ 1972536 w 5628619"/>
              <a:gd name="connsiteY3" fmla="*/ 0 h 917542"/>
              <a:gd name="connsiteX4" fmla="*/ 5628619 w 5628619"/>
              <a:gd name="connsiteY4" fmla="*/ 915393 h 917542"/>
              <a:gd name="connsiteX0" fmla="*/ 0 w 1972536"/>
              <a:gd name="connsiteY0" fmla="*/ 917542 h 917542"/>
              <a:gd name="connsiteX1" fmla="*/ 1060962 w 1972536"/>
              <a:gd name="connsiteY1" fmla="*/ 911836 h 917542"/>
              <a:gd name="connsiteX2" fmla="*/ 1438997 w 1972536"/>
              <a:gd name="connsiteY2" fmla="*/ 5546 h 917542"/>
              <a:gd name="connsiteX3" fmla="*/ 1972536 w 1972536"/>
              <a:gd name="connsiteY3" fmla="*/ 0 h 917542"/>
              <a:gd name="connsiteX0" fmla="*/ 0 w 1438997"/>
              <a:gd name="connsiteY0" fmla="*/ 911996 h 911996"/>
              <a:gd name="connsiteX1" fmla="*/ 1060962 w 1438997"/>
              <a:gd name="connsiteY1" fmla="*/ 906290 h 911996"/>
              <a:gd name="connsiteX2" fmla="*/ 1438997 w 1438997"/>
              <a:gd name="connsiteY2" fmla="*/ 0 h 911996"/>
              <a:gd name="connsiteX0" fmla="*/ 0 w 1438997"/>
              <a:gd name="connsiteY0" fmla="*/ 911996 h 911996"/>
              <a:gd name="connsiteX1" fmla="*/ 1438997 w 1438997"/>
              <a:gd name="connsiteY1" fmla="*/ 0 h 911996"/>
              <a:gd name="connsiteX0" fmla="*/ 0 w 2165139"/>
              <a:gd name="connsiteY0" fmla="*/ 898549 h 898549"/>
              <a:gd name="connsiteX1" fmla="*/ 2165139 w 2165139"/>
              <a:gd name="connsiteY1" fmla="*/ 0 h 898549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8280" h="911996">
                <a:moveTo>
                  <a:pt x="0" y="911996"/>
                </a:moveTo>
                <a:cubicBezTo>
                  <a:pt x="588581" y="399632"/>
                  <a:pt x="1038073" y="2680"/>
                  <a:pt x="1748280" y="0"/>
                </a:cubicBezTo>
              </a:path>
            </a:pathLst>
          </a:custGeom>
          <a:ln w="76200" cap="rnd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5" name="Freeform 24"/>
          <p:cNvSpPr/>
          <p:nvPr/>
        </p:nvSpPr>
        <p:spPr>
          <a:xfrm>
            <a:off x="5653088" y="2971800"/>
            <a:ext cx="847596" cy="1116305"/>
          </a:xfrm>
          <a:custGeom>
            <a:avLst/>
            <a:gdLst>
              <a:gd name="connsiteX0" fmla="*/ 0 w 5109883"/>
              <a:gd name="connsiteY0" fmla="*/ 551329 h 551329"/>
              <a:gd name="connsiteX1" fmla="*/ 847165 w 5109883"/>
              <a:gd name="connsiteY1" fmla="*/ 524435 h 551329"/>
              <a:gd name="connsiteX2" fmla="*/ 1075765 w 5109883"/>
              <a:gd name="connsiteY2" fmla="*/ 80682 h 551329"/>
              <a:gd name="connsiteX3" fmla="*/ 1627094 w 5109883"/>
              <a:gd name="connsiteY3" fmla="*/ 53788 h 551329"/>
              <a:gd name="connsiteX4" fmla="*/ 1896036 w 5109883"/>
              <a:gd name="connsiteY4" fmla="*/ 510988 h 551329"/>
              <a:gd name="connsiteX5" fmla="*/ 2743200 w 5109883"/>
              <a:gd name="connsiteY5" fmla="*/ 551329 h 551329"/>
              <a:gd name="connsiteX6" fmla="*/ 2850777 w 5109883"/>
              <a:gd name="connsiteY6" fmla="*/ 134471 h 551329"/>
              <a:gd name="connsiteX7" fmla="*/ 3724836 w 5109883"/>
              <a:gd name="connsiteY7" fmla="*/ 0 h 551329"/>
              <a:gd name="connsiteX8" fmla="*/ 3886200 w 5109883"/>
              <a:gd name="connsiteY8" fmla="*/ 484094 h 551329"/>
              <a:gd name="connsiteX9" fmla="*/ 4518212 w 5109883"/>
              <a:gd name="connsiteY9" fmla="*/ 524435 h 551329"/>
              <a:gd name="connsiteX10" fmla="*/ 4760259 w 5109883"/>
              <a:gd name="connsiteY10" fmla="*/ 107576 h 551329"/>
              <a:gd name="connsiteX11" fmla="*/ 5109883 w 5109883"/>
              <a:gd name="connsiteY11" fmla="*/ 94129 h 551329"/>
              <a:gd name="connsiteX0" fmla="*/ 0 w 5116999"/>
              <a:gd name="connsiteY0" fmla="*/ 551329 h 551329"/>
              <a:gd name="connsiteX1" fmla="*/ 854281 w 5116999"/>
              <a:gd name="connsiteY1" fmla="*/ 524435 h 551329"/>
              <a:gd name="connsiteX2" fmla="*/ 1082881 w 5116999"/>
              <a:gd name="connsiteY2" fmla="*/ 80682 h 551329"/>
              <a:gd name="connsiteX3" fmla="*/ 1634210 w 5116999"/>
              <a:gd name="connsiteY3" fmla="*/ 53788 h 551329"/>
              <a:gd name="connsiteX4" fmla="*/ 1903152 w 5116999"/>
              <a:gd name="connsiteY4" fmla="*/ 510988 h 551329"/>
              <a:gd name="connsiteX5" fmla="*/ 2750316 w 5116999"/>
              <a:gd name="connsiteY5" fmla="*/ 551329 h 551329"/>
              <a:gd name="connsiteX6" fmla="*/ 2857893 w 5116999"/>
              <a:gd name="connsiteY6" fmla="*/ 134471 h 551329"/>
              <a:gd name="connsiteX7" fmla="*/ 3731952 w 5116999"/>
              <a:gd name="connsiteY7" fmla="*/ 0 h 551329"/>
              <a:gd name="connsiteX8" fmla="*/ 3893316 w 5116999"/>
              <a:gd name="connsiteY8" fmla="*/ 484094 h 551329"/>
              <a:gd name="connsiteX9" fmla="*/ 4525328 w 5116999"/>
              <a:gd name="connsiteY9" fmla="*/ 524435 h 551329"/>
              <a:gd name="connsiteX10" fmla="*/ 4767375 w 5116999"/>
              <a:gd name="connsiteY10" fmla="*/ 107576 h 551329"/>
              <a:gd name="connsiteX11" fmla="*/ 5116999 w 5116999"/>
              <a:gd name="connsiteY11" fmla="*/ 94129 h 551329"/>
              <a:gd name="connsiteX0" fmla="*/ 0 w 5163253"/>
              <a:gd name="connsiteY0" fmla="*/ 690091 h 690091"/>
              <a:gd name="connsiteX1" fmla="*/ 900535 w 5163253"/>
              <a:gd name="connsiteY1" fmla="*/ 524435 h 690091"/>
              <a:gd name="connsiteX2" fmla="*/ 1129135 w 5163253"/>
              <a:gd name="connsiteY2" fmla="*/ 80682 h 690091"/>
              <a:gd name="connsiteX3" fmla="*/ 1680464 w 5163253"/>
              <a:gd name="connsiteY3" fmla="*/ 53788 h 690091"/>
              <a:gd name="connsiteX4" fmla="*/ 1949406 w 5163253"/>
              <a:gd name="connsiteY4" fmla="*/ 510988 h 690091"/>
              <a:gd name="connsiteX5" fmla="*/ 2796570 w 5163253"/>
              <a:gd name="connsiteY5" fmla="*/ 551329 h 690091"/>
              <a:gd name="connsiteX6" fmla="*/ 2904147 w 5163253"/>
              <a:gd name="connsiteY6" fmla="*/ 134471 h 690091"/>
              <a:gd name="connsiteX7" fmla="*/ 3778206 w 5163253"/>
              <a:gd name="connsiteY7" fmla="*/ 0 h 690091"/>
              <a:gd name="connsiteX8" fmla="*/ 3939570 w 5163253"/>
              <a:gd name="connsiteY8" fmla="*/ 484094 h 690091"/>
              <a:gd name="connsiteX9" fmla="*/ 4571582 w 5163253"/>
              <a:gd name="connsiteY9" fmla="*/ 524435 h 690091"/>
              <a:gd name="connsiteX10" fmla="*/ 4813629 w 5163253"/>
              <a:gd name="connsiteY10" fmla="*/ 107576 h 690091"/>
              <a:gd name="connsiteX11" fmla="*/ 5163253 w 5163253"/>
              <a:gd name="connsiteY11" fmla="*/ 94129 h 690091"/>
              <a:gd name="connsiteX0" fmla="*/ 0 w 5163253"/>
              <a:gd name="connsiteY0" fmla="*/ 690091 h 690091"/>
              <a:gd name="connsiteX1" fmla="*/ 1060644 w 5163253"/>
              <a:gd name="connsiteY1" fmla="*/ 656080 h 690091"/>
              <a:gd name="connsiteX2" fmla="*/ 1129135 w 5163253"/>
              <a:gd name="connsiteY2" fmla="*/ 80682 h 690091"/>
              <a:gd name="connsiteX3" fmla="*/ 1680464 w 5163253"/>
              <a:gd name="connsiteY3" fmla="*/ 53788 h 690091"/>
              <a:gd name="connsiteX4" fmla="*/ 1949406 w 5163253"/>
              <a:gd name="connsiteY4" fmla="*/ 510988 h 690091"/>
              <a:gd name="connsiteX5" fmla="*/ 2796570 w 5163253"/>
              <a:gd name="connsiteY5" fmla="*/ 551329 h 690091"/>
              <a:gd name="connsiteX6" fmla="*/ 2904147 w 5163253"/>
              <a:gd name="connsiteY6" fmla="*/ 134471 h 690091"/>
              <a:gd name="connsiteX7" fmla="*/ 3778206 w 5163253"/>
              <a:gd name="connsiteY7" fmla="*/ 0 h 690091"/>
              <a:gd name="connsiteX8" fmla="*/ 3939570 w 5163253"/>
              <a:gd name="connsiteY8" fmla="*/ 484094 h 690091"/>
              <a:gd name="connsiteX9" fmla="*/ 4571582 w 5163253"/>
              <a:gd name="connsiteY9" fmla="*/ 524435 h 690091"/>
              <a:gd name="connsiteX10" fmla="*/ 4813629 w 5163253"/>
              <a:gd name="connsiteY10" fmla="*/ 107576 h 690091"/>
              <a:gd name="connsiteX11" fmla="*/ 5163253 w 5163253"/>
              <a:gd name="connsiteY11" fmla="*/ 94129 h 690091"/>
              <a:gd name="connsiteX0" fmla="*/ 0 w 5163253"/>
              <a:gd name="connsiteY0" fmla="*/ 690091 h 690091"/>
              <a:gd name="connsiteX1" fmla="*/ 850723 w 5163253"/>
              <a:gd name="connsiteY1" fmla="*/ 389231 h 690091"/>
              <a:gd name="connsiteX2" fmla="*/ 1129135 w 5163253"/>
              <a:gd name="connsiteY2" fmla="*/ 80682 h 690091"/>
              <a:gd name="connsiteX3" fmla="*/ 1680464 w 5163253"/>
              <a:gd name="connsiteY3" fmla="*/ 53788 h 690091"/>
              <a:gd name="connsiteX4" fmla="*/ 1949406 w 5163253"/>
              <a:gd name="connsiteY4" fmla="*/ 510988 h 690091"/>
              <a:gd name="connsiteX5" fmla="*/ 2796570 w 5163253"/>
              <a:gd name="connsiteY5" fmla="*/ 551329 h 690091"/>
              <a:gd name="connsiteX6" fmla="*/ 2904147 w 5163253"/>
              <a:gd name="connsiteY6" fmla="*/ 134471 h 690091"/>
              <a:gd name="connsiteX7" fmla="*/ 3778206 w 5163253"/>
              <a:gd name="connsiteY7" fmla="*/ 0 h 690091"/>
              <a:gd name="connsiteX8" fmla="*/ 3939570 w 5163253"/>
              <a:gd name="connsiteY8" fmla="*/ 484094 h 690091"/>
              <a:gd name="connsiteX9" fmla="*/ 4571582 w 5163253"/>
              <a:gd name="connsiteY9" fmla="*/ 524435 h 690091"/>
              <a:gd name="connsiteX10" fmla="*/ 4813629 w 5163253"/>
              <a:gd name="connsiteY10" fmla="*/ 107576 h 690091"/>
              <a:gd name="connsiteX11" fmla="*/ 5163253 w 5163253"/>
              <a:gd name="connsiteY11" fmla="*/ 94129 h 690091"/>
              <a:gd name="connsiteX0" fmla="*/ 0 w 5163253"/>
              <a:gd name="connsiteY0" fmla="*/ 690091 h 690091"/>
              <a:gd name="connsiteX1" fmla="*/ 1067760 w 5163253"/>
              <a:gd name="connsiteY1" fmla="*/ 680986 h 690091"/>
              <a:gd name="connsiteX2" fmla="*/ 1129135 w 5163253"/>
              <a:gd name="connsiteY2" fmla="*/ 80682 h 690091"/>
              <a:gd name="connsiteX3" fmla="*/ 1680464 w 5163253"/>
              <a:gd name="connsiteY3" fmla="*/ 53788 h 690091"/>
              <a:gd name="connsiteX4" fmla="*/ 1949406 w 5163253"/>
              <a:gd name="connsiteY4" fmla="*/ 510988 h 690091"/>
              <a:gd name="connsiteX5" fmla="*/ 2796570 w 5163253"/>
              <a:gd name="connsiteY5" fmla="*/ 551329 h 690091"/>
              <a:gd name="connsiteX6" fmla="*/ 2904147 w 5163253"/>
              <a:gd name="connsiteY6" fmla="*/ 134471 h 690091"/>
              <a:gd name="connsiteX7" fmla="*/ 3778206 w 5163253"/>
              <a:gd name="connsiteY7" fmla="*/ 0 h 690091"/>
              <a:gd name="connsiteX8" fmla="*/ 3939570 w 5163253"/>
              <a:gd name="connsiteY8" fmla="*/ 484094 h 690091"/>
              <a:gd name="connsiteX9" fmla="*/ 4571582 w 5163253"/>
              <a:gd name="connsiteY9" fmla="*/ 524435 h 690091"/>
              <a:gd name="connsiteX10" fmla="*/ 4813629 w 5163253"/>
              <a:gd name="connsiteY10" fmla="*/ 107576 h 690091"/>
              <a:gd name="connsiteX11" fmla="*/ 5163253 w 5163253"/>
              <a:gd name="connsiteY11" fmla="*/ 94129 h 690091"/>
              <a:gd name="connsiteX0" fmla="*/ 0 w 5163253"/>
              <a:gd name="connsiteY0" fmla="*/ 915395 h 915395"/>
              <a:gd name="connsiteX1" fmla="*/ 1067760 w 5163253"/>
              <a:gd name="connsiteY1" fmla="*/ 906290 h 915395"/>
              <a:gd name="connsiteX2" fmla="*/ 1445795 w 5163253"/>
              <a:gd name="connsiteY2" fmla="*/ 0 h 915395"/>
              <a:gd name="connsiteX3" fmla="*/ 1680464 w 5163253"/>
              <a:gd name="connsiteY3" fmla="*/ 279092 h 915395"/>
              <a:gd name="connsiteX4" fmla="*/ 1949406 w 5163253"/>
              <a:gd name="connsiteY4" fmla="*/ 736292 h 915395"/>
              <a:gd name="connsiteX5" fmla="*/ 2796570 w 5163253"/>
              <a:gd name="connsiteY5" fmla="*/ 776633 h 915395"/>
              <a:gd name="connsiteX6" fmla="*/ 2904147 w 5163253"/>
              <a:gd name="connsiteY6" fmla="*/ 359775 h 915395"/>
              <a:gd name="connsiteX7" fmla="*/ 3778206 w 5163253"/>
              <a:gd name="connsiteY7" fmla="*/ 225304 h 915395"/>
              <a:gd name="connsiteX8" fmla="*/ 3939570 w 5163253"/>
              <a:gd name="connsiteY8" fmla="*/ 709398 h 915395"/>
              <a:gd name="connsiteX9" fmla="*/ 4571582 w 5163253"/>
              <a:gd name="connsiteY9" fmla="*/ 749739 h 915395"/>
              <a:gd name="connsiteX10" fmla="*/ 4813629 w 5163253"/>
              <a:gd name="connsiteY10" fmla="*/ 332880 h 915395"/>
              <a:gd name="connsiteX11" fmla="*/ 5163253 w 5163253"/>
              <a:gd name="connsiteY11" fmla="*/ 319433 h 915395"/>
              <a:gd name="connsiteX0" fmla="*/ 0 w 5163253"/>
              <a:gd name="connsiteY0" fmla="*/ 920941 h 920941"/>
              <a:gd name="connsiteX1" fmla="*/ 1067760 w 5163253"/>
              <a:gd name="connsiteY1" fmla="*/ 911836 h 920941"/>
              <a:gd name="connsiteX2" fmla="*/ 1445795 w 5163253"/>
              <a:gd name="connsiteY2" fmla="*/ 5546 h 920941"/>
              <a:gd name="connsiteX3" fmla="*/ 1979334 w 5163253"/>
              <a:gd name="connsiteY3" fmla="*/ 0 h 920941"/>
              <a:gd name="connsiteX4" fmla="*/ 1949406 w 5163253"/>
              <a:gd name="connsiteY4" fmla="*/ 741838 h 920941"/>
              <a:gd name="connsiteX5" fmla="*/ 2796570 w 5163253"/>
              <a:gd name="connsiteY5" fmla="*/ 782179 h 920941"/>
              <a:gd name="connsiteX6" fmla="*/ 2904147 w 5163253"/>
              <a:gd name="connsiteY6" fmla="*/ 365321 h 920941"/>
              <a:gd name="connsiteX7" fmla="*/ 3778206 w 5163253"/>
              <a:gd name="connsiteY7" fmla="*/ 230850 h 920941"/>
              <a:gd name="connsiteX8" fmla="*/ 3939570 w 5163253"/>
              <a:gd name="connsiteY8" fmla="*/ 714944 h 920941"/>
              <a:gd name="connsiteX9" fmla="*/ 4571582 w 5163253"/>
              <a:gd name="connsiteY9" fmla="*/ 755285 h 920941"/>
              <a:gd name="connsiteX10" fmla="*/ 4813629 w 5163253"/>
              <a:gd name="connsiteY10" fmla="*/ 338426 h 920941"/>
              <a:gd name="connsiteX11" fmla="*/ 5163253 w 5163253"/>
              <a:gd name="connsiteY11" fmla="*/ 324979 h 920941"/>
              <a:gd name="connsiteX0" fmla="*/ 0 w 5163253"/>
              <a:gd name="connsiteY0" fmla="*/ 920941 h 920941"/>
              <a:gd name="connsiteX1" fmla="*/ 1067760 w 5163253"/>
              <a:gd name="connsiteY1" fmla="*/ 911836 h 920941"/>
              <a:gd name="connsiteX2" fmla="*/ 1445795 w 5163253"/>
              <a:gd name="connsiteY2" fmla="*/ 5546 h 920941"/>
              <a:gd name="connsiteX3" fmla="*/ 1979334 w 5163253"/>
              <a:gd name="connsiteY3" fmla="*/ 0 h 920941"/>
              <a:gd name="connsiteX4" fmla="*/ 2362132 w 5163253"/>
              <a:gd name="connsiteY4" fmla="*/ 912621 h 920941"/>
              <a:gd name="connsiteX5" fmla="*/ 2796570 w 5163253"/>
              <a:gd name="connsiteY5" fmla="*/ 782179 h 920941"/>
              <a:gd name="connsiteX6" fmla="*/ 2904147 w 5163253"/>
              <a:gd name="connsiteY6" fmla="*/ 365321 h 920941"/>
              <a:gd name="connsiteX7" fmla="*/ 3778206 w 5163253"/>
              <a:gd name="connsiteY7" fmla="*/ 230850 h 920941"/>
              <a:gd name="connsiteX8" fmla="*/ 3939570 w 5163253"/>
              <a:gd name="connsiteY8" fmla="*/ 714944 h 920941"/>
              <a:gd name="connsiteX9" fmla="*/ 4571582 w 5163253"/>
              <a:gd name="connsiteY9" fmla="*/ 755285 h 920941"/>
              <a:gd name="connsiteX10" fmla="*/ 4813629 w 5163253"/>
              <a:gd name="connsiteY10" fmla="*/ 338426 h 920941"/>
              <a:gd name="connsiteX11" fmla="*/ 5163253 w 5163253"/>
              <a:gd name="connsiteY11" fmla="*/ 324979 h 920941"/>
              <a:gd name="connsiteX0" fmla="*/ 0 w 5163253"/>
              <a:gd name="connsiteY0" fmla="*/ 920941 h 920941"/>
              <a:gd name="connsiteX1" fmla="*/ 1067760 w 5163253"/>
              <a:gd name="connsiteY1" fmla="*/ 911836 h 920941"/>
              <a:gd name="connsiteX2" fmla="*/ 1445795 w 5163253"/>
              <a:gd name="connsiteY2" fmla="*/ 5546 h 920941"/>
              <a:gd name="connsiteX3" fmla="*/ 1979334 w 5163253"/>
              <a:gd name="connsiteY3" fmla="*/ 0 h 920941"/>
              <a:gd name="connsiteX4" fmla="*/ 2362132 w 5163253"/>
              <a:gd name="connsiteY4" fmla="*/ 912621 h 920941"/>
              <a:gd name="connsiteX5" fmla="*/ 3330266 w 5163253"/>
              <a:gd name="connsiteY5" fmla="*/ 913825 h 920941"/>
              <a:gd name="connsiteX6" fmla="*/ 2904147 w 5163253"/>
              <a:gd name="connsiteY6" fmla="*/ 365321 h 920941"/>
              <a:gd name="connsiteX7" fmla="*/ 3778206 w 5163253"/>
              <a:gd name="connsiteY7" fmla="*/ 230850 h 920941"/>
              <a:gd name="connsiteX8" fmla="*/ 3939570 w 5163253"/>
              <a:gd name="connsiteY8" fmla="*/ 714944 h 920941"/>
              <a:gd name="connsiteX9" fmla="*/ 4571582 w 5163253"/>
              <a:gd name="connsiteY9" fmla="*/ 755285 h 920941"/>
              <a:gd name="connsiteX10" fmla="*/ 4813629 w 5163253"/>
              <a:gd name="connsiteY10" fmla="*/ 338426 h 920941"/>
              <a:gd name="connsiteX11" fmla="*/ 5163253 w 5163253"/>
              <a:gd name="connsiteY11" fmla="*/ 324979 h 920941"/>
              <a:gd name="connsiteX0" fmla="*/ 0 w 5163253"/>
              <a:gd name="connsiteY0" fmla="*/ 920941 h 920941"/>
              <a:gd name="connsiteX1" fmla="*/ 1067760 w 5163253"/>
              <a:gd name="connsiteY1" fmla="*/ 911836 h 920941"/>
              <a:gd name="connsiteX2" fmla="*/ 1445795 w 5163253"/>
              <a:gd name="connsiteY2" fmla="*/ 5546 h 920941"/>
              <a:gd name="connsiteX3" fmla="*/ 1979334 w 5163253"/>
              <a:gd name="connsiteY3" fmla="*/ 0 h 920941"/>
              <a:gd name="connsiteX4" fmla="*/ 2362132 w 5163253"/>
              <a:gd name="connsiteY4" fmla="*/ 912621 h 920941"/>
              <a:gd name="connsiteX5" fmla="*/ 3330266 w 5163253"/>
              <a:gd name="connsiteY5" fmla="*/ 913825 h 920941"/>
              <a:gd name="connsiteX6" fmla="*/ 3733156 w 5163253"/>
              <a:gd name="connsiteY6" fmla="*/ 2408 h 920941"/>
              <a:gd name="connsiteX7" fmla="*/ 3778206 w 5163253"/>
              <a:gd name="connsiteY7" fmla="*/ 230850 h 920941"/>
              <a:gd name="connsiteX8" fmla="*/ 3939570 w 5163253"/>
              <a:gd name="connsiteY8" fmla="*/ 714944 h 920941"/>
              <a:gd name="connsiteX9" fmla="*/ 4571582 w 5163253"/>
              <a:gd name="connsiteY9" fmla="*/ 755285 h 920941"/>
              <a:gd name="connsiteX10" fmla="*/ 4813629 w 5163253"/>
              <a:gd name="connsiteY10" fmla="*/ 338426 h 920941"/>
              <a:gd name="connsiteX11" fmla="*/ 5163253 w 5163253"/>
              <a:gd name="connsiteY11" fmla="*/ 324979 h 920941"/>
              <a:gd name="connsiteX0" fmla="*/ 0 w 5163253"/>
              <a:gd name="connsiteY0" fmla="*/ 920941 h 920941"/>
              <a:gd name="connsiteX1" fmla="*/ 1067760 w 5163253"/>
              <a:gd name="connsiteY1" fmla="*/ 911836 h 920941"/>
              <a:gd name="connsiteX2" fmla="*/ 1445795 w 5163253"/>
              <a:gd name="connsiteY2" fmla="*/ 5546 h 920941"/>
              <a:gd name="connsiteX3" fmla="*/ 1979334 w 5163253"/>
              <a:gd name="connsiteY3" fmla="*/ 0 h 920941"/>
              <a:gd name="connsiteX4" fmla="*/ 2362132 w 5163253"/>
              <a:gd name="connsiteY4" fmla="*/ 912621 h 920941"/>
              <a:gd name="connsiteX5" fmla="*/ 3330266 w 5163253"/>
              <a:gd name="connsiteY5" fmla="*/ 913825 h 920941"/>
              <a:gd name="connsiteX6" fmla="*/ 3733156 w 5163253"/>
              <a:gd name="connsiteY6" fmla="*/ 2408 h 920941"/>
              <a:gd name="connsiteX7" fmla="*/ 4635679 w 5163253"/>
              <a:gd name="connsiteY7" fmla="*/ 3140 h 920941"/>
              <a:gd name="connsiteX8" fmla="*/ 3939570 w 5163253"/>
              <a:gd name="connsiteY8" fmla="*/ 714944 h 920941"/>
              <a:gd name="connsiteX9" fmla="*/ 4571582 w 5163253"/>
              <a:gd name="connsiteY9" fmla="*/ 755285 h 920941"/>
              <a:gd name="connsiteX10" fmla="*/ 4813629 w 5163253"/>
              <a:gd name="connsiteY10" fmla="*/ 338426 h 920941"/>
              <a:gd name="connsiteX11" fmla="*/ 5163253 w 5163253"/>
              <a:gd name="connsiteY11" fmla="*/ 324979 h 920941"/>
              <a:gd name="connsiteX0" fmla="*/ 0 w 5532236"/>
              <a:gd name="connsiteY0" fmla="*/ 920941 h 920941"/>
              <a:gd name="connsiteX1" fmla="*/ 1067760 w 5532236"/>
              <a:gd name="connsiteY1" fmla="*/ 911836 h 920941"/>
              <a:gd name="connsiteX2" fmla="*/ 1445795 w 5532236"/>
              <a:gd name="connsiteY2" fmla="*/ 5546 h 920941"/>
              <a:gd name="connsiteX3" fmla="*/ 1979334 w 5532236"/>
              <a:gd name="connsiteY3" fmla="*/ 0 h 920941"/>
              <a:gd name="connsiteX4" fmla="*/ 2362132 w 5532236"/>
              <a:gd name="connsiteY4" fmla="*/ 912621 h 920941"/>
              <a:gd name="connsiteX5" fmla="*/ 3330266 w 5532236"/>
              <a:gd name="connsiteY5" fmla="*/ 913825 h 920941"/>
              <a:gd name="connsiteX6" fmla="*/ 3733156 w 5532236"/>
              <a:gd name="connsiteY6" fmla="*/ 2408 h 920941"/>
              <a:gd name="connsiteX7" fmla="*/ 4635679 w 5532236"/>
              <a:gd name="connsiteY7" fmla="*/ 3140 h 920941"/>
              <a:gd name="connsiteX8" fmla="*/ 3939570 w 5532236"/>
              <a:gd name="connsiteY8" fmla="*/ 714944 h 920941"/>
              <a:gd name="connsiteX9" fmla="*/ 5532236 w 5532236"/>
              <a:gd name="connsiteY9" fmla="*/ 591618 h 920941"/>
              <a:gd name="connsiteX10" fmla="*/ 4813629 w 5532236"/>
              <a:gd name="connsiteY10" fmla="*/ 338426 h 920941"/>
              <a:gd name="connsiteX11" fmla="*/ 5163253 w 5532236"/>
              <a:gd name="connsiteY11" fmla="*/ 324979 h 920941"/>
              <a:gd name="connsiteX0" fmla="*/ 0 w 5681776"/>
              <a:gd name="connsiteY0" fmla="*/ 920941 h 920941"/>
              <a:gd name="connsiteX1" fmla="*/ 1067760 w 5681776"/>
              <a:gd name="connsiteY1" fmla="*/ 911836 h 920941"/>
              <a:gd name="connsiteX2" fmla="*/ 1445795 w 5681776"/>
              <a:gd name="connsiteY2" fmla="*/ 5546 h 920941"/>
              <a:gd name="connsiteX3" fmla="*/ 1979334 w 5681776"/>
              <a:gd name="connsiteY3" fmla="*/ 0 h 920941"/>
              <a:gd name="connsiteX4" fmla="*/ 2362132 w 5681776"/>
              <a:gd name="connsiteY4" fmla="*/ 912621 h 920941"/>
              <a:gd name="connsiteX5" fmla="*/ 3330266 w 5681776"/>
              <a:gd name="connsiteY5" fmla="*/ 913825 h 920941"/>
              <a:gd name="connsiteX6" fmla="*/ 3733156 w 5681776"/>
              <a:gd name="connsiteY6" fmla="*/ 2408 h 920941"/>
              <a:gd name="connsiteX7" fmla="*/ 4635679 w 5681776"/>
              <a:gd name="connsiteY7" fmla="*/ 3140 h 920941"/>
              <a:gd name="connsiteX8" fmla="*/ 3939570 w 5681776"/>
              <a:gd name="connsiteY8" fmla="*/ 714944 h 920941"/>
              <a:gd name="connsiteX9" fmla="*/ 5532236 w 5681776"/>
              <a:gd name="connsiteY9" fmla="*/ 591618 h 920941"/>
              <a:gd name="connsiteX10" fmla="*/ 5681776 w 5681776"/>
              <a:gd name="connsiteY10" fmla="*/ 124948 h 920941"/>
              <a:gd name="connsiteX11" fmla="*/ 5163253 w 5681776"/>
              <a:gd name="connsiteY11" fmla="*/ 324979 h 920941"/>
              <a:gd name="connsiteX0" fmla="*/ 0 w 5789457"/>
              <a:gd name="connsiteY0" fmla="*/ 920941 h 920941"/>
              <a:gd name="connsiteX1" fmla="*/ 1067760 w 5789457"/>
              <a:gd name="connsiteY1" fmla="*/ 911836 h 920941"/>
              <a:gd name="connsiteX2" fmla="*/ 1445795 w 5789457"/>
              <a:gd name="connsiteY2" fmla="*/ 5546 h 920941"/>
              <a:gd name="connsiteX3" fmla="*/ 1979334 w 5789457"/>
              <a:gd name="connsiteY3" fmla="*/ 0 h 920941"/>
              <a:gd name="connsiteX4" fmla="*/ 2362132 w 5789457"/>
              <a:gd name="connsiteY4" fmla="*/ 912621 h 920941"/>
              <a:gd name="connsiteX5" fmla="*/ 3330266 w 5789457"/>
              <a:gd name="connsiteY5" fmla="*/ 913825 h 920941"/>
              <a:gd name="connsiteX6" fmla="*/ 3733156 w 5789457"/>
              <a:gd name="connsiteY6" fmla="*/ 2408 h 920941"/>
              <a:gd name="connsiteX7" fmla="*/ 4635679 w 5789457"/>
              <a:gd name="connsiteY7" fmla="*/ 3140 h 920941"/>
              <a:gd name="connsiteX8" fmla="*/ 3939570 w 5789457"/>
              <a:gd name="connsiteY8" fmla="*/ 714944 h 920941"/>
              <a:gd name="connsiteX9" fmla="*/ 5532236 w 5789457"/>
              <a:gd name="connsiteY9" fmla="*/ 591618 h 920941"/>
              <a:gd name="connsiteX10" fmla="*/ 5681776 w 5789457"/>
              <a:gd name="connsiteY10" fmla="*/ 124948 h 920941"/>
              <a:gd name="connsiteX11" fmla="*/ 5789457 w 5789457"/>
              <a:gd name="connsiteY11" fmla="*/ 296516 h 920941"/>
              <a:gd name="connsiteX0" fmla="*/ 0 w 5789457"/>
              <a:gd name="connsiteY0" fmla="*/ 920941 h 920941"/>
              <a:gd name="connsiteX1" fmla="*/ 1067760 w 5789457"/>
              <a:gd name="connsiteY1" fmla="*/ 911836 h 920941"/>
              <a:gd name="connsiteX2" fmla="*/ 1445795 w 5789457"/>
              <a:gd name="connsiteY2" fmla="*/ 5546 h 920941"/>
              <a:gd name="connsiteX3" fmla="*/ 1979334 w 5789457"/>
              <a:gd name="connsiteY3" fmla="*/ 0 h 920941"/>
              <a:gd name="connsiteX4" fmla="*/ 2362132 w 5789457"/>
              <a:gd name="connsiteY4" fmla="*/ 912621 h 920941"/>
              <a:gd name="connsiteX5" fmla="*/ 3330266 w 5789457"/>
              <a:gd name="connsiteY5" fmla="*/ 913825 h 920941"/>
              <a:gd name="connsiteX6" fmla="*/ 3733156 w 5789457"/>
              <a:gd name="connsiteY6" fmla="*/ 2408 h 920941"/>
              <a:gd name="connsiteX7" fmla="*/ 4635679 w 5789457"/>
              <a:gd name="connsiteY7" fmla="*/ 3140 h 920941"/>
              <a:gd name="connsiteX8" fmla="*/ 5031869 w 5789457"/>
              <a:gd name="connsiteY8" fmla="*/ 914191 h 920941"/>
              <a:gd name="connsiteX9" fmla="*/ 5532236 w 5789457"/>
              <a:gd name="connsiteY9" fmla="*/ 591618 h 920941"/>
              <a:gd name="connsiteX10" fmla="*/ 5681776 w 5789457"/>
              <a:gd name="connsiteY10" fmla="*/ 124948 h 920941"/>
              <a:gd name="connsiteX11" fmla="*/ 5789457 w 5789457"/>
              <a:gd name="connsiteY11" fmla="*/ 296516 h 920941"/>
              <a:gd name="connsiteX0" fmla="*/ 0 w 5789457"/>
              <a:gd name="connsiteY0" fmla="*/ 920941 h 920941"/>
              <a:gd name="connsiteX1" fmla="*/ 1067760 w 5789457"/>
              <a:gd name="connsiteY1" fmla="*/ 911836 h 920941"/>
              <a:gd name="connsiteX2" fmla="*/ 1445795 w 5789457"/>
              <a:gd name="connsiteY2" fmla="*/ 5546 h 920941"/>
              <a:gd name="connsiteX3" fmla="*/ 1979334 w 5789457"/>
              <a:gd name="connsiteY3" fmla="*/ 0 h 920941"/>
              <a:gd name="connsiteX4" fmla="*/ 2362132 w 5789457"/>
              <a:gd name="connsiteY4" fmla="*/ 912621 h 920941"/>
              <a:gd name="connsiteX5" fmla="*/ 3330266 w 5789457"/>
              <a:gd name="connsiteY5" fmla="*/ 913825 h 920941"/>
              <a:gd name="connsiteX6" fmla="*/ 3733156 w 5789457"/>
              <a:gd name="connsiteY6" fmla="*/ 2408 h 920941"/>
              <a:gd name="connsiteX7" fmla="*/ 4635679 w 5789457"/>
              <a:gd name="connsiteY7" fmla="*/ 3140 h 920941"/>
              <a:gd name="connsiteX8" fmla="*/ 5031869 w 5789457"/>
              <a:gd name="connsiteY8" fmla="*/ 914191 h 920941"/>
              <a:gd name="connsiteX9" fmla="*/ 5635417 w 5789457"/>
              <a:gd name="connsiteY9" fmla="*/ 915393 h 920941"/>
              <a:gd name="connsiteX10" fmla="*/ 5681776 w 5789457"/>
              <a:gd name="connsiteY10" fmla="*/ 124948 h 920941"/>
              <a:gd name="connsiteX11" fmla="*/ 5789457 w 5789457"/>
              <a:gd name="connsiteY11" fmla="*/ 296516 h 920941"/>
              <a:gd name="connsiteX0" fmla="*/ 0 w 6461915"/>
              <a:gd name="connsiteY0" fmla="*/ 920941 h 920941"/>
              <a:gd name="connsiteX1" fmla="*/ 1067760 w 6461915"/>
              <a:gd name="connsiteY1" fmla="*/ 911836 h 920941"/>
              <a:gd name="connsiteX2" fmla="*/ 1445795 w 6461915"/>
              <a:gd name="connsiteY2" fmla="*/ 5546 h 920941"/>
              <a:gd name="connsiteX3" fmla="*/ 1979334 w 6461915"/>
              <a:gd name="connsiteY3" fmla="*/ 0 h 920941"/>
              <a:gd name="connsiteX4" fmla="*/ 2362132 w 6461915"/>
              <a:gd name="connsiteY4" fmla="*/ 912621 h 920941"/>
              <a:gd name="connsiteX5" fmla="*/ 3330266 w 6461915"/>
              <a:gd name="connsiteY5" fmla="*/ 913825 h 920941"/>
              <a:gd name="connsiteX6" fmla="*/ 3733156 w 6461915"/>
              <a:gd name="connsiteY6" fmla="*/ 2408 h 920941"/>
              <a:gd name="connsiteX7" fmla="*/ 4635679 w 6461915"/>
              <a:gd name="connsiteY7" fmla="*/ 3140 h 920941"/>
              <a:gd name="connsiteX8" fmla="*/ 5031869 w 6461915"/>
              <a:gd name="connsiteY8" fmla="*/ 914191 h 920941"/>
              <a:gd name="connsiteX9" fmla="*/ 5635417 w 6461915"/>
              <a:gd name="connsiteY9" fmla="*/ 915393 h 920941"/>
              <a:gd name="connsiteX10" fmla="*/ 5681776 w 6461915"/>
              <a:gd name="connsiteY10" fmla="*/ 124948 h 920941"/>
              <a:gd name="connsiteX11" fmla="*/ 6461915 w 6461915"/>
              <a:gd name="connsiteY11" fmla="*/ 275168 h 920941"/>
              <a:gd name="connsiteX0" fmla="*/ 0 w 6461915"/>
              <a:gd name="connsiteY0" fmla="*/ 920941 h 920941"/>
              <a:gd name="connsiteX1" fmla="*/ 1067760 w 6461915"/>
              <a:gd name="connsiteY1" fmla="*/ 911836 h 920941"/>
              <a:gd name="connsiteX2" fmla="*/ 1445795 w 6461915"/>
              <a:gd name="connsiteY2" fmla="*/ 5546 h 920941"/>
              <a:gd name="connsiteX3" fmla="*/ 1979334 w 6461915"/>
              <a:gd name="connsiteY3" fmla="*/ 0 h 920941"/>
              <a:gd name="connsiteX4" fmla="*/ 2362132 w 6461915"/>
              <a:gd name="connsiteY4" fmla="*/ 912621 h 920941"/>
              <a:gd name="connsiteX5" fmla="*/ 3330266 w 6461915"/>
              <a:gd name="connsiteY5" fmla="*/ 913825 h 920941"/>
              <a:gd name="connsiteX6" fmla="*/ 3733156 w 6461915"/>
              <a:gd name="connsiteY6" fmla="*/ 2408 h 920941"/>
              <a:gd name="connsiteX7" fmla="*/ 4635679 w 6461915"/>
              <a:gd name="connsiteY7" fmla="*/ 3140 h 920941"/>
              <a:gd name="connsiteX8" fmla="*/ 5031869 w 6461915"/>
              <a:gd name="connsiteY8" fmla="*/ 914191 h 920941"/>
              <a:gd name="connsiteX9" fmla="*/ 5635417 w 6461915"/>
              <a:gd name="connsiteY9" fmla="*/ 915393 h 920941"/>
              <a:gd name="connsiteX10" fmla="*/ 6016226 w 6461915"/>
              <a:gd name="connsiteY10" fmla="*/ 419 h 920941"/>
              <a:gd name="connsiteX11" fmla="*/ 6461915 w 6461915"/>
              <a:gd name="connsiteY11" fmla="*/ 275168 h 920941"/>
              <a:gd name="connsiteX0" fmla="*/ 0 w 6234204"/>
              <a:gd name="connsiteY0" fmla="*/ 920941 h 920941"/>
              <a:gd name="connsiteX1" fmla="*/ 1067760 w 6234204"/>
              <a:gd name="connsiteY1" fmla="*/ 911836 h 920941"/>
              <a:gd name="connsiteX2" fmla="*/ 1445795 w 6234204"/>
              <a:gd name="connsiteY2" fmla="*/ 5546 h 920941"/>
              <a:gd name="connsiteX3" fmla="*/ 1979334 w 6234204"/>
              <a:gd name="connsiteY3" fmla="*/ 0 h 920941"/>
              <a:gd name="connsiteX4" fmla="*/ 2362132 w 6234204"/>
              <a:gd name="connsiteY4" fmla="*/ 912621 h 920941"/>
              <a:gd name="connsiteX5" fmla="*/ 3330266 w 6234204"/>
              <a:gd name="connsiteY5" fmla="*/ 913825 h 920941"/>
              <a:gd name="connsiteX6" fmla="*/ 3733156 w 6234204"/>
              <a:gd name="connsiteY6" fmla="*/ 2408 h 920941"/>
              <a:gd name="connsiteX7" fmla="*/ 4635679 w 6234204"/>
              <a:gd name="connsiteY7" fmla="*/ 3140 h 920941"/>
              <a:gd name="connsiteX8" fmla="*/ 5031869 w 6234204"/>
              <a:gd name="connsiteY8" fmla="*/ 914191 h 920941"/>
              <a:gd name="connsiteX9" fmla="*/ 5635417 w 6234204"/>
              <a:gd name="connsiteY9" fmla="*/ 915393 h 920941"/>
              <a:gd name="connsiteX10" fmla="*/ 6016226 w 6234204"/>
              <a:gd name="connsiteY10" fmla="*/ 419 h 920941"/>
              <a:gd name="connsiteX11" fmla="*/ 6234204 w 6234204"/>
              <a:gd name="connsiteY11" fmla="*/ 1203 h 920941"/>
              <a:gd name="connsiteX0" fmla="*/ 0 w 6186615"/>
              <a:gd name="connsiteY0" fmla="*/ 778172 h 915393"/>
              <a:gd name="connsiteX1" fmla="*/ 1020171 w 6186615"/>
              <a:gd name="connsiteY1" fmla="*/ 911836 h 915393"/>
              <a:gd name="connsiteX2" fmla="*/ 1398206 w 6186615"/>
              <a:gd name="connsiteY2" fmla="*/ 5546 h 915393"/>
              <a:gd name="connsiteX3" fmla="*/ 1931745 w 6186615"/>
              <a:gd name="connsiteY3" fmla="*/ 0 h 915393"/>
              <a:gd name="connsiteX4" fmla="*/ 2314543 w 6186615"/>
              <a:gd name="connsiteY4" fmla="*/ 912621 h 915393"/>
              <a:gd name="connsiteX5" fmla="*/ 3282677 w 6186615"/>
              <a:gd name="connsiteY5" fmla="*/ 913825 h 915393"/>
              <a:gd name="connsiteX6" fmla="*/ 3685567 w 6186615"/>
              <a:gd name="connsiteY6" fmla="*/ 2408 h 915393"/>
              <a:gd name="connsiteX7" fmla="*/ 4588090 w 6186615"/>
              <a:gd name="connsiteY7" fmla="*/ 3140 h 915393"/>
              <a:gd name="connsiteX8" fmla="*/ 4984280 w 6186615"/>
              <a:gd name="connsiteY8" fmla="*/ 914191 h 915393"/>
              <a:gd name="connsiteX9" fmla="*/ 5587828 w 6186615"/>
              <a:gd name="connsiteY9" fmla="*/ 915393 h 915393"/>
              <a:gd name="connsiteX10" fmla="*/ 5968637 w 6186615"/>
              <a:gd name="connsiteY10" fmla="*/ 419 h 915393"/>
              <a:gd name="connsiteX11" fmla="*/ 6186615 w 6186615"/>
              <a:gd name="connsiteY11" fmla="*/ 1203 h 915393"/>
              <a:gd name="connsiteX0" fmla="*/ 0 w 6227406"/>
              <a:gd name="connsiteY0" fmla="*/ 917542 h 917542"/>
              <a:gd name="connsiteX1" fmla="*/ 1060962 w 6227406"/>
              <a:gd name="connsiteY1" fmla="*/ 911836 h 917542"/>
              <a:gd name="connsiteX2" fmla="*/ 1438997 w 6227406"/>
              <a:gd name="connsiteY2" fmla="*/ 5546 h 917542"/>
              <a:gd name="connsiteX3" fmla="*/ 1972536 w 6227406"/>
              <a:gd name="connsiteY3" fmla="*/ 0 h 917542"/>
              <a:gd name="connsiteX4" fmla="*/ 2355334 w 6227406"/>
              <a:gd name="connsiteY4" fmla="*/ 912621 h 917542"/>
              <a:gd name="connsiteX5" fmla="*/ 3323468 w 6227406"/>
              <a:gd name="connsiteY5" fmla="*/ 913825 h 917542"/>
              <a:gd name="connsiteX6" fmla="*/ 3726358 w 6227406"/>
              <a:gd name="connsiteY6" fmla="*/ 2408 h 917542"/>
              <a:gd name="connsiteX7" fmla="*/ 4628881 w 6227406"/>
              <a:gd name="connsiteY7" fmla="*/ 3140 h 917542"/>
              <a:gd name="connsiteX8" fmla="*/ 5025071 w 6227406"/>
              <a:gd name="connsiteY8" fmla="*/ 914191 h 917542"/>
              <a:gd name="connsiteX9" fmla="*/ 5628619 w 6227406"/>
              <a:gd name="connsiteY9" fmla="*/ 915393 h 917542"/>
              <a:gd name="connsiteX10" fmla="*/ 6009428 w 6227406"/>
              <a:gd name="connsiteY10" fmla="*/ 419 h 917542"/>
              <a:gd name="connsiteX11" fmla="*/ 6227406 w 6227406"/>
              <a:gd name="connsiteY11" fmla="*/ 1203 h 917542"/>
              <a:gd name="connsiteX0" fmla="*/ 0 w 6009428"/>
              <a:gd name="connsiteY0" fmla="*/ 917542 h 917542"/>
              <a:gd name="connsiteX1" fmla="*/ 1060962 w 6009428"/>
              <a:gd name="connsiteY1" fmla="*/ 911836 h 917542"/>
              <a:gd name="connsiteX2" fmla="*/ 1438997 w 6009428"/>
              <a:gd name="connsiteY2" fmla="*/ 5546 h 917542"/>
              <a:gd name="connsiteX3" fmla="*/ 1972536 w 6009428"/>
              <a:gd name="connsiteY3" fmla="*/ 0 h 917542"/>
              <a:gd name="connsiteX4" fmla="*/ 2355334 w 6009428"/>
              <a:gd name="connsiteY4" fmla="*/ 912621 h 917542"/>
              <a:gd name="connsiteX5" fmla="*/ 3323468 w 6009428"/>
              <a:gd name="connsiteY5" fmla="*/ 913825 h 917542"/>
              <a:gd name="connsiteX6" fmla="*/ 3726358 w 6009428"/>
              <a:gd name="connsiteY6" fmla="*/ 2408 h 917542"/>
              <a:gd name="connsiteX7" fmla="*/ 4628881 w 6009428"/>
              <a:gd name="connsiteY7" fmla="*/ 3140 h 917542"/>
              <a:gd name="connsiteX8" fmla="*/ 5025071 w 6009428"/>
              <a:gd name="connsiteY8" fmla="*/ 914191 h 917542"/>
              <a:gd name="connsiteX9" fmla="*/ 5628619 w 6009428"/>
              <a:gd name="connsiteY9" fmla="*/ 915393 h 917542"/>
              <a:gd name="connsiteX10" fmla="*/ 6009428 w 6009428"/>
              <a:gd name="connsiteY10" fmla="*/ 419 h 917542"/>
              <a:gd name="connsiteX0" fmla="*/ 0 w 5628619"/>
              <a:gd name="connsiteY0" fmla="*/ 917542 h 917542"/>
              <a:gd name="connsiteX1" fmla="*/ 1060962 w 5628619"/>
              <a:gd name="connsiteY1" fmla="*/ 911836 h 917542"/>
              <a:gd name="connsiteX2" fmla="*/ 1438997 w 5628619"/>
              <a:gd name="connsiteY2" fmla="*/ 5546 h 917542"/>
              <a:gd name="connsiteX3" fmla="*/ 1972536 w 5628619"/>
              <a:gd name="connsiteY3" fmla="*/ 0 h 917542"/>
              <a:gd name="connsiteX4" fmla="*/ 2355334 w 5628619"/>
              <a:gd name="connsiteY4" fmla="*/ 912621 h 917542"/>
              <a:gd name="connsiteX5" fmla="*/ 3323468 w 5628619"/>
              <a:gd name="connsiteY5" fmla="*/ 913825 h 917542"/>
              <a:gd name="connsiteX6" fmla="*/ 3726358 w 5628619"/>
              <a:gd name="connsiteY6" fmla="*/ 2408 h 917542"/>
              <a:gd name="connsiteX7" fmla="*/ 4628881 w 5628619"/>
              <a:gd name="connsiteY7" fmla="*/ 3140 h 917542"/>
              <a:gd name="connsiteX8" fmla="*/ 5025071 w 5628619"/>
              <a:gd name="connsiteY8" fmla="*/ 914191 h 917542"/>
              <a:gd name="connsiteX9" fmla="*/ 5628619 w 5628619"/>
              <a:gd name="connsiteY9" fmla="*/ 915393 h 917542"/>
              <a:gd name="connsiteX0" fmla="*/ 0 w 5628619"/>
              <a:gd name="connsiteY0" fmla="*/ 917542 h 917542"/>
              <a:gd name="connsiteX1" fmla="*/ 1060962 w 5628619"/>
              <a:gd name="connsiteY1" fmla="*/ 911836 h 917542"/>
              <a:gd name="connsiteX2" fmla="*/ 1438997 w 5628619"/>
              <a:gd name="connsiteY2" fmla="*/ 5546 h 917542"/>
              <a:gd name="connsiteX3" fmla="*/ 1972536 w 5628619"/>
              <a:gd name="connsiteY3" fmla="*/ 0 h 917542"/>
              <a:gd name="connsiteX4" fmla="*/ 2355334 w 5628619"/>
              <a:gd name="connsiteY4" fmla="*/ 912621 h 917542"/>
              <a:gd name="connsiteX5" fmla="*/ 3323468 w 5628619"/>
              <a:gd name="connsiteY5" fmla="*/ 913825 h 917542"/>
              <a:gd name="connsiteX6" fmla="*/ 4628881 w 5628619"/>
              <a:gd name="connsiteY6" fmla="*/ 3140 h 917542"/>
              <a:gd name="connsiteX7" fmla="*/ 5025071 w 5628619"/>
              <a:gd name="connsiteY7" fmla="*/ 914191 h 917542"/>
              <a:gd name="connsiteX8" fmla="*/ 5628619 w 5628619"/>
              <a:gd name="connsiteY8" fmla="*/ 915393 h 917542"/>
              <a:gd name="connsiteX0" fmla="*/ 0 w 5628619"/>
              <a:gd name="connsiteY0" fmla="*/ 917542 h 917542"/>
              <a:gd name="connsiteX1" fmla="*/ 1060962 w 5628619"/>
              <a:gd name="connsiteY1" fmla="*/ 911836 h 917542"/>
              <a:gd name="connsiteX2" fmla="*/ 1438997 w 5628619"/>
              <a:gd name="connsiteY2" fmla="*/ 5546 h 917542"/>
              <a:gd name="connsiteX3" fmla="*/ 1972536 w 5628619"/>
              <a:gd name="connsiteY3" fmla="*/ 0 h 917542"/>
              <a:gd name="connsiteX4" fmla="*/ 2355334 w 5628619"/>
              <a:gd name="connsiteY4" fmla="*/ 912621 h 917542"/>
              <a:gd name="connsiteX5" fmla="*/ 3323468 w 5628619"/>
              <a:gd name="connsiteY5" fmla="*/ 913825 h 917542"/>
              <a:gd name="connsiteX6" fmla="*/ 5025071 w 5628619"/>
              <a:gd name="connsiteY6" fmla="*/ 914191 h 917542"/>
              <a:gd name="connsiteX7" fmla="*/ 5628619 w 5628619"/>
              <a:gd name="connsiteY7" fmla="*/ 915393 h 917542"/>
              <a:gd name="connsiteX0" fmla="*/ 0 w 5628619"/>
              <a:gd name="connsiteY0" fmla="*/ 917542 h 917542"/>
              <a:gd name="connsiteX1" fmla="*/ 1060962 w 5628619"/>
              <a:gd name="connsiteY1" fmla="*/ 911836 h 917542"/>
              <a:gd name="connsiteX2" fmla="*/ 1438997 w 5628619"/>
              <a:gd name="connsiteY2" fmla="*/ 5546 h 917542"/>
              <a:gd name="connsiteX3" fmla="*/ 1972536 w 5628619"/>
              <a:gd name="connsiteY3" fmla="*/ 0 h 917542"/>
              <a:gd name="connsiteX4" fmla="*/ 2355334 w 5628619"/>
              <a:gd name="connsiteY4" fmla="*/ 912621 h 917542"/>
              <a:gd name="connsiteX5" fmla="*/ 5025071 w 5628619"/>
              <a:gd name="connsiteY5" fmla="*/ 914191 h 917542"/>
              <a:gd name="connsiteX6" fmla="*/ 5628619 w 5628619"/>
              <a:gd name="connsiteY6" fmla="*/ 915393 h 917542"/>
              <a:gd name="connsiteX0" fmla="*/ 0 w 5628619"/>
              <a:gd name="connsiteY0" fmla="*/ 917542 h 917542"/>
              <a:gd name="connsiteX1" fmla="*/ 1060962 w 5628619"/>
              <a:gd name="connsiteY1" fmla="*/ 911836 h 917542"/>
              <a:gd name="connsiteX2" fmla="*/ 1438997 w 5628619"/>
              <a:gd name="connsiteY2" fmla="*/ 5546 h 917542"/>
              <a:gd name="connsiteX3" fmla="*/ 1972536 w 5628619"/>
              <a:gd name="connsiteY3" fmla="*/ 0 h 917542"/>
              <a:gd name="connsiteX4" fmla="*/ 5025071 w 5628619"/>
              <a:gd name="connsiteY4" fmla="*/ 914191 h 917542"/>
              <a:gd name="connsiteX5" fmla="*/ 5628619 w 5628619"/>
              <a:gd name="connsiteY5" fmla="*/ 915393 h 917542"/>
              <a:gd name="connsiteX0" fmla="*/ 0 w 5628619"/>
              <a:gd name="connsiteY0" fmla="*/ 917542 h 917542"/>
              <a:gd name="connsiteX1" fmla="*/ 1060962 w 5628619"/>
              <a:gd name="connsiteY1" fmla="*/ 911836 h 917542"/>
              <a:gd name="connsiteX2" fmla="*/ 1438997 w 5628619"/>
              <a:gd name="connsiteY2" fmla="*/ 5546 h 917542"/>
              <a:gd name="connsiteX3" fmla="*/ 1972536 w 5628619"/>
              <a:gd name="connsiteY3" fmla="*/ 0 h 917542"/>
              <a:gd name="connsiteX4" fmla="*/ 5628619 w 5628619"/>
              <a:gd name="connsiteY4" fmla="*/ 915393 h 917542"/>
              <a:gd name="connsiteX0" fmla="*/ 0 w 1972536"/>
              <a:gd name="connsiteY0" fmla="*/ 917542 h 917542"/>
              <a:gd name="connsiteX1" fmla="*/ 1060962 w 1972536"/>
              <a:gd name="connsiteY1" fmla="*/ 911836 h 917542"/>
              <a:gd name="connsiteX2" fmla="*/ 1438997 w 1972536"/>
              <a:gd name="connsiteY2" fmla="*/ 5546 h 917542"/>
              <a:gd name="connsiteX3" fmla="*/ 1972536 w 1972536"/>
              <a:gd name="connsiteY3" fmla="*/ 0 h 917542"/>
              <a:gd name="connsiteX0" fmla="*/ 0 w 1438997"/>
              <a:gd name="connsiteY0" fmla="*/ 911996 h 911996"/>
              <a:gd name="connsiteX1" fmla="*/ 1060962 w 1438997"/>
              <a:gd name="connsiteY1" fmla="*/ 906290 h 911996"/>
              <a:gd name="connsiteX2" fmla="*/ 1438997 w 1438997"/>
              <a:gd name="connsiteY2" fmla="*/ 0 h 911996"/>
              <a:gd name="connsiteX0" fmla="*/ 0 w 1438997"/>
              <a:gd name="connsiteY0" fmla="*/ 911996 h 911996"/>
              <a:gd name="connsiteX1" fmla="*/ 1438997 w 1438997"/>
              <a:gd name="connsiteY1" fmla="*/ 0 h 911996"/>
              <a:gd name="connsiteX0" fmla="*/ 0 w 2165139"/>
              <a:gd name="connsiteY0" fmla="*/ 898549 h 898549"/>
              <a:gd name="connsiteX1" fmla="*/ 2165139 w 2165139"/>
              <a:gd name="connsiteY1" fmla="*/ 0 h 898549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1748280"/>
              <a:gd name="connsiteY0" fmla="*/ 911996 h 911996"/>
              <a:gd name="connsiteX1" fmla="*/ 1748280 w 1748280"/>
              <a:gd name="connsiteY1" fmla="*/ 0 h 911996"/>
              <a:gd name="connsiteX0" fmla="*/ 0 w 847596"/>
              <a:gd name="connsiteY0" fmla="*/ 654613 h 654613"/>
              <a:gd name="connsiteX1" fmla="*/ 847596 w 847596"/>
              <a:gd name="connsiteY1" fmla="*/ 0 h 654613"/>
              <a:gd name="connsiteX0" fmla="*/ 0 w 847596"/>
              <a:gd name="connsiteY0" fmla="*/ 654613 h 654613"/>
              <a:gd name="connsiteX1" fmla="*/ 847596 w 847596"/>
              <a:gd name="connsiteY1" fmla="*/ 0 h 654613"/>
              <a:gd name="connsiteX0" fmla="*/ 0 w 847596"/>
              <a:gd name="connsiteY0" fmla="*/ 654613 h 654613"/>
              <a:gd name="connsiteX1" fmla="*/ 847596 w 847596"/>
              <a:gd name="connsiteY1" fmla="*/ 0 h 654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7596" h="654613">
                <a:moveTo>
                  <a:pt x="0" y="654613"/>
                </a:moveTo>
                <a:cubicBezTo>
                  <a:pt x="588581" y="142249"/>
                  <a:pt x="567157" y="176949"/>
                  <a:pt x="847596" y="0"/>
                </a:cubicBezTo>
              </a:path>
            </a:pathLst>
          </a:custGeom>
          <a:ln w="76200" cap="rnd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6" name="TextBox 25"/>
          <p:cNvSpPr txBox="1"/>
          <p:nvPr/>
        </p:nvSpPr>
        <p:spPr>
          <a:xfrm>
            <a:off x="3048000" y="2038290"/>
            <a:ext cx="203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sin(x)=|sin(x)|</a:t>
            </a:r>
            <a:endParaRPr lang="en-US" sz="2000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00800" y="48006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sin(x)</a:t>
            </a:r>
            <a:endParaRPr lang="en-US" sz="2000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Oval 27"/>
          <p:cNvSpPr/>
          <p:nvPr/>
        </p:nvSpPr>
        <p:spPr>
          <a:xfrm>
            <a:off x="5167314" y="33909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Oval 28"/>
          <p:cNvSpPr/>
          <p:nvPr/>
        </p:nvSpPr>
        <p:spPr>
          <a:xfrm>
            <a:off x="5791200" y="36576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Oval 29"/>
          <p:cNvSpPr/>
          <p:nvPr/>
        </p:nvSpPr>
        <p:spPr>
          <a:xfrm>
            <a:off x="5791200" y="434340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TextBox 30"/>
          <p:cNvSpPr txBox="1"/>
          <p:nvPr/>
        </p:nvSpPr>
        <p:spPr>
          <a:xfrm>
            <a:off x="3795714" y="3277921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sin(x</a:t>
            </a:r>
            <a:r>
              <a:rPr lang="en-US" sz="2000" baseline="-250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  <a:endParaRPr lang="en-US" sz="2000" baseline="-250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91025" y="4274223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sin(x</a:t>
            </a:r>
            <a:r>
              <a:rPr lang="en-US" sz="2000" baseline="-250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i+1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  <a:endParaRPr lang="en-US" sz="2000" baseline="-250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658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3276600"/>
            <a:ext cx="3048000" cy="5334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Rectangle 23"/>
          <p:cNvSpPr/>
          <p:nvPr/>
        </p:nvSpPr>
        <p:spPr>
          <a:xfrm>
            <a:off x="3052762" y="5029200"/>
            <a:ext cx="3048000" cy="5334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Трептене</a:t>
            </a:r>
          </a:p>
          <a:p>
            <a:pPr lvl="1"/>
            <a:r>
              <a:rPr lang="bg-BG" dirty="0" smtClean="0"/>
              <a:t>Винаги има трептене, но с нулева амплитуда</a:t>
            </a:r>
          </a:p>
          <a:p>
            <a:pPr lvl="1"/>
            <a:r>
              <a:rPr lang="bg-BG" dirty="0" smtClean="0"/>
              <a:t>При удар амплитудата става ненулева и трептенето започва да се вижда</a:t>
            </a:r>
            <a:endParaRPr lang="en-US" dirty="0" smtClean="0"/>
          </a:p>
          <a:p>
            <a:pPr lvl="1"/>
            <a:r>
              <a:rPr lang="bg-BG" dirty="0" smtClean="0"/>
              <a:t>Амплитудата се намалява непрекъснато за затихване</a:t>
            </a:r>
          </a:p>
          <a:p>
            <a:pPr lvl="1"/>
            <a:r>
              <a:rPr lang="bg-BG" dirty="0" smtClean="0"/>
              <a:t>Трик: трептенето на зоната става с изкуствени ленти отгоре и отдолу – трептят лентите, а не зоната</a:t>
            </a:r>
          </a:p>
        </p:txBody>
      </p:sp>
      <p:sp>
        <p:nvSpPr>
          <p:cNvPr id="9" name="Rectangle 8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3200400" y="3733800"/>
            <a:ext cx="2743200" cy="1752600"/>
          </a:xfrm>
          <a:prstGeom prst="rect">
            <a:avLst/>
          </a:prstGeom>
          <a:solidFill>
            <a:schemeClr val="accent1"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248400" y="3086100"/>
            <a:ext cx="0" cy="914400"/>
          </a:xfrm>
          <a:prstGeom prst="straightConnector1">
            <a:avLst/>
          </a:prstGeom>
          <a:ln w="57150" cap="rnd"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248400" y="4843464"/>
            <a:ext cx="0" cy="914400"/>
          </a:xfrm>
          <a:prstGeom prst="straightConnector1">
            <a:avLst/>
          </a:prstGeom>
          <a:ln w="57150" cap="rnd"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180944" y="3709480"/>
            <a:ext cx="2779776" cy="9144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2" name="Rectangle 41"/>
          <p:cNvSpPr/>
          <p:nvPr/>
        </p:nvSpPr>
        <p:spPr>
          <a:xfrm>
            <a:off x="3176080" y="5038928"/>
            <a:ext cx="2779776" cy="47548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1703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</a:t>
            </a:r>
            <a:r>
              <a:rPr lang="bg-BG" dirty="0" smtClean="0"/>
              <a:t>№9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Текущо време</a:t>
            </a:r>
          </a:p>
          <a:p>
            <a:pPr lvl="1"/>
            <a:r>
              <a:rPr lang="bg-BG" dirty="0" smtClean="0"/>
              <a:t>Обект </a:t>
            </a:r>
            <a:r>
              <a:rPr lang="en-US" dirty="0" smtClean="0"/>
              <a:t>Date</a:t>
            </a:r>
            <a:r>
              <a:rPr lang="bg-BG" dirty="0" smtClean="0"/>
              <a:t> без параметри използва текущото време</a:t>
            </a:r>
          </a:p>
          <a:p>
            <a:pPr lvl="1"/>
            <a:r>
              <a:rPr lang="bg-BG" dirty="0" smtClean="0"/>
              <a:t>Секундата, минутата и часът се извличат с методи на </a:t>
            </a:r>
            <a:r>
              <a:rPr lang="en-US" dirty="0" smtClean="0"/>
              <a:t>Date</a:t>
            </a:r>
          </a:p>
          <a:p>
            <a:pPr lvl="1"/>
            <a:endParaRPr lang="en-US" dirty="0"/>
          </a:p>
          <a:p>
            <a:r>
              <a:rPr lang="bg-BG" dirty="0" smtClean="0"/>
              <a:t>Стрелки</a:t>
            </a:r>
          </a:p>
          <a:p>
            <a:pPr lvl="1"/>
            <a:r>
              <a:rPr lang="bg-BG" dirty="0" smtClean="0"/>
              <a:t>За всеки час часовата стрелка се завърта на 360</a:t>
            </a:r>
            <a:r>
              <a:rPr lang="bg-BG" dirty="0" smtClean="0">
                <a:sym typeface="Symbol"/>
              </a:rPr>
              <a:t>/12 и още </a:t>
            </a:r>
            <a:r>
              <a:rPr lang="bg-BG" dirty="0" smtClean="0"/>
              <a:t>360</a:t>
            </a:r>
            <a:r>
              <a:rPr lang="bg-BG" dirty="0">
                <a:sym typeface="Symbol"/>
              </a:rPr>
              <a:t></a:t>
            </a:r>
            <a:r>
              <a:rPr lang="bg-BG" dirty="0" smtClean="0">
                <a:sym typeface="Symbol"/>
              </a:rPr>
              <a:t>/12/60 за всяка минута от часа (защо?)</a:t>
            </a:r>
          </a:p>
          <a:p>
            <a:pPr lvl="1"/>
            <a:r>
              <a:rPr lang="bg-BG" dirty="0">
                <a:sym typeface="Symbol"/>
              </a:rPr>
              <a:t>За всяка минута </a:t>
            </a:r>
            <a:r>
              <a:rPr lang="bg-BG" dirty="0" smtClean="0">
                <a:sym typeface="Symbol"/>
              </a:rPr>
              <a:t>минутната </a:t>
            </a:r>
            <a:r>
              <a:rPr lang="bg-BG" dirty="0">
                <a:sym typeface="Symbol"/>
              </a:rPr>
              <a:t>стрелка </a:t>
            </a:r>
            <a:r>
              <a:rPr lang="bg-BG" dirty="0" smtClean="0">
                <a:sym typeface="Symbol"/>
              </a:rPr>
              <a:t>се завърта на </a:t>
            </a:r>
            <a:r>
              <a:rPr lang="bg-BG" dirty="0"/>
              <a:t>360</a:t>
            </a:r>
            <a:r>
              <a:rPr lang="bg-BG" dirty="0">
                <a:sym typeface="Symbol"/>
              </a:rPr>
              <a:t>/</a:t>
            </a:r>
            <a:r>
              <a:rPr lang="bg-BG" dirty="0" smtClean="0">
                <a:sym typeface="Symbol"/>
              </a:rPr>
              <a:t>60 и още </a:t>
            </a:r>
            <a:r>
              <a:rPr lang="bg-BG" dirty="0"/>
              <a:t>360</a:t>
            </a:r>
            <a:r>
              <a:rPr lang="bg-BG" dirty="0">
                <a:sym typeface="Symbol"/>
              </a:rPr>
              <a:t></a:t>
            </a:r>
            <a:r>
              <a:rPr lang="bg-BG" dirty="0" smtClean="0">
                <a:sym typeface="Symbol"/>
              </a:rPr>
              <a:t>/60/</a:t>
            </a:r>
            <a:r>
              <a:rPr lang="bg-BG" dirty="0" err="1" smtClean="0">
                <a:sym typeface="Symbol"/>
              </a:rPr>
              <a:t>60</a:t>
            </a:r>
            <a:r>
              <a:rPr lang="bg-BG" dirty="0" smtClean="0">
                <a:sym typeface="Symbol"/>
              </a:rPr>
              <a:t> </a:t>
            </a:r>
            <a:r>
              <a:rPr lang="bg-BG" dirty="0">
                <a:sym typeface="Symbol"/>
              </a:rPr>
              <a:t>за всяка </a:t>
            </a:r>
            <a:r>
              <a:rPr lang="bg-BG" dirty="0" smtClean="0">
                <a:sym typeface="Symbol"/>
              </a:rPr>
              <a:t>секунда от минутата (защо</a:t>
            </a:r>
            <a:r>
              <a:rPr lang="bg-BG" dirty="0">
                <a:sym typeface="Symbol"/>
              </a:rPr>
              <a:t>?)</a:t>
            </a:r>
            <a:endParaRPr lang="bg-BG" dirty="0" smtClean="0">
              <a:sym typeface="Symbol"/>
            </a:endParaRPr>
          </a:p>
          <a:p>
            <a:pPr lvl="1"/>
            <a:r>
              <a:rPr lang="bg-BG" dirty="0" smtClean="0">
                <a:sym typeface="Symbol"/>
              </a:rPr>
              <a:t>За </a:t>
            </a:r>
            <a:r>
              <a:rPr lang="bg-BG" dirty="0">
                <a:sym typeface="Symbol"/>
              </a:rPr>
              <a:t>всяка </a:t>
            </a:r>
            <a:r>
              <a:rPr lang="bg-BG" dirty="0" smtClean="0">
                <a:sym typeface="Symbol"/>
              </a:rPr>
              <a:t>секунда </a:t>
            </a:r>
            <a:r>
              <a:rPr lang="bg-BG" dirty="0" err="1" smtClean="0">
                <a:sym typeface="Symbol"/>
              </a:rPr>
              <a:t>секундната</a:t>
            </a:r>
            <a:r>
              <a:rPr lang="bg-BG" dirty="0" smtClean="0">
                <a:sym typeface="Symbol"/>
              </a:rPr>
              <a:t> стрелка се завърта на </a:t>
            </a:r>
            <a:r>
              <a:rPr lang="bg-BG" dirty="0"/>
              <a:t>360</a:t>
            </a:r>
            <a:r>
              <a:rPr lang="bg-BG" dirty="0">
                <a:sym typeface="Symbol"/>
              </a:rPr>
              <a:t>/</a:t>
            </a:r>
            <a:r>
              <a:rPr lang="bg-BG" dirty="0" smtClean="0">
                <a:sym typeface="Symbol"/>
              </a:rPr>
              <a:t>60</a:t>
            </a:r>
            <a:endParaRPr lang="bg-BG" dirty="0"/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75400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Край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Движение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7704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№1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Нащърбена пътека</a:t>
            </a:r>
            <a:endParaRPr lang="en-US" dirty="0"/>
          </a:p>
          <a:p>
            <a:pPr lvl="1"/>
            <a:r>
              <a:rPr lang="bg-BG" dirty="0" smtClean="0"/>
              <a:t>Самата пътека е </a:t>
            </a:r>
            <a:r>
              <a:rPr lang="en-US" b="1" dirty="0" smtClean="0"/>
              <a:t>n</a:t>
            </a:r>
            <a:r>
              <a:rPr lang="en-US" dirty="0" smtClean="0"/>
              <a:t>-</a:t>
            </a:r>
            <a:r>
              <a:rPr lang="bg-BG" dirty="0" smtClean="0"/>
              <a:t>ъгълник с разместени върхове</a:t>
            </a:r>
          </a:p>
          <a:p>
            <a:pPr lvl="1"/>
            <a:r>
              <a:rPr lang="bg-BG" dirty="0" smtClean="0"/>
              <a:t>Във върховете на пътеката има сфери</a:t>
            </a:r>
          </a:p>
          <a:p>
            <a:pPr lvl="1"/>
            <a:r>
              <a:rPr lang="bg-BG" dirty="0" smtClean="0"/>
              <a:t>Страните на многоъгълника са от цилиндри, които са ориентирани директно чрез матрица</a:t>
            </a:r>
          </a:p>
          <a:p>
            <a:pPr lvl="1"/>
            <a:endParaRPr lang="bg-BG" dirty="0"/>
          </a:p>
          <a:p>
            <a:r>
              <a:rPr lang="bg-BG" dirty="0" smtClean="0"/>
              <a:t>Движение</a:t>
            </a:r>
          </a:p>
          <a:p>
            <a:pPr lvl="1"/>
            <a:r>
              <a:rPr lang="bg-BG" dirty="0" smtClean="0"/>
              <a:t>От номера на кадъра </a:t>
            </a:r>
            <a:r>
              <a:rPr lang="en-US" b="1" dirty="0" smtClean="0"/>
              <a:t>frame</a:t>
            </a:r>
            <a:r>
              <a:rPr lang="en-US" dirty="0" smtClean="0"/>
              <a:t> </a:t>
            </a:r>
            <a:r>
              <a:rPr lang="bg-BG" dirty="0" smtClean="0"/>
              <a:t>намираме на коя отсечка е движението</a:t>
            </a:r>
            <a:r>
              <a:rPr lang="en-US" dirty="0" smtClean="0"/>
              <a:t> –</a:t>
            </a:r>
            <a:r>
              <a:rPr lang="bg-BG" dirty="0" smtClean="0"/>
              <a:t> от </a:t>
            </a:r>
            <a:r>
              <a:rPr lang="en-US" b="1" dirty="0" smtClean="0"/>
              <a:t>p</a:t>
            </a:r>
            <a:r>
              <a:rPr lang="en-US" dirty="0" smtClean="0"/>
              <a:t>[</a:t>
            </a:r>
            <a:r>
              <a:rPr lang="en-US" b="1" dirty="0" err="1" smtClean="0"/>
              <a:t>i</a:t>
            </a:r>
            <a:r>
              <a:rPr lang="en-US" dirty="0" smtClean="0"/>
              <a:t>]</a:t>
            </a:r>
            <a:r>
              <a:rPr lang="bg-BG" dirty="0" smtClean="0"/>
              <a:t> до </a:t>
            </a:r>
            <a:r>
              <a:rPr lang="en-US" b="1" dirty="0" smtClean="0"/>
              <a:t>p</a:t>
            </a:r>
            <a:r>
              <a:rPr lang="en-US" dirty="0" smtClean="0"/>
              <a:t>[</a:t>
            </a:r>
            <a:r>
              <a:rPr lang="en-US" b="1" dirty="0" smtClean="0"/>
              <a:t>j</a:t>
            </a:r>
            <a:r>
              <a:rPr lang="en-US" dirty="0" smtClean="0"/>
              <a:t>]</a:t>
            </a:r>
          </a:p>
          <a:p>
            <a:pPr lvl="1"/>
            <a:r>
              <a:rPr lang="bg-BG" dirty="0" smtClean="0"/>
              <a:t>Самото движение е </a:t>
            </a:r>
            <a:r>
              <a:rPr lang="bg-BG" dirty="0"/>
              <a:t>линейна комбинация от </a:t>
            </a:r>
            <a:r>
              <a:rPr lang="en-US" b="1" dirty="0"/>
              <a:t>p</a:t>
            </a:r>
            <a:r>
              <a:rPr lang="en-US" dirty="0"/>
              <a:t>[</a:t>
            </a:r>
            <a:r>
              <a:rPr lang="en-US" b="1" dirty="0" err="1"/>
              <a:t>i</a:t>
            </a:r>
            <a:r>
              <a:rPr lang="en-US" dirty="0"/>
              <a:t>]</a:t>
            </a:r>
            <a:r>
              <a:rPr lang="bg-BG" dirty="0"/>
              <a:t> </a:t>
            </a:r>
            <a:r>
              <a:rPr lang="bg-BG" dirty="0" smtClean="0"/>
              <a:t>и </a:t>
            </a:r>
            <a:r>
              <a:rPr lang="en-US" b="1" dirty="0"/>
              <a:t>p</a:t>
            </a:r>
            <a:r>
              <a:rPr lang="en-US" dirty="0"/>
              <a:t>[</a:t>
            </a:r>
            <a:r>
              <a:rPr lang="en-US" b="1" dirty="0"/>
              <a:t>j</a:t>
            </a:r>
            <a:r>
              <a:rPr lang="en-US" dirty="0"/>
              <a:t>]</a:t>
            </a:r>
            <a:endParaRPr lang="bg-BG" dirty="0" smtClean="0"/>
          </a:p>
        </p:txBody>
      </p:sp>
      <p:sp>
        <p:nvSpPr>
          <p:cNvPr id="27" name="Rectangle 26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8114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№2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Скорост на движение</a:t>
            </a:r>
          </a:p>
          <a:p>
            <a:pPr lvl="1"/>
            <a:r>
              <a:rPr lang="bg-BG" dirty="0" smtClean="0"/>
              <a:t>Ръб на куба е с дължина 24</a:t>
            </a:r>
          </a:p>
          <a:p>
            <a:pPr lvl="1"/>
            <a:r>
              <a:rPr lang="bg-BG" dirty="0" smtClean="0"/>
              <a:t>Скоростта на движение на топчето е 0.4</a:t>
            </a:r>
          </a:p>
          <a:p>
            <a:pPr lvl="1"/>
            <a:endParaRPr lang="bg-BG" dirty="0"/>
          </a:p>
          <a:p>
            <a:r>
              <a:rPr lang="bg-BG" dirty="0" smtClean="0"/>
              <a:t>Изминаване на ръб</a:t>
            </a:r>
          </a:p>
          <a:p>
            <a:pPr lvl="1"/>
            <a:r>
              <a:rPr lang="bg-BG" dirty="0"/>
              <a:t>Р</a:t>
            </a:r>
            <a:r>
              <a:rPr lang="bg-BG" dirty="0" smtClean="0"/>
              <a:t>ъб се изминава за 60 кадъра (24 = 60х0.4)</a:t>
            </a:r>
          </a:p>
          <a:p>
            <a:pPr lvl="1"/>
            <a:r>
              <a:rPr lang="bg-BG" dirty="0" smtClean="0"/>
              <a:t>Започваме от връх и нулев номер на кадър</a:t>
            </a:r>
          </a:p>
          <a:p>
            <a:pPr lvl="1"/>
            <a:r>
              <a:rPr lang="bg-BG" dirty="0" smtClean="0"/>
              <a:t>На всеки 60 кадъра сме пак във връх</a:t>
            </a:r>
          </a:p>
          <a:p>
            <a:pPr lvl="1"/>
            <a:r>
              <a:rPr lang="bg-BG" dirty="0" smtClean="0"/>
              <a:t>Когато </a:t>
            </a:r>
            <a:r>
              <a:rPr lang="en-US" b="1" dirty="0" smtClean="0"/>
              <a:t>frame%60</a:t>
            </a:r>
            <a:r>
              <a:rPr lang="bg-BG" dirty="0" smtClean="0"/>
              <a:t> е нула, тогава сме достигнали връх и трябва да изберем нова посока и нова скорост</a:t>
            </a:r>
          </a:p>
        </p:txBody>
      </p:sp>
    </p:spTree>
    <p:extLst>
      <p:ext uri="{BB962C8B-B14F-4D97-AF65-F5344CB8AC3E}">
        <p14:creationId xmlns:p14="http://schemas.microsoft.com/office/powerpoint/2010/main" val="377340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Избор на посока</a:t>
            </a:r>
          </a:p>
          <a:p>
            <a:pPr lvl="1"/>
            <a:r>
              <a:rPr lang="bg-BG" dirty="0" smtClean="0"/>
              <a:t>Посоката </a:t>
            </a:r>
            <a:r>
              <a:rPr lang="en-US" b="1" dirty="0" err="1" smtClean="0"/>
              <a:t>dir</a:t>
            </a:r>
            <a:r>
              <a:rPr lang="en-US" dirty="0" smtClean="0"/>
              <a:t> </a:t>
            </a:r>
            <a:r>
              <a:rPr lang="bg-BG" dirty="0" smtClean="0"/>
              <a:t>кодираме с номера на координатата</a:t>
            </a:r>
          </a:p>
          <a:p>
            <a:pPr marL="914400" lvl="2"/>
            <a:r>
              <a:rPr lang="bg-BG" dirty="0" smtClean="0"/>
              <a:t>Движение</a:t>
            </a:r>
            <a:r>
              <a:rPr lang="en-US" dirty="0" smtClean="0"/>
              <a:t>,</a:t>
            </a:r>
            <a:r>
              <a:rPr lang="bg-BG" dirty="0" smtClean="0"/>
              <a:t> </a:t>
            </a:r>
            <a:r>
              <a:rPr lang="bg-BG" dirty="0"/>
              <a:t>успоредно на </a:t>
            </a:r>
            <a:r>
              <a:rPr lang="en-US" dirty="0"/>
              <a:t>OX</a:t>
            </a:r>
            <a:r>
              <a:rPr lang="bg-BG" dirty="0"/>
              <a:t> ще е с посока </a:t>
            </a:r>
            <a:r>
              <a:rPr lang="en-US" dirty="0"/>
              <a:t>0</a:t>
            </a:r>
            <a:endParaRPr lang="bg-BG" dirty="0"/>
          </a:p>
          <a:p>
            <a:pPr marL="914400" lvl="2"/>
            <a:r>
              <a:rPr lang="bg-BG" dirty="0" smtClean="0"/>
              <a:t>Движение</a:t>
            </a:r>
            <a:r>
              <a:rPr lang="en-US" dirty="0" smtClean="0"/>
              <a:t>,</a:t>
            </a:r>
            <a:r>
              <a:rPr lang="bg-BG" dirty="0" smtClean="0"/>
              <a:t> </a:t>
            </a:r>
            <a:r>
              <a:rPr lang="bg-BG" dirty="0"/>
              <a:t>успоредно на </a:t>
            </a:r>
            <a:r>
              <a:rPr lang="en-US" dirty="0" err="1" smtClean="0"/>
              <a:t>OY</a:t>
            </a:r>
            <a:r>
              <a:rPr lang="bg-BG" dirty="0" smtClean="0"/>
              <a:t> </a:t>
            </a:r>
            <a:r>
              <a:rPr lang="bg-BG" dirty="0"/>
              <a:t>ще е с посока </a:t>
            </a:r>
            <a:r>
              <a:rPr lang="en-US" dirty="0" smtClean="0"/>
              <a:t>1</a:t>
            </a:r>
            <a:endParaRPr lang="bg-BG" dirty="0"/>
          </a:p>
          <a:p>
            <a:pPr marL="914400" lvl="2"/>
            <a:r>
              <a:rPr lang="bg-BG" dirty="0" smtClean="0"/>
              <a:t>Движение</a:t>
            </a:r>
            <a:r>
              <a:rPr lang="en-US" smtClean="0"/>
              <a:t>,</a:t>
            </a:r>
            <a:r>
              <a:rPr lang="bg-BG" smtClean="0"/>
              <a:t> </a:t>
            </a:r>
            <a:r>
              <a:rPr lang="bg-BG" dirty="0"/>
              <a:t>успоредно на </a:t>
            </a:r>
            <a:r>
              <a:rPr lang="en-US" dirty="0" smtClean="0"/>
              <a:t>OZ</a:t>
            </a:r>
            <a:r>
              <a:rPr lang="bg-BG" dirty="0" smtClean="0"/>
              <a:t> </a:t>
            </a:r>
            <a:r>
              <a:rPr lang="bg-BG" dirty="0"/>
              <a:t>ще е с посока </a:t>
            </a:r>
            <a:r>
              <a:rPr lang="en-US" dirty="0" smtClean="0"/>
              <a:t>2</a:t>
            </a:r>
            <a:endParaRPr lang="bg-BG" dirty="0"/>
          </a:p>
          <a:p>
            <a:pPr lvl="1"/>
            <a:r>
              <a:rPr lang="bg-BG" dirty="0" smtClean="0"/>
              <a:t>Движението става като към </a:t>
            </a:r>
            <a:r>
              <a:rPr lang="en-US" b="1" dirty="0" err="1" smtClean="0"/>
              <a:t>dir</a:t>
            </a:r>
            <a:r>
              <a:rPr lang="bg-BG" dirty="0" smtClean="0"/>
              <a:t> координатата прибавим скоростта: </a:t>
            </a:r>
            <a:r>
              <a:rPr lang="en-US" b="1" dirty="0" err="1" smtClean="0"/>
              <a:t>ball.center</a:t>
            </a:r>
            <a:r>
              <a:rPr lang="en-US" b="1" dirty="0" smtClean="0"/>
              <a:t>[</a:t>
            </a:r>
            <a:r>
              <a:rPr lang="en-US" b="1" dirty="0" err="1" smtClean="0"/>
              <a:t>dir</a:t>
            </a:r>
            <a:r>
              <a:rPr lang="en-US" b="1" dirty="0" smtClean="0"/>
              <a:t>]+=speed</a:t>
            </a:r>
            <a:endParaRPr lang="bg-BG" b="1" dirty="0" smtClean="0"/>
          </a:p>
          <a:p>
            <a:pPr lvl="1"/>
            <a:r>
              <a:rPr lang="bg-BG" dirty="0" smtClean="0"/>
              <a:t>Определяне на нова посока: </a:t>
            </a:r>
            <a:r>
              <a:rPr lang="en-US" b="1" dirty="0" smtClean="0"/>
              <a:t>dir+1</a:t>
            </a:r>
            <a:r>
              <a:rPr lang="bg-BG" dirty="0" smtClean="0"/>
              <a:t> или </a:t>
            </a:r>
            <a:r>
              <a:rPr lang="en-US" b="1" dirty="0" smtClean="0"/>
              <a:t>dir+2</a:t>
            </a:r>
            <a:r>
              <a:rPr lang="bg-BG" dirty="0" smtClean="0"/>
              <a:t> по модул 3</a:t>
            </a:r>
          </a:p>
          <a:p>
            <a:pPr marL="365760" lvl="1" indent="0">
              <a:buNone/>
            </a:pPr>
            <a:endParaRPr lang="en-US" dirty="0"/>
          </a:p>
          <a:p>
            <a:pPr marL="0" indent="-205740"/>
            <a:r>
              <a:rPr lang="bg-BG" dirty="0" smtClean="0"/>
              <a:t>Избор на скорост</a:t>
            </a:r>
            <a:endParaRPr lang="en-US" dirty="0" smtClean="0"/>
          </a:p>
          <a:p>
            <a:pPr lvl="1"/>
            <a:r>
              <a:rPr lang="bg-BG" dirty="0" smtClean="0"/>
              <a:t>Директно от стойността на </a:t>
            </a:r>
            <a:r>
              <a:rPr lang="en-US" b="1" dirty="0" err="1" smtClean="0"/>
              <a:t>dir</a:t>
            </a:r>
            <a:r>
              <a:rPr lang="en-US" dirty="0" smtClean="0"/>
              <a:t> </a:t>
            </a:r>
            <a:r>
              <a:rPr lang="bg-BG" dirty="0" smtClean="0"/>
              <a:t>координатата преди започване на движението с умножение по -0.4/12 или -1/30</a:t>
            </a:r>
          </a:p>
          <a:p>
            <a:pPr marL="914400" lvl="2"/>
            <a:r>
              <a:rPr lang="bg-BG" dirty="0" smtClean="0"/>
              <a:t>Ако </a:t>
            </a:r>
            <a:r>
              <a:rPr lang="en-US" b="1" dirty="0" smtClean="0"/>
              <a:t>center[</a:t>
            </a:r>
            <a:r>
              <a:rPr lang="en-US" b="1" dirty="0" err="1" smtClean="0"/>
              <a:t>dir</a:t>
            </a:r>
            <a:r>
              <a:rPr lang="en-US" b="1" dirty="0" smtClean="0"/>
              <a:t>]</a:t>
            </a:r>
            <a:r>
              <a:rPr lang="en-US" dirty="0" smtClean="0"/>
              <a:t> </a:t>
            </a:r>
            <a:r>
              <a:rPr lang="bg-BG" dirty="0" smtClean="0"/>
              <a:t>е +</a:t>
            </a:r>
            <a:r>
              <a:rPr lang="en-US" dirty="0" smtClean="0"/>
              <a:t>12,</a:t>
            </a:r>
            <a:r>
              <a:rPr lang="bg-BG" dirty="0" smtClean="0"/>
              <a:t> скоростта става -0.4</a:t>
            </a:r>
          </a:p>
          <a:p>
            <a:pPr marL="914400" lvl="2"/>
            <a:r>
              <a:rPr lang="bg-BG" dirty="0"/>
              <a:t>А</a:t>
            </a:r>
            <a:r>
              <a:rPr lang="bg-BG" dirty="0" smtClean="0"/>
              <a:t>ко </a:t>
            </a:r>
            <a:r>
              <a:rPr lang="en-US" b="1" dirty="0" smtClean="0"/>
              <a:t>center[</a:t>
            </a:r>
            <a:r>
              <a:rPr lang="en-US" b="1" dirty="0" err="1" smtClean="0"/>
              <a:t>dir</a:t>
            </a:r>
            <a:r>
              <a:rPr lang="en-US" b="1" dirty="0"/>
              <a:t>]</a:t>
            </a:r>
            <a:r>
              <a:rPr lang="en-US" dirty="0" smtClean="0"/>
              <a:t> </a:t>
            </a:r>
            <a:r>
              <a:rPr lang="bg-BG" dirty="0" smtClean="0"/>
              <a:t>е -12, скоростта става +0.4</a:t>
            </a:r>
            <a:endParaRPr lang="en-US" dirty="0"/>
          </a:p>
        </p:txBody>
      </p:sp>
      <p:sp>
        <p:nvSpPr>
          <p:cNvPr id="27" name="Rectangle 26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1309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№3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Единично махало</a:t>
            </a:r>
          </a:p>
          <a:p>
            <a:pPr lvl="1"/>
            <a:r>
              <a:rPr lang="bg-BG" dirty="0" smtClean="0"/>
              <a:t>Ротацията е винаги около (0,</a:t>
            </a:r>
            <a:r>
              <a:rPr lang="bg-BG" dirty="0" err="1" smtClean="0"/>
              <a:t>0</a:t>
            </a:r>
            <a:r>
              <a:rPr lang="bg-BG" dirty="0" smtClean="0"/>
              <a:t>,</a:t>
            </a:r>
            <a:r>
              <a:rPr lang="bg-BG" dirty="0" err="1" smtClean="0"/>
              <a:t>0</a:t>
            </a:r>
            <a:r>
              <a:rPr lang="bg-BG" dirty="0" smtClean="0"/>
              <a:t>)</a:t>
            </a:r>
          </a:p>
          <a:p>
            <a:pPr lvl="1"/>
            <a:r>
              <a:rPr lang="bg-BG" dirty="0" smtClean="0"/>
              <a:t>Създаваме единичното махало отместено така, че точката на въртене да е в (0,</a:t>
            </a:r>
            <a:r>
              <a:rPr lang="bg-BG" dirty="0" err="1" smtClean="0"/>
              <a:t>0</a:t>
            </a:r>
            <a:r>
              <a:rPr lang="bg-BG" dirty="0" smtClean="0"/>
              <a:t>,</a:t>
            </a:r>
            <a:r>
              <a:rPr lang="bg-BG" dirty="0" err="1" smtClean="0"/>
              <a:t>0</a:t>
            </a:r>
            <a:r>
              <a:rPr lang="bg-BG" dirty="0" smtClean="0"/>
              <a:t>)</a:t>
            </a:r>
          </a:p>
        </p:txBody>
      </p:sp>
      <p:cxnSp>
        <p:nvCxnSpPr>
          <p:cNvPr id="7" name="Straight Connector 6"/>
          <p:cNvCxnSpPr>
            <a:endCxn id="4" idx="0"/>
          </p:cNvCxnSpPr>
          <p:nvPr/>
        </p:nvCxnSpPr>
        <p:spPr>
          <a:xfrm>
            <a:off x="4572000" y="3429000"/>
            <a:ext cx="0" cy="1828800"/>
          </a:xfrm>
          <a:prstGeom prst="line">
            <a:avLst/>
          </a:prstGeom>
          <a:solidFill>
            <a:schemeClr val="accent1">
              <a:alpha val="30196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TextBox 9"/>
          <p:cNvSpPr txBox="1"/>
          <p:nvPr/>
        </p:nvSpPr>
        <p:spPr>
          <a:xfrm>
            <a:off x="4648200" y="32004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(0,</a:t>
            </a:r>
            <a:r>
              <a:rPr lang="bg-BG" dirty="0" err="1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0</a:t>
            </a:r>
            <a:r>
              <a:rPr lang="bg-BG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,</a:t>
            </a:r>
            <a:r>
              <a:rPr lang="bg-BG" dirty="0" err="1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0</a:t>
            </a:r>
            <a:r>
              <a:rPr lang="bg-BG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11" name="Oval 10"/>
          <p:cNvSpPr/>
          <p:nvPr/>
        </p:nvSpPr>
        <p:spPr>
          <a:xfrm>
            <a:off x="4457700" y="3305175"/>
            <a:ext cx="228600" cy="228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Arc 12"/>
          <p:cNvSpPr/>
          <p:nvPr/>
        </p:nvSpPr>
        <p:spPr>
          <a:xfrm>
            <a:off x="2743200" y="2590800"/>
            <a:ext cx="3657600" cy="3276600"/>
          </a:xfrm>
          <a:prstGeom prst="arc">
            <a:avLst>
              <a:gd name="adj1" fmla="val 2145243"/>
              <a:gd name="adj2" fmla="val 8667739"/>
            </a:avLst>
          </a:prstGeom>
          <a:ln>
            <a:solidFill>
              <a:schemeClr val="accent1">
                <a:lumMod val="50000"/>
              </a:schemeClr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Oval 3"/>
          <p:cNvSpPr/>
          <p:nvPr/>
        </p:nvSpPr>
        <p:spPr>
          <a:xfrm>
            <a:off x="3962400" y="5257800"/>
            <a:ext cx="1219200" cy="1219200"/>
          </a:xfrm>
          <a:prstGeom prst="ellipse">
            <a:avLst/>
          </a:prstGeom>
          <a:solidFill>
            <a:srgbClr val="E0F3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7839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Три махала</a:t>
            </a:r>
          </a:p>
          <a:p>
            <a:pPr lvl="1"/>
            <a:r>
              <a:rPr lang="bg-BG" dirty="0" smtClean="0"/>
              <a:t>След рисуването на първото махало правим транслация до края му и намаляваме мащаба</a:t>
            </a:r>
          </a:p>
          <a:p>
            <a:pPr lvl="1"/>
            <a:r>
              <a:rPr lang="bg-BG" dirty="0" smtClean="0"/>
              <a:t>Пак рисуваме махало – вече е с „център“ края на първото махало и е по-малко от него</a:t>
            </a:r>
          </a:p>
          <a:p>
            <a:pPr lvl="1"/>
            <a:r>
              <a:rPr lang="bg-BG" dirty="0" smtClean="0"/>
              <a:t>Аналогично рисуваме и третото махало</a:t>
            </a:r>
          </a:p>
          <a:p>
            <a:pPr lvl="1"/>
            <a:r>
              <a:rPr lang="bg-BG" dirty="0" smtClean="0"/>
              <a:t>Можем да закачим много махала едно за друго</a:t>
            </a:r>
            <a:endParaRPr lang="en-US" dirty="0"/>
          </a:p>
        </p:txBody>
      </p:sp>
      <p:sp>
        <p:nvSpPr>
          <p:cNvPr id="27" name="Rectangle 26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E5FFE5"/>
              </a:clrFrom>
              <a:clrTo>
                <a:srgbClr val="E5FFE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26506" y="2971800"/>
            <a:ext cx="4331494" cy="3252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400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№4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 smtClean="0"/>
                  <a:t>Движение на кубчетата</a:t>
                </a:r>
              </a:p>
              <a:p>
                <a:pPr lvl="1"/>
                <a:r>
                  <a:rPr lang="bg-BG" dirty="0" smtClean="0"/>
                  <a:t>Движат се в равнината </a:t>
                </a:r>
                <a:r>
                  <a:rPr lang="en-US" dirty="0" err="1" smtClean="0"/>
                  <a:t>XZ</a:t>
                </a:r>
                <a:r>
                  <a:rPr lang="en-US" dirty="0" smtClean="0"/>
                  <a:t>:</a:t>
                </a:r>
              </a:p>
              <a:p>
                <a:pPr lvl="1"/>
                <a:endParaRPr lang="en-US" dirty="0" smtClean="0"/>
              </a:p>
              <a:p>
                <a:pPr marL="27368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func>
                        <m:func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sz="2400" b="0" dirty="0" smtClean="0"/>
              </a:p>
              <a:p>
                <a:pPr marL="27368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</m:func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,0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 smtClean="0"/>
              </a:p>
              <a:p>
                <a:pPr lvl="1"/>
                <a:endParaRPr lang="en-US" dirty="0" smtClean="0"/>
              </a:p>
              <a:p>
                <a:r>
                  <a:rPr lang="bg-BG" dirty="0" smtClean="0"/>
                  <a:t>Мрежа по земята</a:t>
                </a:r>
                <a:endParaRPr lang="en-US" dirty="0" smtClean="0"/>
              </a:p>
              <a:p>
                <a:pPr lvl="1"/>
                <a:r>
                  <a:rPr lang="bg-BG" dirty="0" smtClean="0"/>
                  <a:t>Рисуването става в </a:t>
                </a:r>
                <a:r>
                  <a:rPr lang="bg-BG" dirty="0" err="1" smtClean="0"/>
                  <a:t>шейдър</a:t>
                </a:r>
                <a:endParaRPr lang="bg-BG" dirty="0" smtClean="0"/>
              </a:p>
              <a:p>
                <a:pPr lvl="1"/>
                <a:r>
                  <a:rPr lang="bg-BG" dirty="0" smtClean="0"/>
                  <a:t>Използват се пиковите стойности на две изрязани, кръстосани и обърнати синусоиди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1062" t="-168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hlinkClick r:id="rId3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4972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№5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Случайно движение</a:t>
            </a:r>
          </a:p>
          <a:p>
            <a:pPr lvl="1"/>
            <a:r>
              <a:rPr lang="bg-BG" dirty="0" smtClean="0"/>
              <a:t>Всеки </a:t>
            </a:r>
            <a:r>
              <a:rPr lang="bg-BG" dirty="0" err="1" smtClean="0"/>
              <a:t>миньон</a:t>
            </a:r>
            <a:r>
              <a:rPr lang="bg-BG" dirty="0" smtClean="0"/>
              <a:t> си знае посоката на движение </a:t>
            </a:r>
            <a:r>
              <a:rPr lang="en-US" dirty="0" err="1" smtClean="0"/>
              <a:t>dir</a:t>
            </a:r>
            <a:r>
              <a:rPr lang="bg-BG" dirty="0" smtClean="0"/>
              <a:t> и скоростта </a:t>
            </a:r>
            <a:r>
              <a:rPr lang="en-US" dirty="0" smtClean="0"/>
              <a:t>v</a:t>
            </a:r>
          </a:p>
          <a:p>
            <a:pPr lvl="1"/>
            <a:r>
              <a:rPr lang="bg-BG" dirty="0" smtClean="0"/>
              <a:t>На всяка стъпка се придвижва в посоката си и я сменя по случаен начин в някакви граници</a:t>
            </a:r>
          </a:p>
          <a:p>
            <a:pPr lvl="1"/>
            <a:r>
              <a:rPr lang="bg-BG" dirty="0" smtClean="0"/>
              <a:t>При удар, не се придвижва, а се завърта на 90 градуса</a:t>
            </a:r>
          </a:p>
          <a:p>
            <a:pPr lvl="1"/>
            <a:endParaRPr lang="en-US" dirty="0" smtClean="0"/>
          </a:p>
          <a:p>
            <a:r>
              <a:rPr lang="bg-BG" dirty="0" smtClean="0"/>
              <a:t>Определяне на удар</a:t>
            </a:r>
            <a:endParaRPr lang="en-US" dirty="0" smtClean="0"/>
          </a:p>
          <a:p>
            <a:pPr lvl="1"/>
            <a:r>
              <a:rPr lang="bg-BG" dirty="0" smtClean="0"/>
              <a:t>Проверка със страните на позволената зона на движение</a:t>
            </a:r>
          </a:p>
          <a:p>
            <a:pPr lvl="1"/>
            <a:r>
              <a:rPr lang="bg-BG" dirty="0" smtClean="0"/>
              <a:t>Проверка с координатите на другите </a:t>
            </a:r>
            <a:r>
              <a:rPr lang="bg-BG" dirty="0" err="1" smtClean="0"/>
              <a:t>миньони</a:t>
            </a:r>
            <a:endParaRPr lang="bg-BG" dirty="0" smtClean="0"/>
          </a:p>
          <a:p>
            <a:pPr lvl="1"/>
            <a:r>
              <a:rPr lang="bg-BG" dirty="0" smtClean="0"/>
              <a:t>Отчитаме и размера на </a:t>
            </a:r>
            <a:r>
              <a:rPr lang="bg-BG" dirty="0" err="1" smtClean="0"/>
              <a:t>миньона</a:t>
            </a:r>
            <a:endParaRPr lang="bg-BG" dirty="0" smtClean="0"/>
          </a:p>
        </p:txBody>
      </p:sp>
      <p:sp>
        <p:nvSpPr>
          <p:cNvPr id="9" name="Rectangle 8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875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accent1">
            <a:alpha val="30196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7890</TotalTime>
  <Words>800</Words>
  <Application>Microsoft Office PowerPoint</Application>
  <PresentationFormat>On-screen Show (4:3)</PresentationFormat>
  <Paragraphs>139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Austin</vt:lpstr>
      <vt:lpstr>Движение</vt:lpstr>
      <vt:lpstr>PowerPoint Presentation</vt:lpstr>
      <vt:lpstr>Решение №1</vt:lpstr>
      <vt:lpstr>Решение №2</vt:lpstr>
      <vt:lpstr>PowerPoint Presentation</vt:lpstr>
      <vt:lpstr>Решение №3</vt:lpstr>
      <vt:lpstr>PowerPoint Presentation</vt:lpstr>
      <vt:lpstr>Решение №4</vt:lpstr>
      <vt:lpstr>Решение №5</vt:lpstr>
      <vt:lpstr>Решение №6</vt:lpstr>
      <vt:lpstr>PowerPoint Presentation</vt:lpstr>
      <vt:lpstr>Решение №7</vt:lpstr>
      <vt:lpstr>Решение №8</vt:lpstr>
      <vt:lpstr>PowerPoint Presentation</vt:lpstr>
      <vt:lpstr>PowerPoint Presentation</vt:lpstr>
      <vt:lpstr>Решение №9</vt:lpstr>
      <vt:lpstr>PowerPoint Presentation</vt:lpstr>
    </vt:vector>
  </TitlesOfParts>
  <Company>FMI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WebGL-Solutions-07</dc:title>
  <dc:creator>Pavel Boytchev</dc:creator>
  <cp:lastModifiedBy>Pavel Boytchev</cp:lastModifiedBy>
  <cp:revision>523</cp:revision>
  <dcterms:created xsi:type="dcterms:W3CDTF">2013-12-13T09:03:57Z</dcterms:created>
  <dcterms:modified xsi:type="dcterms:W3CDTF">2015-09-18T18:22:09Z</dcterms:modified>
</cp:coreProperties>
</file>