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4"/>
  </p:notesMasterIdLst>
  <p:sldIdLst>
    <p:sldId id="256" r:id="rId2"/>
    <p:sldId id="295" r:id="rId3"/>
    <p:sldId id="297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600"/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2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14.10.2015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5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roblem%204%20-%20Dragon%20maze" TargetMode="External"/><Relationship Id="rId2" Type="http://schemas.openxmlformats.org/officeDocument/2006/relationships/hyperlink" Target="../Solutions/Solution%204%20-%20Dragon%20maze/Solution%200904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Problem%205%20-%20Deciduous%20forest" TargetMode="External"/><Relationship Id="rId2" Type="http://schemas.openxmlformats.org/officeDocument/2006/relationships/hyperlink" Target="../Solutions/Solution%205%20-%20Deciduous%20forest/Solution%200905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roblem%206%20-%20Bioluminescent%20creature" TargetMode="External"/><Relationship Id="rId2" Type="http://schemas.openxmlformats.org/officeDocument/2006/relationships/hyperlink" Target="../Solutions/Solution%206%20-%20Bioluminescent%20creature/Solution%200906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Problem%207%20-%20Plastic%20chairs" TargetMode="External"/><Relationship Id="rId2" Type="http://schemas.openxmlformats.org/officeDocument/2006/relationships/hyperlink" Target="../Solutions/Solution%207%20-%20Plastic%20chairs/Solution%200907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Problem%208%20-%20Viking%20boat" TargetMode="External"/><Relationship Id="rId2" Type="http://schemas.openxmlformats.org/officeDocument/2006/relationships/hyperlink" Target="../Solutions/Solution%208%20-%20Viking%20boat/Solution%200908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Problem%209%20-%20Knightly%20padlock" TargetMode="External"/><Relationship Id="rId2" Type="http://schemas.openxmlformats.org/officeDocument/2006/relationships/hyperlink" Target="../Solutions/Solution%209%20-%20Knightly%20padlock/Solution%200909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roblem%201%20-%20Koch%20island" TargetMode="External"/><Relationship Id="rId7" Type="http://schemas.openxmlformats.org/officeDocument/2006/relationships/image" Target="../media/image5.png"/><Relationship Id="rId2" Type="http://schemas.openxmlformats.org/officeDocument/2006/relationships/hyperlink" Target="../Solutions/Solution%201%20-%20Koch%20island/Solution%20090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oblem%202%20-%20Menger%20sponge" TargetMode="External"/><Relationship Id="rId2" Type="http://schemas.openxmlformats.org/officeDocument/2006/relationships/hyperlink" Target="../Solutions/Solution%202%20-%20Menger%20sponge/Solution%200902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Problem%203%20-%20Dynamic%20tree" TargetMode="External"/><Relationship Id="rId2" Type="http://schemas.openxmlformats.org/officeDocument/2006/relationships/hyperlink" Target="../Solutions/Solution%203%20-%20Dynamic%20tree/Solution%200903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Фрактали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Задачи към </a:t>
            </a:r>
            <a:r>
              <a:rPr lang="en-US" dirty="0" smtClean="0"/>
              <a:t>S09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10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2051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6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№5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Широколистна гора</a:t>
            </a:r>
            <a:endParaRPr lang="en-US" dirty="0" smtClean="0"/>
          </a:p>
          <a:p>
            <a:pPr lvl="1"/>
            <a:r>
              <a:rPr lang="bg-BG" dirty="0" smtClean="0"/>
              <a:t>Създайте гора от </a:t>
            </a:r>
            <a:r>
              <a:rPr lang="en-US" b="1" dirty="0" smtClean="0"/>
              <a:t>n</a:t>
            </a:r>
            <a:r>
              <a:rPr lang="en-US" dirty="0" smtClean="0"/>
              <a:t> </a:t>
            </a:r>
            <a:r>
              <a:rPr lang="bg-BG" dirty="0" smtClean="0"/>
              <a:t>дървета</a:t>
            </a:r>
          </a:p>
          <a:p>
            <a:pPr lvl="1"/>
            <a:r>
              <a:rPr lang="bg-BG" dirty="0" smtClean="0"/>
              <a:t>Формата им да е като на широколистни дървета</a:t>
            </a:r>
          </a:p>
          <a:p>
            <a:pPr lvl="1"/>
            <a:r>
              <a:rPr lang="bg-BG" dirty="0" smtClean="0"/>
              <a:t>За лекота елементите да са отсечки</a:t>
            </a:r>
          </a:p>
          <a:p>
            <a:pPr lvl="1"/>
            <a:endParaRPr lang="bg-BG" dirty="0"/>
          </a:p>
          <a:p>
            <a:r>
              <a:rPr lang="bg-BG" dirty="0" smtClean="0"/>
              <a:t>Помощни функции</a:t>
            </a:r>
          </a:p>
          <a:p>
            <a:pPr lvl="1"/>
            <a:r>
              <a:rPr lang="en-US" b="1" dirty="0" err="1" smtClean="0"/>
              <a:t>Fz</a:t>
            </a:r>
            <a:r>
              <a:rPr lang="en-US" dirty="0" smtClean="0"/>
              <a:t> – </a:t>
            </a:r>
            <a:r>
              <a:rPr lang="bg-BG" dirty="0" smtClean="0"/>
              <a:t>движение по оста </a:t>
            </a:r>
            <a:r>
              <a:rPr lang="en-US" dirty="0" smtClean="0"/>
              <a:t>Z</a:t>
            </a:r>
          </a:p>
          <a:p>
            <a:pPr lvl="1"/>
            <a:r>
              <a:rPr lang="en-US" b="1" dirty="0" err="1" smtClean="0"/>
              <a:t>Rz</a:t>
            </a:r>
            <a:r>
              <a:rPr lang="en-US" dirty="0" smtClean="0"/>
              <a:t> – </a:t>
            </a:r>
            <a:r>
              <a:rPr lang="bg-BG" dirty="0" smtClean="0"/>
              <a:t>въртене около оста </a:t>
            </a:r>
            <a:r>
              <a:rPr lang="en-US" dirty="0" smtClean="0"/>
              <a:t>Z</a:t>
            </a:r>
          </a:p>
          <a:p>
            <a:pPr lvl="1"/>
            <a:r>
              <a:rPr lang="en-US" b="1" dirty="0" smtClean="0"/>
              <a:t>Ry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/>
              <a:t>въртене около оста </a:t>
            </a:r>
            <a:r>
              <a:rPr lang="en-US" dirty="0" smtClean="0"/>
              <a:t>Y</a:t>
            </a:r>
            <a:endParaRPr lang="en-US" dirty="0"/>
          </a:p>
          <a:p>
            <a:pPr lvl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565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12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279392" cy="380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490" y="1447800"/>
            <a:ext cx="4279392" cy="380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1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Полиноми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274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Светещо създание</a:t>
            </a:r>
            <a:endParaRPr lang="en-US" dirty="0" smtClean="0"/>
          </a:p>
          <a:p>
            <a:pPr lvl="1"/>
            <a:r>
              <a:rPr lang="bg-BG" dirty="0" smtClean="0"/>
              <a:t>Създайте нещо като </a:t>
            </a:r>
            <a:r>
              <a:rPr lang="bg-BG" dirty="0" err="1" smtClean="0"/>
              <a:t>биолуминисцентна</a:t>
            </a:r>
            <a:r>
              <a:rPr lang="bg-BG" dirty="0" smtClean="0"/>
              <a:t> медуза</a:t>
            </a:r>
          </a:p>
          <a:p>
            <a:pPr lvl="1"/>
            <a:r>
              <a:rPr lang="bg-BG" dirty="0" smtClean="0"/>
              <a:t>Създание с меки пипала с ярки възли в края</a:t>
            </a:r>
          </a:p>
          <a:p>
            <a:pPr lvl="1"/>
            <a:endParaRPr lang="bg-BG" dirty="0"/>
          </a:p>
          <a:p>
            <a:r>
              <a:rPr lang="bg-BG" dirty="0" smtClean="0"/>
              <a:t>Движение</a:t>
            </a:r>
          </a:p>
          <a:p>
            <a:pPr lvl="1"/>
            <a:r>
              <a:rPr lang="bg-BG" dirty="0" smtClean="0"/>
              <a:t>Създанието да се движи нагоре-надолу</a:t>
            </a:r>
          </a:p>
          <a:p>
            <a:pPr lvl="1"/>
            <a:r>
              <a:rPr lang="bg-BG" dirty="0" smtClean="0"/>
              <a:t>Пипалата да го следват като че ли плува във вода</a:t>
            </a:r>
          </a:p>
        </p:txBody>
      </p:sp>
    </p:spTree>
    <p:extLst>
      <p:ext uri="{BB962C8B-B14F-4D97-AF65-F5344CB8AC3E}">
        <p14:creationId xmlns:p14="http://schemas.microsoft.com/office/powerpoint/2010/main" val="192446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15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7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54640"/>
            <a:ext cx="4279392" cy="380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08" y="1454641"/>
            <a:ext cx="4279392" cy="380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4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Пластмасов стол</a:t>
            </a:r>
            <a:endParaRPr lang="en-US" dirty="0" smtClean="0"/>
          </a:p>
          <a:p>
            <a:pPr lvl="1"/>
            <a:r>
              <a:rPr lang="bg-BG" dirty="0" smtClean="0"/>
              <a:t>Създайте пластмасов стол</a:t>
            </a:r>
          </a:p>
          <a:p>
            <a:pPr lvl="1"/>
            <a:r>
              <a:rPr lang="bg-BG" dirty="0" smtClean="0"/>
              <a:t>За него ползвайте една</a:t>
            </a:r>
            <a:r>
              <a:rPr lang="en-US" dirty="0" smtClean="0"/>
              <a:t>-</a:t>
            </a:r>
            <a:r>
              <a:rPr lang="bg-BG" dirty="0" smtClean="0"/>
              <a:t>единствена повърхнина на </a:t>
            </a:r>
            <a:r>
              <a:rPr lang="bg-BG" dirty="0" err="1" smtClean="0"/>
              <a:t>Безие</a:t>
            </a:r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Аранжировка</a:t>
            </a:r>
          </a:p>
          <a:p>
            <a:pPr lvl="1"/>
            <a:r>
              <a:rPr lang="bg-BG" dirty="0" smtClean="0"/>
              <a:t>Поставете столове в няколко концентрични кръга</a:t>
            </a:r>
          </a:p>
          <a:p>
            <a:pPr lvl="1"/>
            <a:r>
              <a:rPr lang="bg-BG" dirty="0" smtClean="0"/>
              <a:t>Всички са обърнати към центъра</a:t>
            </a:r>
          </a:p>
        </p:txBody>
      </p:sp>
    </p:spTree>
    <p:extLst>
      <p:ext uri="{BB962C8B-B14F-4D97-AF65-F5344CB8AC3E}">
        <p14:creationId xmlns:p14="http://schemas.microsoft.com/office/powerpoint/2010/main" val="88248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17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37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 smtClean="0"/>
              <a:t>Викингска</a:t>
            </a:r>
            <a:r>
              <a:rPr lang="bg-BG" dirty="0" smtClean="0"/>
              <a:t> лодка</a:t>
            </a:r>
          </a:p>
          <a:p>
            <a:pPr lvl="1"/>
            <a:r>
              <a:rPr lang="bg-BG" dirty="0" smtClean="0"/>
              <a:t>Направете модел на </a:t>
            </a:r>
            <a:r>
              <a:rPr lang="bg-BG" dirty="0" err="1" smtClean="0"/>
              <a:t>викингска</a:t>
            </a:r>
            <a:r>
              <a:rPr lang="bg-BG" dirty="0" smtClean="0"/>
              <a:t> лодка</a:t>
            </a:r>
          </a:p>
          <a:p>
            <a:pPr lvl="1"/>
            <a:r>
              <a:rPr lang="bg-BG" dirty="0" smtClean="0"/>
              <a:t>Корпусът да е съставен от </a:t>
            </a:r>
            <a:r>
              <a:rPr lang="en-US" dirty="0" smtClean="0"/>
              <a:t>B-</a:t>
            </a:r>
            <a:r>
              <a:rPr lang="bg-BG" dirty="0" err="1" smtClean="0"/>
              <a:t>сплайн</a:t>
            </a:r>
            <a:r>
              <a:rPr lang="bg-BG" dirty="0" smtClean="0"/>
              <a:t> повърхнини</a:t>
            </a:r>
          </a:p>
          <a:p>
            <a:pPr lvl="1"/>
            <a:r>
              <a:rPr lang="bg-BG" dirty="0" smtClean="0"/>
              <a:t>Лодката да се поклаща странично и напред-назад</a:t>
            </a:r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14095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19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4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Фрактали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91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9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Рицарски катинар</a:t>
            </a:r>
          </a:p>
          <a:p>
            <a:pPr lvl="1"/>
            <a:r>
              <a:rPr lang="bg-BG" dirty="0" smtClean="0"/>
              <a:t>Направете модел на катинар с форма на сърце</a:t>
            </a:r>
          </a:p>
          <a:p>
            <a:pPr lvl="1"/>
            <a:r>
              <a:rPr lang="bg-BG" dirty="0" smtClean="0"/>
              <a:t>Да има отвор с формата на ключалка</a:t>
            </a:r>
          </a:p>
          <a:p>
            <a:pPr lvl="1"/>
            <a:r>
              <a:rPr lang="bg-BG" dirty="0" smtClean="0"/>
              <a:t>Да се използват само повърхности на </a:t>
            </a:r>
            <a:r>
              <a:rPr lang="bg-BG" dirty="0" err="1" smtClean="0"/>
              <a:t>Безие</a:t>
            </a:r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Допълнение</a:t>
            </a:r>
          </a:p>
          <a:p>
            <a:pPr lvl="1"/>
            <a:r>
              <a:rPr lang="bg-BG" dirty="0" smtClean="0"/>
              <a:t>Контурите на сърцето и на ключалката да са подчертани с черна линия</a:t>
            </a:r>
          </a:p>
          <a:p>
            <a:pPr lvl="1"/>
            <a:r>
              <a:rPr lang="bg-BG" dirty="0" smtClean="0"/>
              <a:t>Катинарът да пулсира, като в издуто положение да се разглобява на съставните си повърхнини</a:t>
            </a:r>
          </a:p>
        </p:txBody>
      </p:sp>
    </p:spTree>
    <p:extLst>
      <p:ext uri="{BB962C8B-B14F-4D97-AF65-F5344CB8AC3E}">
        <p14:creationId xmlns:p14="http://schemas.microsoft.com/office/powerpoint/2010/main" val="10326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21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8" y="1447800"/>
            <a:ext cx="4279392" cy="380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08" y="1447800"/>
            <a:ext cx="4279392" cy="380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30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Остров на Кох</a:t>
            </a:r>
            <a:endParaRPr lang="en-US" dirty="0" smtClean="0"/>
          </a:p>
          <a:p>
            <a:pPr lvl="1"/>
            <a:r>
              <a:rPr lang="bg-BG" dirty="0" smtClean="0"/>
              <a:t>Създайте остров на Кох</a:t>
            </a:r>
          </a:p>
          <a:p>
            <a:pPr lvl="1"/>
            <a:r>
              <a:rPr lang="bg-BG" dirty="0" smtClean="0"/>
              <a:t>Рисуване само на бреговата ивица</a:t>
            </a:r>
          </a:p>
          <a:p>
            <a:pPr lvl="1"/>
            <a:r>
              <a:rPr lang="bg-BG" dirty="0" smtClean="0"/>
              <a:t>Да има заливи, изпъкнали зони</a:t>
            </a:r>
          </a:p>
          <a:p>
            <a:pPr lvl="1"/>
            <a:r>
              <a:rPr lang="bg-BG" dirty="0" smtClean="0"/>
              <a:t>Да не е деформирана окръжност, при която по едно направление има само едно сечение</a:t>
            </a: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9" name="Picture 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388" y="3276600"/>
            <a:ext cx="308127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388" y="381000"/>
            <a:ext cx="308127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058" y="381000"/>
            <a:ext cx="308127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058" y="3276600"/>
            <a:ext cx="308127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0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Гъба на </a:t>
            </a:r>
            <a:r>
              <a:rPr lang="bg-BG" dirty="0" err="1" smtClean="0"/>
              <a:t>Менгер</a:t>
            </a:r>
            <a:endParaRPr lang="en-US" dirty="0" smtClean="0"/>
          </a:p>
          <a:p>
            <a:pPr lvl="1"/>
            <a:r>
              <a:rPr lang="bg-BG" dirty="0" smtClean="0"/>
              <a:t>Създайте фрактала Гъба на </a:t>
            </a:r>
            <a:r>
              <a:rPr lang="bg-BG" dirty="0" err="1" smtClean="0"/>
              <a:t>Менгер</a:t>
            </a:r>
            <a:endParaRPr lang="bg-BG" dirty="0" smtClean="0"/>
          </a:p>
          <a:p>
            <a:pPr lvl="1"/>
            <a:r>
              <a:rPr lang="bg-BG" dirty="0" smtClean="0"/>
              <a:t>Да е поне 2-3 </a:t>
            </a:r>
            <a:r>
              <a:rPr lang="bg-BG" smtClean="0"/>
              <a:t>нива </a:t>
            </a:r>
            <a:r>
              <a:rPr lang="bg-BG" smtClean="0"/>
              <a:t>в </a:t>
            </a:r>
            <a:r>
              <a:rPr lang="bg-BG" smtClean="0"/>
              <a:t>дълбочина</a:t>
            </a:r>
            <a:endParaRPr lang="bg-BG" dirty="0" smtClean="0"/>
          </a:p>
        </p:txBody>
      </p:sp>
      <p:grpSp>
        <p:nvGrpSpPr>
          <p:cNvPr id="106" name="Group 105"/>
          <p:cNvGrpSpPr/>
          <p:nvPr/>
        </p:nvGrpSpPr>
        <p:grpSpPr>
          <a:xfrm>
            <a:off x="457200" y="3429348"/>
            <a:ext cx="8248548" cy="1980852"/>
            <a:chOff x="-3048000" y="3429000"/>
            <a:chExt cx="11423072" cy="2743200"/>
          </a:xfrm>
        </p:grpSpPr>
        <p:sp>
          <p:nvSpPr>
            <p:cNvPr id="4" name="Rectangle 3"/>
            <p:cNvSpPr/>
            <p:nvPr/>
          </p:nvSpPr>
          <p:spPr>
            <a:xfrm>
              <a:off x="-3048000" y="3429000"/>
              <a:ext cx="2743200" cy="274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152400" y="3429000"/>
              <a:ext cx="2743200" cy="274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" y="434340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3429000"/>
              <a:ext cx="2743200" cy="274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57600" y="434340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8000" y="3733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94212" y="4648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5626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2400" y="55626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6800" y="55626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76800" y="4648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76800" y="3733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62400" y="3733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3429000"/>
              <a:ext cx="914400" cy="914400"/>
              <a:chOff x="6380018" y="3429000"/>
              <a:chExt cx="2743200" cy="27432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380018" y="3429000"/>
                <a:ext cx="2743200" cy="2743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294418" y="43434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684818" y="37338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31030" y="4648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684818" y="55626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599218" y="55626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513618" y="55626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513618" y="4648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513618" y="37338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599218" y="37338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638800" y="4336473"/>
              <a:ext cx="914400" cy="914400"/>
              <a:chOff x="6380018" y="3429000"/>
              <a:chExt cx="2743200" cy="27432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380018" y="3429000"/>
                <a:ext cx="2743200" cy="2743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294418" y="43434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684818" y="37338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631030" y="4648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684818" y="55626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599218" y="55626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8513618" y="55626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513618" y="4648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513618" y="37338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599218" y="37338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638800" y="5250873"/>
              <a:ext cx="914400" cy="914400"/>
              <a:chOff x="6380018" y="3429000"/>
              <a:chExt cx="2743200" cy="27432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380018" y="3429000"/>
                <a:ext cx="2743200" cy="2743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294418" y="43434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684818" y="37338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631030" y="4648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684818" y="55626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599218" y="55626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513618" y="55626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513618" y="4648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513618" y="37338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599218" y="37338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460672" y="3429000"/>
              <a:ext cx="914400" cy="914400"/>
              <a:chOff x="6380018" y="3429000"/>
              <a:chExt cx="2743200" cy="27432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380018" y="3429000"/>
                <a:ext cx="2743200" cy="2743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294418" y="43434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684818" y="37338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631030" y="4648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684818" y="55626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599218" y="55626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8513618" y="55626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513618" y="4648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513618" y="37338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599218" y="37338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7460672" y="4336473"/>
              <a:ext cx="914400" cy="914400"/>
              <a:chOff x="6380018" y="3429000"/>
              <a:chExt cx="2743200" cy="274320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6380018" y="3429000"/>
                <a:ext cx="2743200" cy="2743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294418" y="43434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684818" y="37338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31030" y="4648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684818" y="55626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599218" y="55626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8513618" y="55626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8513618" y="4648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8513618" y="37338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599218" y="37338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460672" y="5250873"/>
              <a:ext cx="914400" cy="914400"/>
              <a:chOff x="6380018" y="3429000"/>
              <a:chExt cx="2743200" cy="2743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6380018" y="3429000"/>
                <a:ext cx="2743200" cy="2743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294418" y="43434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84818" y="37338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631030" y="4648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84818" y="55626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599218" y="55626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513618" y="55626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8513618" y="4648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513618" y="37338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599218" y="37338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549736" y="3429000"/>
              <a:ext cx="914400" cy="914400"/>
              <a:chOff x="6380018" y="3429000"/>
              <a:chExt cx="2743200" cy="2743200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6380018" y="3429000"/>
                <a:ext cx="2743200" cy="2743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294418" y="43434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684818" y="37338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631030" y="4648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6684818" y="55626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599218" y="55626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8513618" y="55626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8513618" y="4648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8513618" y="37338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99218" y="37338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549736" y="5248405"/>
              <a:ext cx="914400" cy="914400"/>
              <a:chOff x="6380018" y="3429000"/>
              <a:chExt cx="2743200" cy="274320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380018" y="3429000"/>
                <a:ext cx="2743200" cy="2743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294418" y="43434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684818" y="37338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631030" y="4648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684818" y="55626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599218" y="55626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8513618" y="55626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8513618" y="4648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8513618" y="37338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599218" y="37338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3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6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04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№3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Динамично дърво</a:t>
            </a:r>
            <a:endParaRPr lang="en-US" dirty="0" smtClean="0"/>
          </a:p>
          <a:p>
            <a:pPr lvl="1"/>
            <a:r>
              <a:rPr lang="bg-BG" dirty="0" smtClean="0"/>
              <a:t>Създайте Питагорово дърво</a:t>
            </a:r>
          </a:p>
          <a:p>
            <a:pPr lvl="1"/>
            <a:r>
              <a:rPr lang="bg-BG" dirty="0" smtClean="0"/>
              <a:t>Ъглите в разклоненията да се променят плавно</a:t>
            </a:r>
          </a:p>
          <a:p>
            <a:pPr lvl="1"/>
            <a:r>
              <a:rPr lang="bg-BG" dirty="0" smtClean="0"/>
              <a:t>Ъглите да не са едни и същи</a:t>
            </a:r>
          </a:p>
        </p:txBody>
      </p:sp>
    </p:spTree>
    <p:extLst>
      <p:ext uri="{BB962C8B-B14F-4D97-AF65-F5344CB8AC3E}">
        <p14:creationId xmlns:p14="http://schemas.microsoft.com/office/powerpoint/2010/main" val="21262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8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4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Драконов лабиринт</a:t>
            </a:r>
            <a:endParaRPr lang="en-US" dirty="0" smtClean="0"/>
          </a:p>
          <a:p>
            <a:pPr lvl="1"/>
            <a:r>
              <a:rPr lang="bg-BG" dirty="0" smtClean="0"/>
              <a:t>Създайте лабиринт</a:t>
            </a:r>
          </a:p>
          <a:p>
            <a:pPr lvl="1"/>
            <a:r>
              <a:rPr lang="bg-BG" dirty="0" smtClean="0"/>
              <a:t>Да се използва Драконовата крива</a:t>
            </a:r>
          </a:p>
          <a:p>
            <a:pPr lvl="1"/>
            <a:endParaRPr lang="bg-BG" dirty="0"/>
          </a:p>
          <a:p>
            <a:r>
              <a:rPr lang="bg-BG" dirty="0" smtClean="0"/>
              <a:t>По възможност</a:t>
            </a:r>
          </a:p>
          <a:p>
            <a:pPr lvl="1"/>
            <a:r>
              <a:rPr lang="bg-BG" dirty="0" smtClean="0"/>
              <a:t>Стените да са цветни ленти</a:t>
            </a:r>
          </a:p>
          <a:p>
            <a:pPr lvl="1"/>
            <a:r>
              <a:rPr lang="bg-BG" dirty="0" smtClean="0"/>
              <a:t>Да не са плоски отгоре</a:t>
            </a:r>
          </a:p>
          <a:p>
            <a:pPr lvl="1"/>
            <a:r>
              <a:rPr lang="bg-BG" dirty="0" smtClean="0"/>
              <a:t>Да има вертикално движение на някои стени</a:t>
            </a:r>
          </a:p>
        </p:txBody>
      </p:sp>
    </p:spTree>
    <p:extLst>
      <p:ext uri="{BB962C8B-B14F-4D97-AF65-F5344CB8AC3E}">
        <p14:creationId xmlns:p14="http://schemas.microsoft.com/office/powerpoint/2010/main" val="18701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13057</TotalTime>
  <Words>329</Words>
  <Application>Microsoft Office PowerPoint</Application>
  <PresentationFormat>On-screen Show (4:3)</PresentationFormat>
  <Paragraphs>96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Austin</vt:lpstr>
      <vt:lpstr>Фрактали</vt:lpstr>
      <vt:lpstr>PowerPoint Presentation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PowerPoint Presentation</vt:lpstr>
      <vt:lpstr>Задача №6</vt:lpstr>
      <vt:lpstr>PowerPoint Presentation</vt:lpstr>
      <vt:lpstr>Задача №7</vt:lpstr>
      <vt:lpstr>PowerPoint Presentation</vt:lpstr>
      <vt:lpstr>Задача №8</vt:lpstr>
      <vt:lpstr>PowerPoint Presentation</vt:lpstr>
      <vt:lpstr>Задача №9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WebGL-Problems-09</dc:title>
  <dc:creator>Pavel Boytchev</dc:creator>
  <cp:lastModifiedBy>Pavel Boytchev</cp:lastModifiedBy>
  <cp:revision>557</cp:revision>
  <dcterms:created xsi:type="dcterms:W3CDTF">2013-12-13T09:03:57Z</dcterms:created>
  <dcterms:modified xsi:type="dcterms:W3CDTF">2015-10-14T11:17:53Z</dcterms:modified>
</cp:coreProperties>
</file>