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6"/>
  </p:notesMasterIdLst>
  <p:sldIdLst>
    <p:sldId id="256" r:id="rId2"/>
    <p:sldId id="295" r:id="rId3"/>
    <p:sldId id="297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3" r:id="rId15"/>
    <p:sldId id="312" r:id="rId16"/>
    <p:sldId id="314" r:id="rId17"/>
    <p:sldId id="315" r:id="rId18"/>
    <p:sldId id="316" r:id="rId19"/>
    <p:sldId id="317" r:id="rId20"/>
    <p:sldId id="318" r:id="rId21"/>
    <p:sldId id="319" r:id="rId22"/>
    <p:sldId id="321" r:id="rId23"/>
    <p:sldId id="320" r:id="rId24"/>
    <p:sldId id="29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600"/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3" autoAdjust="0"/>
    <p:restoredTop sz="94660" autoAdjust="0"/>
  </p:normalViewPr>
  <p:slideViewPr>
    <p:cSldViewPr>
      <p:cViewPr varScale="1">
        <p:scale>
          <a:sx n="71" d="100"/>
          <a:sy n="71" d="100"/>
        </p:scale>
        <p:origin x="-12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16.10.2015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201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5</a:t>
            </a:r>
            <a:endParaRPr lang="bg-BG" sz="2000" dirty="0">
              <a:solidFill>
                <a:schemeClr val="accent6">
                  <a:lumMod val="75000"/>
                </a:schemeClr>
              </a:solidFill>
              <a:effectLst>
                <a:outerShdw blurRad="63500" algn="ctr" rotWithShape="0">
                  <a:schemeClr val="accent6"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810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Problem%204%20-%20Falling%20donuts" TargetMode="External"/><Relationship Id="rId2" Type="http://schemas.openxmlformats.org/officeDocument/2006/relationships/hyperlink" Target="http://localhost/Solutions/Solution%204%20-%20Falling%20donuts/Solution%201004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Problem%205%20-%20Freezing%20cube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://localhost/Solutions/Solution%205%20-%20Freezing%20cube/Solution%201005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Problem%206%20-%20Day%20and%20night" TargetMode="External"/><Relationship Id="rId2" Type="http://schemas.openxmlformats.org/officeDocument/2006/relationships/hyperlink" Target="http://localhost/Solutions/Solution%206%20-%20Day%20and%20night/Solution%201006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Problem%207%20-%20Bingo%20balls" TargetMode="External"/><Relationship Id="rId2" Type="http://schemas.openxmlformats.org/officeDocument/2006/relationships/hyperlink" Target="../Solutions/Solution%207%20-%20Bingo%20balls/Solution%201007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Problem%208%20-%20Video%20cube" TargetMode="External"/><Relationship Id="rId2" Type="http://schemas.openxmlformats.org/officeDocument/2006/relationships/hyperlink" Target="http://localhost/Solutions/Solution%208%20-%20Video%20cube/Solution%201008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Problem%209%20-%20Steampunk%20cubes" TargetMode="External"/><Relationship Id="rId2" Type="http://schemas.openxmlformats.org/officeDocument/2006/relationships/hyperlink" Target="http://localhost/Solutions/Solution%209%20-%20Steampunk%20cubes/Solution%201009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Problem%201%20-%20Night%20city" TargetMode="External"/><Relationship Id="rId2" Type="http://schemas.openxmlformats.org/officeDocument/2006/relationships/hyperlink" Target="http://localhost/Solutions/Solution%201%20-%20Night%20city/Solution%20100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roblem%202%20-%20LED%20display" TargetMode="External"/><Relationship Id="rId2" Type="http://schemas.openxmlformats.org/officeDocument/2006/relationships/hyperlink" Target="http://localhost/Solutions/Solution%202%20-%20LED%20display/Solution%201002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Problem%203%20-%20Gear%20system" TargetMode="External"/><Relationship Id="rId2" Type="http://schemas.openxmlformats.org/officeDocument/2006/relationships/hyperlink" Target="http://localhost/Solutions/Solution%203%20-%20Gear%20system/Solution%201003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Текстури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Задачи към </a:t>
            </a:r>
            <a:r>
              <a:rPr lang="en-US" dirty="0" smtClean="0"/>
              <a:t>S</a:t>
            </a:r>
            <a:r>
              <a:rPr lang="bg-BG" dirty="0" smtClean="0"/>
              <a:t>10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10</a:t>
            </a:fld>
            <a:endParaRPr lang="bg-BG" dirty="0"/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5124" name="Picture 4">
            <a:hlinkClick r:id="rId2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457200"/>
            <a:ext cx="60388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55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5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Замръзващ куб</a:t>
            </a:r>
            <a:endParaRPr lang="en-US" dirty="0" smtClean="0"/>
          </a:p>
          <a:p>
            <a:pPr lvl="1"/>
            <a:r>
              <a:rPr lang="bg-BG" dirty="0" smtClean="0"/>
              <a:t>Дадени са текстури на мъх и лед</a:t>
            </a:r>
          </a:p>
          <a:p>
            <a:pPr lvl="1"/>
            <a:r>
              <a:rPr lang="bg-BG" dirty="0" smtClean="0"/>
              <a:t>Направете куб, който отначало е целият в мъх</a:t>
            </a:r>
          </a:p>
          <a:p>
            <a:pPr lvl="1"/>
            <a:r>
              <a:rPr lang="bg-BG" dirty="0" smtClean="0"/>
              <a:t>После постепенно се покрива с лед</a:t>
            </a:r>
          </a:p>
          <a:p>
            <a:pPr lvl="1"/>
            <a:r>
              <a:rPr lang="bg-BG" dirty="0" smtClean="0"/>
              <a:t>После ледът се стапя и отново се вижда мъх</a:t>
            </a:r>
          </a:p>
        </p:txBody>
      </p:sp>
      <p:pic>
        <p:nvPicPr>
          <p:cNvPr id="1026" name="Picture 2" descr="D:\Pavel\Courses\MATERIALS\Course.WebGL 2015-16\Exercises\WebGL-Exercise-10. Textures\Problems\Problem 5 - Freezing cube\mos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5000"/>
          <a:stretch/>
        </p:blipFill>
        <p:spPr bwMode="auto">
          <a:xfrm>
            <a:off x="2209800" y="35814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Pavel\Courses\MATERIALS\Course.WebGL 2015-16\Exercises\WebGL-Exercise-10. Textures\Problems\Problem 5 - Freezing cube\fros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5000"/>
          <a:stretch/>
        </p:blipFill>
        <p:spPr bwMode="auto">
          <a:xfrm>
            <a:off x="4724400" y="35814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7800" y="5994737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Winter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Texture, </a:t>
            </a:r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Автор: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muffet1</a:t>
            </a:r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, лиценз: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CC</a:t>
            </a:r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BY 3.0</a:t>
            </a:r>
          </a:p>
          <a:p>
            <a:pPr algn="r"/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http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://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muffet1.deviantart.com/art/Winter-Texture-272356095</a:t>
            </a:r>
          </a:p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Bright Green Moss Texture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Stock, </a:t>
            </a:r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Автор</a:t>
            </a:r>
            <a:r>
              <a:rPr lang="bg-BG" sz="12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jojo22</a:t>
            </a:r>
            <a:r>
              <a:rPr lang="bg-BG" sz="1200" dirty="0">
                <a:solidFill>
                  <a:schemeClr val="bg1">
                    <a:lumMod val="65000"/>
                  </a:schemeClr>
                </a:solidFill>
              </a:rPr>
              <a:t>, лиценз: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CC</a:t>
            </a:r>
            <a:r>
              <a:rPr lang="bg-BG" sz="12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BY</a:t>
            </a:r>
          </a:p>
          <a:p>
            <a:pPr algn="r"/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jojo22.deviantart.com/art/Bright-Green-Moss-Texture-Stock-411591721</a:t>
            </a:r>
            <a:endParaRPr lang="bg-BG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7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Процес на замръзване</a:t>
            </a:r>
          </a:p>
          <a:p>
            <a:pPr lvl="1"/>
            <a:r>
              <a:rPr lang="bg-BG" dirty="0" smtClean="0"/>
              <a:t>Замръзването (и стапянето) не стават изведнъж</a:t>
            </a:r>
          </a:p>
          <a:p>
            <a:pPr lvl="1"/>
            <a:r>
              <a:rPr lang="bg-BG" dirty="0" smtClean="0"/>
              <a:t>Не стават и равномерно навсякъде</a:t>
            </a:r>
          </a:p>
          <a:p>
            <a:pPr lvl="1"/>
            <a:r>
              <a:rPr lang="bg-BG" dirty="0" smtClean="0"/>
              <a:t>Дадена е и трета текстура, която трябва да използвате (някак си), за да контролирате различната скорост на замръзване в различните зони по куба</a:t>
            </a:r>
            <a:endParaRPr lang="bg-BG" dirty="0"/>
          </a:p>
        </p:txBody>
      </p:sp>
      <p:pic>
        <p:nvPicPr>
          <p:cNvPr id="3" name="Picture 4" descr="D:\Pavel\Courses\MATERIALS\Course.WebGL 2015-16\Exercises\WebGL-Exercise-10. Textures\Problems\Problem 5 - Freezing cube\tim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0"/>
          <a:stretch/>
        </p:blipFill>
        <p:spPr bwMode="auto">
          <a:xfrm>
            <a:off x="3461811" y="2829799"/>
            <a:ext cx="2212848" cy="221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176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13</a:t>
            </a:fld>
            <a:endParaRPr lang="bg-BG" dirty="0"/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2051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04" y="3200400"/>
            <a:ext cx="306195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hlinkClick r:id="rId2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53" y="304800"/>
            <a:ext cx="306195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>
            <a:hlinkClick r:id="rId2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53" y="3200400"/>
            <a:ext cx="306195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>
            <a:hlinkClick r:id="rId2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04" y="304800"/>
            <a:ext cx="306195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8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№6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Ден и нощ</a:t>
            </a:r>
            <a:endParaRPr lang="en-US" dirty="0" smtClean="0"/>
          </a:p>
          <a:p>
            <a:pPr lvl="1"/>
            <a:r>
              <a:rPr lang="bg-BG" dirty="0" smtClean="0"/>
              <a:t>Направете модел на Земята, въртяща се около Слънцето</a:t>
            </a:r>
          </a:p>
          <a:p>
            <a:pPr lvl="1"/>
            <a:r>
              <a:rPr lang="bg-BG" dirty="0" smtClean="0"/>
              <a:t>Оста на въртене на Земята е наклонена на 23</a:t>
            </a:r>
            <a:r>
              <a:rPr lang="bg-BG" dirty="0" smtClean="0">
                <a:sym typeface="Symbol"/>
              </a:rPr>
              <a:t></a:t>
            </a:r>
          </a:p>
          <a:p>
            <a:pPr lvl="1"/>
            <a:endParaRPr lang="bg-BG" dirty="0">
              <a:sym typeface="Symbol"/>
            </a:endParaRPr>
          </a:p>
          <a:p>
            <a:r>
              <a:rPr lang="bg-BG" dirty="0" smtClean="0">
                <a:sym typeface="Symbol"/>
              </a:rPr>
              <a:t>По-важното за Земята</a:t>
            </a:r>
            <a:endParaRPr lang="bg-BG" dirty="0" smtClean="0"/>
          </a:p>
          <a:p>
            <a:pPr lvl="1"/>
            <a:r>
              <a:rPr lang="bg-BG" dirty="0" smtClean="0"/>
              <a:t>Обърнатата към слънцето част е дневна – виждат се цветовете на равнини, планини, пустини</a:t>
            </a:r>
          </a:p>
          <a:p>
            <a:pPr lvl="1"/>
            <a:r>
              <a:rPr lang="bg-BG" dirty="0" smtClean="0"/>
              <a:t>Обратната част е нощна, със светлините на градовете</a:t>
            </a:r>
          </a:p>
          <a:p>
            <a:pPr lvl="1"/>
            <a:endParaRPr lang="bg-BG" dirty="0"/>
          </a:p>
          <a:p>
            <a:r>
              <a:rPr lang="bg-BG" dirty="0" smtClean="0"/>
              <a:t>Най-важното</a:t>
            </a:r>
          </a:p>
          <a:p>
            <a:pPr lvl="1"/>
            <a:r>
              <a:rPr lang="bg-BG" dirty="0" smtClean="0"/>
              <a:t>Преходът между дневната и нощната части е плавен, така се представят изгрева </a:t>
            </a:r>
            <a:r>
              <a:rPr lang="bg-BG" dirty="0"/>
              <a:t>и </a:t>
            </a:r>
            <a:r>
              <a:rPr lang="bg-BG" dirty="0" smtClean="0"/>
              <a:t>залез</a:t>
            </a:r>
          </a:p>
        </p:txBody>
      </p:sp>
    </p:spTree>
    <p:extLst>
      <p:ext uri="{BB962C8B-B14F-4D97-AF65-F5344CB8AC3E}">
        <p14:creationId xmlns:p14="http://schemas.microsoft.com/office/powerpoint/2010/main" val="302746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15</a:t>
            </a:fld>
            <a:endParaRPr lang="bg-BG" dirty="0"/>
          </a:p>
        </p:txBody>
      </p:sp>
      <p:sp>
        <p:nvSpPr>
          <p:cNvPr id="10" name="Rectangle 9">
            <a:hlinkClick r:id="rId2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11" name="Rectangle 10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3081" name="Picture 9">
            <a:hlinkClick r:id="rId2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457200"/>
            <a:ext cx="60388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94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Изследователски задачи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-403225"/>
            <a:r>
              <a:rPr lang="bg-BG" dirty="0" smtClean="0"/>
              <a:t>Използват неща извън лекциите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70677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№7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Изследване</a:t>
            </a:r>
            <a:endParaRPr lang="en-US" dirty="0" smtClean="0"/>
          </a:p>
          <a:p>
            <a:pPr lvl="1"/>
            <a:r>
              <a:rPr lang="bg-BG" dirty="0" smtClean="0"/>
              <a:t>Даден е пример, който създава картинка чрез </a:t>
            </a:r>
            <a:r>
              <a:rPr lang="en-US" b="1" dirty="0" smtClean="0"/>
              <a:t>Canvas2D</a:t>
            </a:r>
            <a:endParaRPr lang="bg-BG" b="1" dirty="0" smtClean="0"/>
          </a:p>
          <a:p>
            <a:pPr lvl="1"/>
            <a:r>
              <a:rPr lang="bg-BG" dirty="0" smtClean="0"/>
              <a:t>Намерете начин тази картинка да се използва директно като текстура, без да се записва във файл</a:t>
            </a:r>
          </a:p>
          <a:p>
            <a:pPr lvl="1"/>
            <a:endParaRPr lang="bg-BG" dirty="0"/>
          </a:p>
          <a:p>
            <a:r>
              <a:rPr lang="bg-BG" dirty="0"/>
              <a:t>Топки за </a:t>
            </a:r>
            <a:r>
              <a:rPr lang="bg-BG" dirty="0" err="1"/>
              <a:t>бинго</a:t>
            </a:r>
            <a:endParaRPr lang="bg-BG" dirty="0" smtClean="0"/>
          </a:p>
          <a:p>
            <a:pPr lvl="1"/>
            <a:r>
              <a:rPr lang="bg-BG" dirty="0" smtClean="0"/>
              <a:t>Направете множество топки за </a:t>
            </a:r>
            <a:r>
              <a:rPr lang="bg-BG" dirty="0" err="1" smtClean="0"/>
              <a:t>бинго</a:t>
            </a:r>
            <a:endParaRPr lang="bg-BG" dirty="0" smtClean="0"/>
          </a:p>
          <a:p>
            <a:pPr lvl="1"/>
            <a:r>
              <a:rPr lang="bg-BG" dirty="0" smtClean="0"/>
              <a:t>Всяка да е със случайни цветове и случаен номер</a:t>
            </a:r>
          </a:p>
          <a:p>
            <a:pPr lvl="1"/>
            <a:r>
              <a:rPr lang="bg-BG" dirty="0" smtClean="0"/>
              <a:t>Да не се ползват външни файлове за текстури, а всичко да се генерира вътрешно в програмата</a:t>
            </a:r>
          </a:p>
        </p:txBody>
      </p:sp>
    </p:spTree>
    <p:extLst>
      <p:ext uri="{BB962C8B-B14F-4D97-AF65-F5344CB8AC3E}">
        <p14:creationId xmlns:p14="http://schemas.microsoft.com/office/powerpoint/2010/main" val="48375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18</a:t>
            </a:fld>
            <a:endParaRPr lang="bg-BG" dirty="0"/>
          </a:p>
        </p:txBody>
      </p:sp>
      <p:sp>
        <p:nvSpPr>
          <p:cNvPr id="10" name="Rectangle 9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11" name="Rectangle 10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1028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457200"/>
            <a:ext cx="602932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8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Изследване</a:t>
            </a:r>
            <a:endParaRPr lang="en-US" dirty="0" smtClean="0"/>
          </a:p>
          <a:p>
            <a:pPr lvl="1"/>
            <a:r>
              <a:rPr lang="bg-BG" dirty="0" smtClean="0"/>
              <a:t>Даден е примерен видеоклип</a:t>
            </a:r>
            <a:endParaRPr lang="bg-BG" b="1" dirty="0" smtClean="0"/>
          </a:p>
          <a:p>
            <a:pPr lvl="1"/>
            <a:r>
              <a:rPr lang="bg-BG" dirty="0" smtClean="0"/>
              <a:t>Намерете начин да се ползва като текстура</a:t>
            </a:r>
          </a:p>
          <a:p>
            <a:pPr lvl="1"/>
            <a:endParaRPr lang="bg-BG" dirty="0"/>
          </a:p>
          <a:p>
            <a:r>
              <a:rPr lang="bg-BG" dirty="0" smtClean="0"/>
              <a:t>Видео куб</a:t>
            </a:r>
          </a:p>
          <a:p>
            <a:pPr lvl="1"/>
            <a:r>
              <a:rPr lang="bg-BG" dirty="0" smtClean="0"/>
              <a:t>Направете въртящ се куб</a:t>
            </a:r>
          </a:p>
          <a:p>
            <a:pPr lvl="1"/>
            <a:r>
              <a:rPr lang="bg-BG" dirty="0" smtClean="0"/>
              <a:t>На всяка от стените му се „прожектира“ видеоклип</a:t>
            </a:r>
          </a:p>
        </p:txBody>
      </p:sp>
    </p:spTree>
    <p:extLst>
      <p:ext uri="{BB962C8B-B14F-4D97-AF65-F5344CB8AC3E}">
        <p14:creationId xmlns:p14="http://schemas.microsoft.com/office/powerpoint/2010/main" val="132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Текстури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91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20</a:t>
            </a:fld>
            <a:endParaRPr lang="bg-BG" dirty="0"/>
          </a:p>
        </p:txBody>
      </p:sp>
      <p:sp>
        <p:nvSpPr>
          <p:cNvPr id="10" name="Rectangle 9">
            <a:hlinkClick r:id="rId2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11" name="Rectangle 10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205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56" y="457200"/>
            <a:ext cx="602932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32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№9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Изследване</a:t>
            </a:r>
            <a:endParaRPr lang="en-US" dirty="0" smtClean="0"/>
          </a:p>
          <a:p>
            <a:pPr lvl="1"/>
            <a:r>
              <a:rPr lang="bg-BG" dirty="0" smtClean="0"/>
              <a:t>Дадена е карта на нормалните вектори</a:t>
            </a:r>
            <a:endParaRPr lang="en-US" dirty="0" smtClean="0"/>
          </a:p>
          <a:p>
            <a:pPr lvl="1"/>
            <a:r>
              <a:rPr lang="bg-BG" dirty="0" smtClean="0"/>
              <a:t>Дадена е карта на ъгловите сенки</a:t>
            </a:r>
          </a:p>
          <a:p>
            <a:pPr lvl="1"/>
            <a:r>
              <a:rPr lang="bg-BG" dirty="0" smtClean="0"/>
              <a:t>Намерете начин да се ползват</a:t>
            </a:r>
          </a:p>
          <a:p>
            <a:pPr lvl="1"/>
            <a:endParaRPr lang="bg-BG" dirty="0"/>
          </a:p>
          <a:p>
            <a:r>
              <a:rPr lang="bg-BG" dirty="0" err="1" smtClean="0"/>
              <a:t>Стиймпънк</a:t>
            </a:r>
            <a:r>
              <a:rPr lang="bg-BG" dirty="0" smtClean="0"/>
              <a:t> кубове</a:t>
            </a:r>
          </a:p>
          <a:p>
            <a:pPr lvl="1"/>
            <a:r>
              <a:rPr lang="bg-BG" dirty="0" smtClean="0"/>
              <a:t>Добавете микрорелеф чрез картата на нормалните вектори (</a:t>
            </a:r>
            <a:r>
              <a:rPr lang="en-US" i="1" dirty="0" smtClean="0"/>
              <a:t>normal map</a:t>
            </a:r>
            <a:r>
              <a:rPr lang="en-US" dirty="0" smtClean="0"/>
              <a:t>) </a:t>
            </a:r>
            <a:r>
              <a:rPr lang="bg-BG" dirty="0" smtClean="0"/>
              <a:t>– т.е. при въртене да се виждат промените в отблясъците на изпъкналите елементи</a:t>
            </a:r>
          </a:p>
          <a:p>
            <a:pPr lvl="1"/>
            <a:r>
              <a:rPr lang="bg-BG" dirty="0" smtClean="0"/>
              <a:t>Добавете ъглова сянка (</a:t>
            </a:r>
            <a:r>
              <a:rPr lang="en-US" i="1" dirty="0" smtClean="0"/>
              <a:t>ambient occlusion</a:t>
            </a:r>
            <a:r>
              <a:rPr lang="en-US" dirty="0" smtClean="0"/>
              <a:t>)</a:t>
            </a:r>
            <a:r>
              <a:rPr lang="bg-BG" dirty="0" smtClean="0"/>
              <a:t>, която е налична в отделен </a:t>
            </a:r>
            <a:r>
              <a:rPr lang="bg-BG" dirty="0" err="1" smtClean="0"/>
              <a:t>текстурен</a:t>
            </a:r>
            <a:r>
              <a:rPr lang="bg-BG" dirty="0" smtClean="0"/>
              <a:t> файл – с нея вдлъбнатите места стават по-тъмни</a:t>
            </a:r>
          </a:p>
        </p:txBody>
      </p:sp>
    </p:spTree>
    <p:extLst>
      <p:ext uri="{BB962C8B-B14F-4D97-AF65-F5344CB8AC3E}">
        <p14:creationId xmlns:p14="http://schemas.microsoft.com/office/powerpoint/2010/main" val="354304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Дадени текстури</a:t>
            </a:r>
            <a:endParaRPr lang="bg-BG" dirty="0"/>
          </a:p>
        </p:txBody>
      </p:sp>
      <p:pic>
        <p:nvPicPr>
          <p:cNvPr id="4098" name="Picture 2" descr="D:\Pavel\Courses\MATERIALS\Course.WebGL 2015-16\Exercises\WebGL-Exercise-10. Textures\Problems\Problem 9 - Steampunk cubes\Normal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18" y="1546412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Pavel\Courses\MATERIALS\Course.WebGL 2015-16\Exercises\WebGL-Exercise-10. Textures\Problems\Problem 9 - Steampunk cubes\AmbientOcclusionM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035" y="1546412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Pavel\Courses\MATERIALS\Course.WebGL 2015-16\Exercises\WebGL-Exercise-10. Textures\Problems\Problem 9 - Steampunk cubes\GearTex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46412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428513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Оригинална</a:t>
            </a:r>
          </a:p>
          <a:p>
            <a:pPr algn="ctr"/>
            <a:r>
              <a:rPr lang="bg-BG" sz="16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текстура</a:t>
            </a:r>
            <a:endParaRPr lang="bg-BG" sz="16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95918" y="4289612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Карта на</a:t>
            </a:r>
          </a:p>
          <a:p>
            <a:pPr algn="ctr"/>
            <a:r>
              <a:rPr lang="bg-BG" sz="16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нормалните вектори</a:t>
            </a:r>
            <a:endParaRPr lang="bg-BG" sz="16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87035" y="428513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Карта на</a:t>
            </a:r>
          </a:p>
          <a:p>
            <a:pPr algn="ctr"/>
            <a:r>
              <a:rPr lang="bg-BG" sz="1600" dirty="0" smtClean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ъгловите сенки</a:t>
            </a:r>
            <a:endParaRPr lang="bg-BG" sz="16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60960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Steampunk gear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texture</a:t>
            </a:r>
            <a:endParaRPr lang="bg-BG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Автор: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taffycat123</a:t>
            </a:r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, лиценз: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©2011-2015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taffycat123</a:t>
            </a:r>
            <a:endParaRPr lang="bg-BG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http://taffycat123.deviantart.com/art/Steampunk-gear-texture-264386991</a:t>
            </a:r>
            <a:endParaRPr lang="bg-BG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537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23</a:t>
            </a:fld>
            <a:endParaRPr lang="bg-BG" dirty="0"/>
          </a:p>
        </p:txBody>
      </p:sp>
      <p:sp>
        <p:nvSpPr>
          <p:cNvPr id="10" name="Rectangle 9">
            <a:hlinkClick r:id="rId2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11" name="Rectangle 10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3076" name="Picture 4">
            <a:hlinkClick r:id="rId2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334" y="457200"/>
            <a:ext cx="602932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50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Нощен град</a:t>
            </a:r>
            <a:endParaRPr lang="en-US" dirty="0" smtClean="0"/>
          </a:p>
          <a:p>
            <a:pPr lvl="1"/>
            <a:r>
              <a:rPr lang="bg-BG" dirty="0" smtClean="0"/>
              <a:t>Нарисувайте нощен град</a:t>
            </a:r>
          </a:p>
          <a:p>
            <a:pPr lvl="1"/>
            <a:r>
              <a:rPr lang="bg-BG" dirty="0" smtClean="0"/>
              <a:t>Сградите да са тъмни, прозорците им светли</a:t>
            </a:r>
          </a:p>
          <a:p>
            <a:pPr lvl="1"/>
            <a:r>
              <a:rPr lang="bg-BG" dirty="0" smtClean="0"/>
              <a:t>Да има звезди в небето</a:t>
            </a:r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4</a:t>
            </a:fld>
            <a:endParaRPr lang="bg-BG" dirty="0"/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1027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457200"/>
            <a:ext cx="6019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0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LED </a:t>
            </a:r>
            <a:r>
              <a:rPr lang="bg-BG" dirty="0" smtClean="0"/>
              <a:t>екран</a:t>
            </a:r>
            <a:endParaRPr lang="en-US" dirty="0" smtClean="0"/>
          </a:p>
          <a:p>
            <a:pPr lvl="1"/>
            <a:r>
              <a:rPr lang="bg-BG" dirty="0" smtClean="0"/>
              <a:t>Нарисувайте една </a:t>
            </a:r>
            <a:r>
              <a:rPr lang="bg-BG" smtClean="0"/>
              <a:t>сграда </a:t>
            </a:r>
            <a:r>
              <a:rPr lang="bg-BG" smtClean="0"/>
              <a:t>от </a:t>
            </a:r>
            <a:r>
              <a:rPr lang="bg-BG" dirty="0" smtClean="0"/>
              <a:t>много етажи</a:t>
            </a:r>
          </a:p>
          <a:p>
            <a:pPr lvl="1"/>
            <a:r>
              <a:rPr lang="bg-BG" dirty="0" smtClean="0"/>
              <a:t>Някои от етажите да са заменени с </a:t>
            </a:r>
            <a:r>
              <a:rPr lang="en-US" dirty="0" smtClean="0"/>
              <a:t>LED </a:t>
            </a:r>
            <a:r>
              <a:rPr lang="bg-BG" dirty="0" smtClean="0"/>
              <a:t>екран</a:t>
            </a:r>
          </a:p>
          <a:p>
            <a:pPr lvl="1"/>
            <a:r>
              <a:rPr lang="bg-BG" dirty="0" smtClean="0"/>
              <a:t>Екранът е по цялата периферия на сградата</a:t>
            </a:r>
          </a:p>
          <a:p>
            <a:pPr lvl="1"/>
            <a:r>
              <a:rPr lang="bg-BG" dirty="0" smtClean="0"/>
              <a:t>По него текат кадри от презентацията на лекция №20</a:t>
            </a:r>
          </a:p>
          <a:p>
            <a:pPr lvl="1"/>
            <a:endParaRPr lang="bg-BG" dirty="0"/>
          </a:p>
          <a:p>
            <a:r>
              <a:rPr lang="bg-BG" dirty="0" smtClean="0"/>
              <a:t>По възможност</a:t>
            </a:r>
          </a:p>
          <a:p>
            <a:pPr lvl="1"/>
            <a:r>
              <a:rPr lang="bg-BG" dirty="0" smtClean="0"/>
              <a:t>Екранът да е от шестоъгълни плочки</a:t>
            </a:r>
          </a:p>
          <a:p>
            <a:pPr lvl="1"/>
            <a:r>
              <a:rPr lang="bg-BG" dirty="0" smtClean="0"/>
              <a:t>При движението на кадрите да се вижда как завиват около ръбовете на сградата</a:t>
            </a:r>
          </a:p>
        </p:txBody>
      </p:sp>
    </p:spTree>
    <p:extLst>
      <p:ext uri="{BB962C8B-B14F-4D97-AF65-F5344CB8AC3E}">
        <p14:creationId xmlns:p14="http://schemas.microsoft.com/office/powerpoint/2010/main" val="41731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6</a:t>
            </a:fld>
            <a:endParaRPr lang="bg-BG" dirty="0"/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3074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" y="1295402"/>
            <a:ext cx="4297680" cy="385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95402"/>
            <a:ext cx="4297680" cy="385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6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№3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Дървени зъбни колела</a:t>
            </a:r>
            <a:endParaRPr lang="en-US" dirty="0" smtClean="0"/>
          </a:p>
          <a:p>
            <a:pPr lvl="1"/>
            <a:r>
              <a:rPr lang="bg-BG" dirty="0" smtClean="0"/>
              <a:t>Направете верига от зъбни колела</a:t>
            </a:r>
          </a:p>
          <a:p>
            <a:pPr lvl="1"/>
            <a:r>
              <a:rPr lang="bg-BG" dirty="0" smtClean="0"/>
              <a:t>Да изглеждат дървени</a:t>
            </a:r>
          </a:p>
          <a:p>
            <a:pPr lvl="1"/>
            <a:r>
              <a:rPr lang="bg-BG" dirty="0" smtClean="0"/>
              <a:t>Радиусите и дебелините им да са различни</a:t>
            </a:r>
          </a:p>
          <a:p>
            <a:pPr lvl="1"/>
            <a:r>
              <a:rPr lang="bg-BG" dirty="0" smtClean="0"/>
              <a:t>Зъбите да се моделират с текстура</a:t>
            </a:r>
          </a:p>
          <a:p>
            <a:pPr lvl="1"/>
            <a:endParaRPr lang="bg-BG" dirty="0"/>
          </a:p>
          <a:p>
            <a:r>
              <a:rPr lang="bg-BG" dirty="0" smtClean="0"/>
              <a:t>Движение</a:t>
            </a:r>
          </a:p>
          <a:p>
            <a:pPr lvl="1"/>
            <a:r>
              <a:rPr lang="bg-BG" dirty="0" smtClean="0"/>
              <a:t>Да се докосват едно до друго</a:t>
            </a:r>
          </a:p>
          <a:p>
            <a:pPr lvl="1"/>
            <a:r>
              <a:rPr lang="bg-BG" dirty="0" smtClean="0"/>
              <a:t>Центровете им да не са на една линия</a:t>
            </a:r>
          </a:p>
          <a:p>
            <a:pPr lvl="1"/>
            <a:r>
              <a:rPr lang="bg-BG" dirty="0" smtClean="0"/>
              <a:t>Всички да се въртят</a:t>
            </a:r>
          </a:p>
          <a:p>
            <a:pPr lvl="1"/>
            <a:r>
              <a:rPr lang="bg-BG" dirty="0"/>
              <a:t>П</a:t>
            </a:r>
            <a:r>
              <a:rPr lang="bg-BG" dirty="0" smtClean="0"/>
              <a:t>осоката и скоростта да е физически приемлива</a:t>
            </a:r>
          </a:p>
        </p:txBody>
      </p:sp>
    </p:spTree>
    <p:extLst>
      <p:ext uri="{BB962C8B-B14F-4D97-AF65-F5344CB8AC3E}">
        <p14:creationId xmlns:p14="http://schemas.microsoft.com/office/powerpoint/2010/main" val="43175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8</a:t>
            </a:fld>
            <a:endParaRPr lang="bg-BG" dirty="0"/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4099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457200"/>
            <a:ext cx="60388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92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№4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Падащи понички</a:t>
            </a:r>
            <a:endParaRPr lang="en-US" dirty="0" smtClean="0"/>
          </a:p>
          <a:p>
            <a:pPr lvl="1"/>
            <a:r>
              <a:rPr lang="bg-BG" dirty="0" smtClean="0"/>
              <a:t>Направете </a:t>
            </a:r>
            <a:r>
              <a:rPr lang="en-US" b="1" dirty="0" smtClean="0"/>
              <a:t>n</a:t>
            </a:r>
            <a:r>
              <a:rPr lang="bg-BG" dirty="0" smtClean="0"/>
              <a:t> понички да падат</a:t>
            </a:r>
          </a:p>
        </p:txBody>
      </p:sp>
    </p:spTree>
    <p:extLst>
      <p:ext uri="{BB962C8B-B14F-4D97-AF65-F5344CB8AC3E}">
        <p14:creationId xmlns:p14="http://schemas.microsoft.com/office/powerpoint/2010/main" val="62548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15191</TotalTime>
  <Words>555</Words>
  <Application>Microsoft Office PowerPoint</Application>
  <PresentationFormat>On-screen Show (4:3)</PresentationFormat>
  <Paragraphs>124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Austin</vt:lpstr>
      <vt:lpstr>Текстури</vt:lpstr>
      <vt:lpstr>PowerPoint Presentation</vt:lpstr>
      <vt:lpstr>Задача №1</vt:lpstr>
      <vt:lpstr>PowerPoint Presentation</vt:lpstr>
      <vt:lpstr>Задача №2</vt:lpstr>
      <vt:lpstr>PowerPoint Presentation</vt:lpstr>
      <vt:lpstr>Задача №3</vt:lpstr>
      <vt:lpstr>PowerPoint Presentation</vt:lpstr>
      <vt:lpstr>Задача №4</vt:lpstr>
      <vt:lpstr>PowerPoint Presentation</vt:lpstr>
      <vt:lpstr>Задача №5</vt:lpstr>
      <vt:lpstr>PowerPoint Presentation</vt:lpstr>
      <vt:lpstr>PowerPoint Presentation</vt:lpstr>
      <vt:lpstr>Задача №6</vt:lpstr>
      <vt:lpstr>PowerPoint Presentation</vt:lpstr>
      <vt:lpstr>Използват неща извън лекциите</vt:lpstr>
      <vt:lpstr>Задача №7</vt:lpstr>
      <vt:lpstr>PowerPoint Presentation</vt:lpstr>
      <vt:lpstr>Задача №8</vt:lpstr>
      <vt:lpstr>PowerPoint Presentation</vt:lpstr>
      <vt:lpstr>Задача №9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WebGL-Problems-10</dc:title>
  <dc:creator>Pavel Boytchev</dc:creator>
  <cp:lastModifiedBy>Pavel Boytchev</cp:lastModifiedBy>
  <cp:revision>572</cp:revision>
  <dcterms:created xsi:type="dcterms:W3CDTF">2013-12-13T09:03:57Z</dcterms:created>
  <dcterms:modified xsi:type="dcterms:W3CDTF">2015-10-16T03:58:04Z</dcterms:modified>
</cp:coreProperties>
</file>