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sldIdLst>
    <p:sldId id="256" r:id="rId2"/>
    <p:sldId id="295" r:id="rId3"/>
    <p:sldId id="297" r:id="rId4"/>
    <p:sldId id="302" r:id="rId5"/>
    <p:sldId id="303" r:id="rId6"/>
    <p:sldId id="304" r:id="rId7"/>
    <p:sldId id="316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317" r:id="rId16"/>
    <p:sldId id="312" r:id="rId17"/>
    <p:sldId id="313" r:id="rId18"/>
    <p:sldId id="314" r:id="rId19"/>
    <p:sldId id="315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FF99"/>
    <a:srgbClr val="EFFFC1"/>
    <a:srgbClr val="FFD5D5"/>
    <a:srgbClr val="FF9999"/>
    <a:srgbClr val="006600"/>
    <a:srgbClr val="94C600"/>
    <a:srgbClr val="A1BD63"/>
    <a:srgbClr val="336600"/>
    <a:srgbClr val="BB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26.9.2015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Drag%20and%20drop" TargetMode="External"/><Relationship Id="rId2" Type="http://schemas.openxmlformats.org/officeDocument/2006/relationships/hyperlink" Target="../Solutions/Solution%204%20-%20Drag%20and%20drop/Solution%201104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blem%205%20-%20Interactive%20objects" TargetMode="External"/><Relationship Id="rId2" Type="http://schemas.openxmlformats.org/officeDocument/2006/relationships/hyperlink" Target="http://localhost/Solutions/Solution%205%20-%20Interactive%20objects/Solution%2011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Worry-beads" TargetMode="External"/><Relationship Id="rId2" Type="http://schemas.openxmlformats.org/officeDocument/2006/relationships/hyperlink" Target="http://localhost/Solutions/Solution%206%20-%20Worry-beads/Solution%2011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Ruler" TargetMode="External"/><Relationship Id="rId2" Type="http://schemas.openxmlformats.org/officeDocument/2006/relationships/hyperlink" Target="http://localhost/Solutions/Solution%207%20-%20Ruler/Solution%2011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Mini%20mikado" TargetMode="External"/><Relationship Id="rId2" Type="http://schemas.openxmlformats.org/officeDocument/2006/relationships/hyperlink" Target="http://localhost/Solutions/Solution%208%20-%20Mini%20mikado/Solution%20110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Infinite%20rooms" TargetMode="External"/><Relationship Id="rId2" Type="http://schemas.openxmlformats.org/officeDocument/2006/relationships/hyperlink" Target="http://localhost/Solutions/Solution%209%20-%20Infinite%20rooms/Solution%2011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Black%20and%20red" TargetMode="External"/><Relationship Id="rId2" Type="http://schemas.openxmlformats.org/officeDocument/2006/relationships/hyperlink" Target="../Solutions/Solution%201%20-%20Black%20and%20red/Solution%2011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Color%20palette" TargetMode="External"/><Relationship Id="rId2" Type="http://schemas.openxmlformats.org/officeDocument/2006/relationships/hyperlink" Target="../Solutions/Solution%202%20-%20Color%20palette/Solution%2011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I%20see%20you" TargetMode="External"/><Relationship Id="rId2" Type="http://schemas.openxmlformats.org/officeDocument/2006/relationships/hyperlink" Target="http://localhost/Solutions/Solution%203%20-%20I%20see%20you/Solution%2011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Интерактивност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</a:t>
            </a:r>
            <a:r>
              <a:rPr lang="bg-BG" dirty="0" smtClean="0"/>
              <a:t>1</a:t>
            </a:r>
            <a:r>
              <a:rPr lang="en-US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stCxn id="7" idx="0"/>
            <a:endCxn id="13" idx="0"/>
          </p:cNvCxnSpPr>
          <p:nvPr/>
        </p:nvCxnSpPr>
        <p:spPr>
          <a:xfrm>
            <a:off x="3721667" y="5033062"/>
            <a:ext cx="3725913" cy="384730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13" idx="4"/>
          </p:cNvCxnSpPr>
          <p:nvPr/>
        </p:nvCxnSpPr>
        <p:spPr>
          <a:xfrm>
            <a:off x="3593533" y="6092138"/>
            <a:ext cx="3741687" cy="386520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1" idx="4"/>
          </p:cNvCxnSpPr>
          <p:nvPr/>
        </p:nvCxnSpPr>
        <p:spPr>
          <a:xfrm flipV="1">
            <a:off x="2208703" y="4801804"/>
            <a:ext cx="3215955" cy="53584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1" idx="0"/>
          </p:cNvCxnSpPr>
          <p:nvPr/>
        </p:nvCxnSpPr>
        <p:spPr>
          <a:xfrm flipV="1">
            <a:off x="2058497" y="3750526"/>
            <a:ext cx="3184845" cy="53095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Влачене</a:t>
            </a:r>
            <a:endParaRPr lang="en-US" dirty="0" smtClean="0"/>
          </a:p>
          <a:p>
            <a:pPr lvl="1"/>
            <a:r>
              <a:rPr lang="bg-BG" dirty="0" smtClean="0"/>
              <a:t>Нарисувани са няколко окръжности с различни размери</a:t>
            </a:r>
          </a:p>
          <a:p>
            <a:pPr lvl="1"/>
            <a:r>
              <a:rPr lang="bg-BG" dirty="0" smtClean="0"/>
              <a:t>Направете програма, с която те да могат да се влачат интерактивно наляво-надясно и нагоре-надолу</a:t>
            </a:r>
          </a:p>
          <a:p>
            <a:pPr lvl="1"/>
            <a:r>
              <a:rPr lang="bg-BG" dirty="0" smtClean="0"/>
              <a:t>При влачене на сфера, ако тя се „хване“ за края, до края на влаченето е все „хваната за края“</a:t>
            </a:r>
          </a:p>
        </p:txBody>
      </p:sp>
      <p:sp>
        <p:nvSpPr>
          <p:cNvPr id="6" name="Oval 5"/>
          <p:cNvSpPr/>
          <p:nvPr/>
        </p:nvSpPr>
        <p:spPr>
          <a:xfrm rot="21114352">
            <a:off x="1600200" y="4276165"/>
            <a:ext cx="1066800" cy="1066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66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 rot="413912">
            <a:off x="3124200" y="5029200"/>
            <a:ext cx="1066800" cy="1066800"/>
          </a:xfrm>
          <a:prstGeom prst="ellipse">
            <a:avLst/>
          </a:prstGeom>
          <a:gradFill flip="none" rotWithShape="1">
            <a:gsLst>
              <a:gs pos="0">
                <a:srgbClr val="FFD5D5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Down Arrow 8"/>
          <p:cNvSpPr/>
          <p:nvPr/>
        </p:nvSpPr>
        <p:spPr>
          <a:xfrm rot="9125015">
            <a:off x="2378613" y="4390798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Down Arrow 9"/>
          <p:cNvSpPr/>
          <p:nvPr/>
        </p:nvSpPr>
        <p:spPr>
          <a:xfrm rot="9125015">
            <a:off x="3366597" y="5553437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 rot="21012860">
            <a:off x="4800600" y="3742765"/>
            <a:ext cx="1066800" cy="1066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66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wn Arrow 11"/>
          <p:cNvSpPr/>
          <p:nvPr/>
        </p:nvSpPr>
        <p:spPr>
          <a:xfrm rot="9125015">
            <a:off x="5579013" y="3857398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 rot="362751">
            <a:off x="6858000" y="5414825"/>
            <a:ext cx="1066800" cy="1066800"/>
          </a:xfrm>
          <a:prstGeom prst="ellipse">
            <a:avLst/>
          </a:prstGeom>
          <a:gradFill flip="none" rotWithShape="1">
            <a:gsLst>
              <a:gs pos="0">
                <a:srgbClr val="FFD5D5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Down Arrow 13"/>
          <p:cNvSpPr/>
          <p:nvPr/>
        </p:nvSpPr>
        <p:spPr>
          <a:xfrm rot="9125015">
            <a:off x="7100397" y="5939062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399778" y="3886200"/>
            <a:ext cx="3184845" cy="53095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04137" y="5581985"/>
            <a:ext cx="3725913" cy="38473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6979"/>
            <a:ext cx="4191000" cy="390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24908"/>
            <a:ext cx="4191000" cy="390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1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950306" y="3966307"/>
            <a:ext cx="492369" cy="922214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69" h="922214">
                <a:moveTo>
                  <a:pt x="0" y="0"/>
                </a:moveTo>
                <a:lnTo>
                  <a:pt x="468923" y="89876"/>
                </a:lnTo>
                <a:lnTo>
                  <a:pt x="492369" y="922214"/>
                </a:lnTo>
                <a:lnTo>
                  <a:pt x="27354" y="7776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Freeform 19"/>
          <p:cNvSpPr/>
          <p:nvPr/>
        </p:nvSpPr>
        <p:spPr>
          <a:xfrm>
            <a:off x="3418496" y="3948719"/>
            <a:ext cx="635244" cy="1027479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44" h="1027479">
                <a:moveTo>
                  <a:pt x="0" y="110149"/>
                </a:moveTo>
                <a:lnTo>
                  <a:pt x="618148" y="0"/>
                </a:lnTo>
                <a:lnTo>
                  <a:pt x="635244" y="667238"/>
                </a:lnTo>
                <a:lnTo>
                  <a:pt x="24179" y="1027479"/>
                </a:lnTo>
                <a:lnTo>
                  <a:pt x="0" y="11014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>
            <a:off x="2943224" y="3857500"/>
            <a:ext cx="1089147" cy="204913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294" h="1720649">
                <a:moveTo>
                  <a:pt x="0" y="883303"/>
                </a:moveTo>
                <a:lnTo>
                  <a:pt x="1246798" y="0"/>
                </a:lnTo>
                <a:lnTo>
                  <a:pt x="2178294" y="800542"/>
                </a:lnTo>
                <a:lnTo>
                  <a:pt x="957630" y="1720649"/>
                </a:lnTo>
                <a:lnTo>
                  <a:pt x="0" y="88330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Freeform 25"/>
          <p:cNvSpPr/>
          <p:nvPr/>
        </p:nvSpPr>
        <p:spPr>
          <a:xfrm>
            <a:off x="6027120" y="4136529"/>
            <a:ext cx="816899" cy="513060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8052143"/>
              <a:gd name="connsiteY0" fmla="*/ 2463706 h 8992722"/>
              <a:gd name="connsiteX1" fmla="*/ 8052143 w 8052143"/>
              <a:gd name="connsiteY1" fmla="*/ 0 h 8992722"/>
              <a:gd name="connsiteX2" fmla="*/ 3574728 w 8052143"/>
              <a:gd name="connsiteY2" fmla="*/ 8992722 h 8992722"/>
              <a:gd name="connsiteX3" fmla="*/ 26673 w 8052143"/>
              <a:gd name="connsiteY3" fmla="*/ 8579809 h 8992722"/>
              <a:gd name="connsiteX4" fmla="*/ 0 w 8052143"/>
              <a:gd name="connsiteY4" fmla="*/ 2463706 h 8992722"/>
              <a:gd name="connsiteX0" fmla="*/ 0 w 8052143"/>
              <a:gd name="connsiteY0" fmla="*/ 2463706 h 12905101"/>
              <a:gd name="connsiteX1" fmla="*/ 8052143 w 8052143"/>
              <a:gd name="connsiteY1" fmla="*/ 0 h 12905101"/>
              <a:gd name="connsiteX2" fmla="*/ 7438633 w 8052143"/>
              <a:gd name="connsiteY2" fmla="*/ 12905101 h 12905101"/>
              <a:gd name="connsiteX3" fmla="*/ 26673 w 8052143"/>
              <a:gd name="connsiteY3" fmla="*/ 8579809 h 12905101"/>
              <a:gd name="connsiteX4" fmla="*/ 0 w 8052143"/>
              <a:gd name="connsiteY4" fmla="*/ 2463706 h 12905101"/>
              <a:gd name="connsiteX0" fmla="*/ 0 w 11847047"/>
              <a:gd name="connsiteY0" fmla="*/ 1396682 h 12905101"/>
              <a:gd name="connsiteX1" fmla="*/ 11847047 w 11847047"/>
              <a:gd name="connsiteY1" fmla="*/ 0 h 12905101"/>
              <a:gd name="connsiteX2" fmla="*/ 11233537 w 11847047"/>
              <a:gd name="connsiteY2" fmla="*/ 12905101 h 12905101"/>
              <a:gd name="connsiteX3" fmla="*/ 3821577 w 11847047"/>
              <a:gd name="connsiteY3" fmla="*/ 8579809 h 12905101"/>
              <a:gd name="connsiteX4" fmla="*/ 0 w 11847047"/>
              <a:gd name="connsiteY4" fmla="*/ 1396682 h 12905101"/>
              <a:gd name="connsiteX0" fmla="*/ 111328 w 11958375"/>
              <a:gd name="connsiteY0" fmla="*/ 1396682 h 12905101"/>
              <a:gd name="connsiteX1" fmla="*/ 11958375 w 11958375"/>
              <a:gd name="connsiteY1" fmla="*/ 0 h 12905101"/>
              <a:gd name="connsiteX2" fmla="*/ 11344865 w 11958375"/>
              <a:gd name="connsiteY2" fmla="*/ 12905101 h 12905101"/>
              <a:gd name="connsiteX3" fmla="*/ 0 w 11958375"/>
              <a:gd name="connsiteY3" fmla="*/ 10595283 h 12905101"/>
              <a:gd name="connsiteX4" fmla="*/ 111328 w 11958375"/>
              <a:gd name="connsiteY4" fmla="*/ 1396682 h 1290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8375" h="12905101">
                <a:moveTo>
                  <a:pt x="111328" y="1396682"/>
                </a:moveTo>
                <a:lnTo>
                  <a:pt x="11958375" y="0"/>
                </a:lnTo>
                <a:lnTo>
                  <a:pt x="11344865" y="12905101"/>
                </a:lnTo>
                <a:lnTo>
                  <a:pt x="0" y="10595283"/>
                </a:lnTo>
                <a:lnTo>
                  <a:pt x="111328" y="139668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Freeform 26"/>
          <p:cNvSpPr/>
          <p:nvPr/>
        </p:nvSpPr>
        <p:spPr>
          <a:xfrm>
            <a:off x="5667378" y="3982713"/>
            <a:ext cx="1174647" cy="209424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10957538"/>
              <a:gd name="connsiteY0" fmla="*/ 0 h 6116101"/>
              <a:gd name="connsiteX1" fmla="*/ 3636249 w 10957538"/>
              <a:gd name="connsiteY1" fmla="*/ 263094 h 6116101"/>
              <a:gd name="connsiteX2" fmla="*/ 10957538 w 10957538"/>
              <a:gd name="connsiteY2" fmla="*/ 2260971 h 6116101"/>
              <a:gd name="connsiteX3" fmla="*/ 26673 w 10957538"/>
              <a:gd name="connsiteY3" fmla="*/ 6116103 h 6116101"/>
              <a:gd name="connsiteX4" fmla="*/ 0 w 10957538"/>
              <a:gd name="connsiteY4" fmla="*/ 0 h 6116101"/>
              <a:gd name="connsiteX0" fmla="*/ 0 w 10957538"/>
              <a:gd name="connsiteY0" fmla="*/ 1870945 h 7987046"/>
              <a:gd name="connsiteX1" fmla="*/ 4464216 w 10957538"/>
              <a:gd name="connsiteY1" fmla="*/ 0 h 7987046"/>
              <a:gd name="connsiteX2" fmla="*/ 10957538 w 10957538"/>
              <a:gd name="connsiteY2" fmla="*/ 4131916 h 7987046"/>
              <a:gd name="connsiteX3" fmla="*/ 26673 w 10957538"/>
              <a:gd name="connsiteY3" fmla="*/ 7987048 h 7987046"/>
              <a:gd name="connsiteX4" fmla="*/ 0 w 10957538"/>
              <a:gd name="connsiteY4" fmla="*/ 1870945 h 7987046"/>
              <a:gd name="connsiteX0" fmla="*/ 0 w 17305380"/>
              <a:gd name="connsiteY0" fmla="*/ 1159613 h 7987046"/>
              <a:gd name="connsiteX1" fmla="*/ 10812058 w 17305380"/>
              <a:gd name="connsiteY1" fmla="*/ 0 h 7987046"/>
              <a:gd name="connsiteX2" fmla="*/ 17305380 w 17305380"/>
              <a:gd name="connsiteY2" fmla="*/ 4131916 h 7987046"/>
              <a:gd name="connsiteX3" fmla="*/ 6374515 w 17305380"/>
              <a:gd name="connsiteY3" fmla="*/ 7987048 h 7987046"/>
              <a:gd name="connsiteX4" fmla="*/ 0 w 17305380"/>
              <a:gd name="connsiteY4" fmla="*/ 1159613 h 7987046"/>
              <a:gd name="connsiteX0" fmla="*/ 0 w 17305380"/>
              <a:gd name="connsiteY0" fmla="*/ 1159613 h 5141666"/>
              <a:gd name="connsiteX1" fmla="*/ 10812058 w 17305380"/>
              <a:gd name="connsiteY1" fmla="*/ 0 h 5141666"/>
              <a:gd name="connsiteX2" fmla="*/ 17305380 w 17305380"/>
              <a:gd name="connsiteY2" fmla="*/ 4131916 h 5141666"/>
              <a:gd name="connsiteX3" fmla="*/ 5477539 w 17305380"/>
              <a:gd name="connsiteY3" fmla="*/ 5141666 h 5141666"/>
              <a:gd name="connsiteX4" fmla="*/ 0 w 17305380"/>
              <a:gd name="connsiteY4" fmla="*/ 1159613 h 5141666"/>
              <a:gd name="connsiteX0" fmla="*/ 0 w 17232025"/>
              <a:gd name="connsiteY0" fmla="*/ 1348664 h 5141666"/>
              <a:gd name="connsiteX1" fmla="*/ 10738703 w 17232025"/>
              <a:gd name="connsiteY1" fmla="*/ 0 h 5141666"/>
              <a:gd name="connsiteX2" fmla="*/ 17232025 w 17232025"/>
              <a:gd name="connsiteY2" fmla="*/ 4131916 h 5141666"/>
              <a:gd name="connsiteX3" fmla="*/ 5404184 w 17232025"/>
              <a:gd name="connsiteY3" fmla="*/ 5141666 h 5141666"/>
              <a:gd name="connsiteX4" fmla="*/ 0 w 17232025"/>
              <a:gd name="connsiteY4" fmla="*/ 1348664 h 5141666"/>
              <a:gd name="connsiteX0" fmla="*/ 0 w 17232025"/>
              <a:gd name="connsiteY0" fmla="*/ 1348664 h 5267684"/>
              <a:gd name="connsiteX1" fmla="*/ 10738703 w 17232025"/>
              <a:gd name="connsiteY1" fmla="*/ 0 h 5267684"/>
              <a:gd name="connsiteX2" fmla="*/ 17232025 w 17232025"/>
              <a:gd name="connsiteY2" fmla="*/ 4131916 h 5267684"/>
              <a:gd name="connsiteX3" fmla="*/ 5404185 w 17232025"/>
              <a:gd name="connsiteY3" fmla="*/ 5267684 h 5267684"/>
              <a:gd name="connsiteX4" fmla="*/ 0 w 17232025"/>
              <a:gd name="connsiteY4" fmla="*/ 1348664 h 5267684"/>
              <a:gd name="connsiteX0" fmla="*/ 0 w 17195355"/>
              <a:gd name="connsiteY0" fmla="*/ 1348664 h 5267684"/>
              <a:gd name="connsiteX1" fmla="*/ 10738703 w 17195355"/>
              <a:gd name="connsiteY1" fmla="*/ 0 h 5267684"/>
              <a:gd name="connsiteX2" fmla="*/ 17195355 w 17195355"/>
              <a:gd name="connsiteY2" fmla="*/ 3879881 h 5267684"/>
              <a:gd name="connsiteX3" fmla="*/ 5404185 w 17195355"/>
              <a:gd name="connsiteY3" fmla="*/ 5267684 h 5267684"/>
              <a:gd name="connsiteX4" fmla="*/ 0 w 17195355"/>
              <a:gd name="connsiteY4" fmla="*/ 1348664 h 52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5355" h="5267684">
                <a:moveTo>
                  <a:pt x="0" y="1348664"/>
                </a:moveTo>
                <a:lnTo>
                  <a:pt x="10738703" y="0"/>
                </a:lnTo>
                <a:lnTo>
                  <a:pt x="17195355" y="3879881"/>
                </a:lnTo>
                <a:lnTo>
                  <a:pt x="5404185" y="5267684"/>
                </a:lnTo>
                <a:lnTo>
                  <a:pt x="0" y="13486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/>
        </p:nvSpPr>
        <p:spPr>
          <a:xfrm>
            <a:off x="5645176" y="4035729"/>
            <a:ext cx="392692" cy="561227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3912233"/>
              <a:gd name="connsiteY0" fmla="*/ 0 h 13998108"/>
              <a:gd name="connsiteX1" fmla="*/ 3912233 w 3912233"/>
              <a:gd name="connsiteY1" fmla="*/ 7732186 h 13998108"/>
              <a:gd name="connsiteX2" fmla="*/ 3850712 w 3912233"/>
              <a:gd name="connsiteY2" fmla="*/ 13998108 h 13998108"/>
              <a:gd name="connsiteX3" fmla="*/ 302657 w 3912233"/>
              <a:gd name="connsiteY3" fmla="*/ 13585195 h 13998108"/>
              <a:gd name="connsiteX4" fmla="*/ 0 w 3912233"/>
              <a:gd name="connsiteY4" fmla="*/ 0 h 13998108"/>
              <a:gd name="connsiteX0" fmla="*/ 0 w 5292198"/>
              <a:gd name="connsiteY0" fmla="*/ 0 h 13998108"/>
              <a:gd name="connsiteX1" fmla="*/ 5292198 w 5292198"/>
              <a:gd name="connsiteY1" fmla="*/ 3701243 h 13998108"/>
              <a:gd name="connsiteX2" fmla="*/ 3850712 w 5292198"/>
              <a:gd name="connsiteY2" fmla="*/ 13998108 h 13998108"/>
              <a:gd name="connsiteX3" fmla="*/ 302657 w 5292198"/>
              <a:gd name="connsiteY3" fmla="*/ 13585195 h 13998108"/>
              <a:gd name="connsiteX4" fmla="*/ 0 w 5292198"/>
              <a:gd name="connsiteY4" fmla="*/ 0 h 13998108"/>
              <a:gd name="connsiteX0" fmla="*/ 0 w 5292198"/>
              <a:gd name="connsiteY0" fmla="*/ 0 h 14116655"/>
              <a:gd name="connsiteX1" fmla="*/ 5292198 w 5292198"/>
              <a:gd name="connsiteY1" fmla="*/ 3701243 h 14116655"/>
              <a:gd name="connsiteX2" fmla="*/ 5092672 w 5292198"/>
              <a:gd name="connsiteY2" fmla="*/ 14116655 h 14116655"/>
              <a:gd name="connsiteX3" fmla="*/ 302657 w 5292198"/>
              <a:gd name="connsiteY3" fmla="*/ 13585195 h 14116655"/>
              <a:gd name="connsiteX4" fmla="*/ 0 w 5292198"/>
              <a:gd name="connsiteY4" fmla="*/ 0 h 14116655"/>
              <a:gd name="connsiteX0" fmla="*/ 456319 w 5748517"/>
              <a:gd name="connsiteY0" fmla="*/ 0 h 14116655"/>
              <a:gd name="connsiteX1" fmla="*/ 5748517 w 5748517"/>
              <a:gd name="connsiteY1" fmla="*/ 3701243 h 14116655"/>
              <a:gd name="connsiteX2" fmla="*/ 5548991 w 5748517"/>
              <a:gd name="connsiteY2" fmla="*/ 14116655 h 14116655"/>
              <a:gd name="connsiteX3" fmla="*/ 0 w 5748517"/>
              <a:gd name="connsiteY3" fmla="*/ 13466646 h 14116655"/>
              <a:gd name="connsiteX4" fmla="*/ 456319 w 5748517"/>
              <a:gd name="connsiteY4" fmla="*/ 0 h 14116655"/>
              <a:gd name="connsiteX0" fmla="*/ 318334 w 5748517"/>
              <a:gd name="connsiteY0" fmla="*/ 0 h 14116655"/>
              <a:gd name="connsiteX1" fmla="*/ 5748517 w 5748517"/>
              <a:gd name="connsiteY1" fmla="*/ 3701243 h 14116655"/>
              <a:gd name="connsiteX2" fmla="*/ 5548991 w 5748517"/>
              <a:gd name="connsiteY2" fmla="*/ 14116655 h 14116655"/>
              <a:gd name="connsiteX3" fmla="*/ 0 w 5748517"/>
              <a:gd name="connsiteY3" fmla="*/ 13466646 h 14116655"/>
              <a:gd name="connsiteX4" fmla="*/ 318334 w 5748517"/>
              <a:gd name="connsiteY4" fmla="*/ 0 h 1411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8517" h="14116655">
                <a:moveTo>
                  <a:pt x="318334" y="0"/>
                </a:moveTo>
                <a:lnTo>
                  <a:pt x="5748517" y="3701243"/>
                </a:lnTo>
                <a:lnTo>
                  <a:pt x="5548991" y="14116655"/>
                </a:lnTo>
                <a:lnTo>
                  <a:pt x="0" y="13466646"/>
                </a:lnTo>
                <a:lnTo>
                  <a:pt x="31833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/>
        </p:nvSpPr>
        <p:spPr>
          <a:xfrm>
            <a:off x="5360346" y="4486707"/>
            <a:ext cx="981868" cy="1334226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6948177"/>
              <a:gd name="connsiteY0" fmla="*/ 0 h 15420798"/>
              <a:gd name="connsiteX1" fmla="*/ 6948177 w 6948177"/>
              <a:gd name="connsiteY1" fmla="*/ 9154876 h 15420798"/>
              <a:gd name="connsiteX2" fmla="*/ 6886656 w 6948177"/>
              <a:gd name="connsiteY2" fmla="*/ 15420798 h 15420798"/>
              <a:gd name="connsiteX3" fmla="*/ 3338601 w 6948177"/>
              <a:gd name="connsiteY3" fmla="*/ 15007885 h 15420798"/>
              <a:gd name="connsiteX4" fmla="*/ 0 w 6948177"/>
              <a:gd name="connsiteY4" fmla="*/ 0 h 15420798"/>
              <a:gd name="connsiteX0" fmla="*/ 0 w 13917009"/>
              <a:gd name="connsiteY0" fmla="*/ 0 h 15420798"/>
              <a:gd name="connsiteX1" fmla="*/ 13917009 w 13917009"/>
              <a:gd name="connsiteY1" fmla="*/ 5598172 h 15420798"/>
              <a:gd name="connsiteX2" fmla="*/ 6886656 w 13917009"/>
              <a:gd name="connsiteY2" fmla="*/ 15420798 h 15420798"/>
              <a:gd name="connsiteX3" fmla="*/ 3338601 w 13917009"/>
              <a:gd name="connsiteY3" fmla="*/ 15007885 h 15420798"/>
              <a:gd name="connsiteX4" fmla="*/ 0 w 13917009"/>
              <a:gd name="connsiteY4" fmla="*/ 0 h 15420798"/>
              <a:gd name="connsiteX0" fmla="*/ 0 w 13917009"/>
              <a:gd name="connsiteY0" fmla="*/ 0 h 33560053"/>
              <a:gd name="connsiteX1" fmla="*/ 13917009 w 13917009"/>
              <a:gd name="connsiteY1" fmla="*/ 5598172 h 33560053"/>
              <a:gd name="connsiteX2" fmla="*/ 12958508 w 13917009"/>
              <a:gd name="connsiteY2" fmla="*/ 33560053 h 33560053"/>
              <a:gd name="connsiteX3" fmla="*/ 3338601 w 13917009"/>
              <a:gd name="connsiteY3" fmla="*/ 15007885 h 33560053"/>
              <a:gd name="connsiteX4" fmla="*/ 0 w 13917009"/>
              <a:gd name="connsiteY4" fmla="*/ 0 h 33560053"/>
              <a:gd name="connsiteX0" fmla="*/ 456304 w 14373313"/>
              <a:gd name="connsiteY0" fmla="*/ 0 h 33560053"/>
              <a:gd name="connsiteX1" fmla="*/ 14373313 w 14373313"/>
              <a:gd name="connsiteY1" fmla="*/ 5598172 h 33560053"/>
              <a:gd name="connsiteX2" fmla="*/ 13414812 w 14373313"/>
              <a:gd name="connsiteY2" fmla="*/ 33560053 h 33560053"/>
              <a:gd name="connsiteX3" fmla="*/ 0 w 14373313"/>
              <a:gd name="connsiteY3" fmla="*/ 25678046 h 33560053"/>
              <a:gd name="connsiteX4" fmla="*/ 456304 w 14373313"/>
              <a:gd name="connsiteY4" fmla="*/ 0 h 3356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3313" h="33560053">
                <a:moveTo>
                  <a:pt x="456304" y="0"/>
                </a:moveTo>
                <a:lnTo>
                  <a:pt x="14373313" y="5598172"/>
                </a:lnTo>
                <a:lnTo>
                  <a:pt x="13414812" y="33560053"/>
                </a:lnTo>
                <a:lnTo>
                  <a:pt x="0" y="25678046"/>
                </a:lnTo>
                <a:lnTo>
                  <a:pt x="456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/>
        </p:nvSpPr>
        <p:spPr>
          <a:xfrm>
            <a:off x="6279992" y="4493690"/>
            <a:ext cx="637789" cy="1326203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5775189"/>
              <a:gd name="connsiteY0" fmla="*/ 0 h 16724941"/>
              <a:gd name="connsiteX1" fmla="*/ 5775189 w 5775189"/>
              <a:gd name="connsiteY1" fmla="*/ 10459019 h 16724941"/>
              <a:gd name="connsiteX2" fmla="*/ 5713668 w 5775189"/>
              <a:gd name="connsiteY2" fmla="*/ 16724941 h 16724941"/>
              <a:gd name="connsiteX3" fmla="*/ 2165613 w 5775189"/>
              <a:gd name="connsiteY3" fmla="*/ 16312028 h 16724941"/>
              <a:gd name="connsiteX4" fmla="*/ 0 w 5775189"/>
              <a:gd name="connsiteY4" fmla="*/ 0 h 16724941"/>
              <a:gd name="connsiteX0" fmla="*/ 0 w 8535119"/>
              <a:gd name="connsiteY0" fmla="*/ 5190514 h 21915455"/>
              <a:gd name="connsiteX1" fmla="*/ 8535119 w 8535119"/>
              <a:gd name="connsiteY1" fmla="*/ 0 h 21915455"/>
              <a:gd name="connsiteX2" fmla="*/ 5713668 w 8535119"/>
              <a:gd name="connsiteY2" fmla="*/ 21915455 h 21915455"/>
              <a:gd name="connsiteX3" fmla="*/ 2165613 w 8535119"/>
              <a:gd name="connsiteY3" fmla="*/ 21502542 h 21915455"/>
              <a:gd name="connsiteX4" fmla="*/ 0 w 8535119"/>
              <a:gd name="connsiteY4" fmla="*/ 5190514 h 21915455"/>
              <a:gd name="connsiteX0" fmla="*/ 0 w 6672163"/>
              <a:gd name="connsiteY0" fmla="*/ 2463706 h 21915455"/>
              <a:gd name="connsiteX1" fmla="*/ 6672163 w 6672163"/>
              <a:gd name="connsiteY1" fmla="*/ 0 h 21915455"/>
              <a:gd name="connsiteX2" fmla="*/ 3850712 w 6672163"/>
              <a:gd name="connsiteY2" fmla="*/ 21915455 h 21915455"/>
              <a:gd name="connsiteX3" fmla="*/ 302657 w 6672163"/>
              <a:gd name="connsiteY3" fmla="*/ 21502542 h 21915455"/>
              <a:gd name="connsiteX4" fmla="*/ 0 w 6672163"/>
              <a:gd name="connsiteY4" fmla="*/ 2463706 h 21915455"/>
              <a:gd name="connsiteX0" fmla="*/ 0 w 8397119"/>
              <a:gd name="connsiteY0" fmla="*/ 5546180 h 21915455"/>
              <a:gd name="connsiteX1" fmla="*/ 8397119 w 8397119"/>
              <a:gd name="connsiteY1" fmla="*/ 0 h 21915455"/>
              <a:gd name="connsiteX2" fmla="*/ 5575668 w 8397119"/>
              <a:gd name="connsiteY2" fmla="*/ 21915455 h 21915455"/>
              <a:gd name="connsiteX3" fmla="*/ 2027613 w 8397119"/>
              <a:gd name="connsiteY3" fmla="*/ 21502542 h 21915455"/>
              <a:gd name="connsiteX4" fmla="*/ 0 w 8397119"/>
              <a:gd name="connsiteY4" fmla="*/ 5546180 h 21915455"/>
              <a:gd name="connsiteX0" fmla="*/ 939310 w 9336429"/>
              <a:gd name="connsiteY0" fmla="*/ 5546180 h 33358249"/>
              <a:gd name="connsiteX1" fmla="*/ 9336429 w 9336429"/>
              <a:gd name="connsiteY1" fmla="*/ 0 h 33358249"/>
              <a:gd name="connsiteX2" fmla="*/ 6514978 w 9336429"/>
              <a:gd name="connsiteY2" fmla="*/ 21915455 h 33358249"/>
              <a:gd name="connsiteX3" fmla="*/ 0 w 9336429"/>
              <a:gd name="connsiteY3" fmla="*/ 33358249 h 33358249"/>
              <a:gd name="connsiteX4" fmla="*/ 939310 w 9336429"/>
              <a:gd name="connsiteY4" fmla="*/ 5546180 h 33358249"/>
              <a:gd name="connsiteX0" fmla="*/ 939310 w 9336429"/>
              <a:gd name="connsiteY0" fmla="*/ 5546180 h 33358249"/>
              <a:gd name="connsiteX1" fmla="*/ 9336429 w 9336429"/>
              <a:gd name="connsiteY1" fmla="*/ 0 h 33358249"/>
              <a:gd name="connsiteX2" fmla="*/ 8170936 w 9336429"/>
              <a:gd name="connsiteY2" fmla="*/ 25116476 h 33358249"/>
              <a:gd name="connsiteX3" fmla="*/ 0 w 9336429"/>
              <a:gd name="connsiteY3" fmla="*/ 33358249 h 33358249"/>
              <a:gd name="connsiteX4" fmla="*/ 939310 w 9336429"/>
              <a:gd name="connsiteY4" fmla="*/ 5546180 h 3335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6429" h="33358249">
                <a:moveTo>
                  <a:pt x="939310" y="5546180"/>
                </a:moveTo>
                <a:lnTo>
                  <a:pt x="9336429" y="0"/>
                </a:lnTo>
                <a:lnTo>
                  <a:pt x="8170936" y="25116476"/>
                </a:lnTo>
                <a:lnTo>
                  <a:pt x="0" y="33358249"/>
                </a:lnTo>
                <a:lnTo>
                  <a:pt x="939310" y="55461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/>
        </p:nvSpPr>
        <p:spPr>
          <a:xfrm>
            <a:off x="5393340" y="4328743"/>
            <a:ext cx="1528623" cy="386833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12123045"/>
              <a:gd name="connsiteY0" fmla="*/ 0 h 6529016"/>
              <a:gd name="connsiteX1" fmla="*/ 12123045 w 12123045"/>
              <a:gd name="connsiteY1" fmla="*/ 2752816 h 6529016"/>
              <a:gd name="connsiteX2" fmla="*/ 3574728 w 12123045"/>
              <a:gd name="connsiteY2" fmla="*/ 6529016 h 6529016"/>
              <a:gd name="connsiteX3" fmla="*/ 26673 w 12123045"/>
              <a:gd name="connsiteY3" fmla="*/ 6116103 h 6529016"/>
              <a:gd name="connsiteX4" fmla="*/ 0 w 12123045"/>
              <a:gd name="connsiteY4" fmla="*/ 0 h 6529016"/>
              <a:gd name="connsiteX0" fmla="*/ 0 w 12123045"/>
              <a:gd name="connsiteY0" fmla="*/ 0 h 8188825"/>
              <a:gd name="connsiteX1" fmla="*/ 12123045 w 12123045"/>
              <a:gd name="connsiteY1" fmla="*/ 2752816 h 8188825"/>
              <a:gd name="connsiteX2" fmla="*/ 3643715 w 12123045"/>
              <a:gd name="connsiteY2" fmla="*/ 8188825 h 8188825"/>
              <a:gd name="connsiteX3" fmla="*/ 26673 w 12123045"/>
              <a:gd name="connsiteY3" fmla="*/ 6116103 h 8188825"/>
              <a:gd name="connsiteX4" fmla="*/ 0 w 12123045"/>
              <a:gd name="connsiteY4" fmla="*/ 0 h 8188825"/>
              <a:gd name="connsiteX0" fmla="*/ 0 w 13365011"/>
              <a:gd name="connsiteY0" fmla="*/ 0 h 9730087"/>
              <a:gd name="connsiteX1" fmla="*/ 13365011 w 13365011"/>
              <a:gd name="connsiteY1" fmla="*/ 4294078 h 9730087"/>
              <a:gd name="connsiteX2" fmla="*/ 4885681 w 13365011"/>
              <a:gd name="connsiteY2" fmla="*/ 9730087 h 9730087"/>
              <a:gd name="connsiteX3" fmla="*/ 1268639 w 13365011"/>
              <a:gd name="connsiteY3" fmla="*/ 7657365 h 9730087"/>
              <a:gd name="connsiteX4" fmla="*/ 0 w 13365011"/>
              <a:gd name="connsiteY4" fmla="*/ 0 h 9730087"/>
              <a:gd name="connsiteX0" fmla="*/ 9012108 w 22377119"/>
              <a:gd name="connsiteY0" fmla="*/ 0 h 9730087"/>
              <a:gd name="connsiteX1" fmla="*/ 22377119 w 22377119"/>
              <a:gd name="connsiteY1" fmla="*/ 4294078 h 9730087"/>
              <a:gd name="connsiteX2" fmla="*/ 13897789 w 22377119"/>
              <a:gd name="connsiteY2" fmla="*/ 9730087 h 9730087"/>
              <a:gd name="connsiteX3" fmla="*/ 0 w 22377119"/>
              <a:gd name="connsiteY3" fmla="*/ 3982103 h 9730087"/>
              <a:gd name="connsiteX4" fmla="*/ 9012108 w 22377119"/>
              <a:gd name="connsiteY4" fmla="*/ 0 h 973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7119" h="9730087">
                <a:moveTo>
                  <a:pt x="9012108" y="0"/>
                </a:moveTo>
                <a:lnTo>
                  <a:pt x="22377119" y="4294078"/>
                </a:lnTo>
                <a:lnTo>
                  <a:pt x="13897789" y="9730087"/>
                </a:lnTo>
                <a:lnTo>
                  <a:pt x="0" y="3982103"/>
                </a:lnTo>
                <a:lnTo>
                  <a:pt x="901210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Интерактивни обекти</a:t>
            </a:r>
            <a:endParaRPr lang="en-US" dirty="0" smtClean="0"/>
          </a:p>
          <a:p>
            <a:pPr lvl="1"/>
            <a:r>
              <a:rPr lang="bg-BG" dirty="0" smtClean="0"/>
              <a:t>Няколко куба наредени в кръг</a:t>
            </a:r>
          </a:p>
          <a:p>
            <a:pPr lvl="1"/>
            <a:r>
              <a:rPr lang="bg-BG" dirty="0" smtClean="0"/>
              <a:t>Ако с мишката се избере куб, той може да се върти около центъра си</a:t>
            </a:r>
          </a:p>
          <a:p>
            <a:pPr lvl="1"/>
            <a:r>
              <a:rPr lang="bg-BG" dirty="0" smtClean="0"/>
              <a:t>Ако с мишката се избере фона, то се върти цялата сцена</a:t>
            </a:r>
          </a:p>
        </p:txBody>
      </p:sp>
      <p:sp>
        <p:nvSpPr>
          <p:cNvPr id="22" name="Freeform 21"/>
          <p:cNvSpPr/>
          <p:nvPr/>
        </p:nvSpPr>
        <p:spPr>
          <a:xfrm>
            <a:off x="4514851" y="3927893"/>
            <a:ext cx="744080" cy="777544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249" h="6529016">
                <a:moveTo>
                  <a:pt x="0" y="0"/>
                </a:moveTo>
                <a:lnTo>
                  <a:pt x="3636249" y="263094"/>
                </a:lnTo>
                <a:lnTo>
                  <a:pt x="3574728" y="6529016"/>
                </a:lnTo>
                <a:lnTo>
                  <a:pt x="26673" y="61161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/>
        </p:nvSpPr>
        <p:spPr>
          <a:xfrm>
            <a:off x="4518764" y="3807817"/>
            <a:ext cx="850835" cy="152714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7955321"/>
              <a:gd name="connsiteY0" fmla="*/ 0 h 8545154"/>
              <a:gd name="connsiteX1" fmla="*/ 7955321 w 7955321"/>
              <a:gd name="connsiteY1" fmla="*/ 2279232 h 8545154"/>
              <a:gd name="connsiteX2" fmla="*/ 7893800 w 7955321"/>
              <a:gd name="connsiteY2" fmla="*/ 8545154 h 8545154"/>
              <a:gd name="connsiteX3" fmla="*/ 4345745 w 7955321"/>
              <a:gd name="connsiteY3" fmla="*/ 8132241 h 8545154"/>
              <a:gd name="connsiteX4" fmla="*/ 0 w 7955321"/>
              <a:gd name="connsiteY4" fmla="*/ 0 h 8545154"/>
              <a:gd name="connsiteX0" fmla="*/ 3938378 w 11893699"/>
              <a:gd name="connsiteY0" fmla="*/ 0 h 8545154"/>
              <a:gd name="connsiteX1" fmla="*/ 11893699 w 11893699"/>
              <a:gd name="connsiteY1" fmla="*/ 2279232 h 8545154"/>
              <a:gd name="connsiteX2" fmla="*/ 11832178 w 11893699"/>
              <a:gd name="connsiteY2" fmla="*/ 8545154 h 8545154"/>
              <a:gd name="connsiteX3" fmla="*/ 0 w 11893699"/>
              <a:gd name="connsiteY3" fmla="*/ 5805941 h 8545154"/>
              <a:gd name="connsiteX4" fmla="*/ 3938378 w 11893699"/>
              <a:gd name="connsiteY4" fmla="*/ 0 h 8545154"/>
              <a:gd name="connsiteX0" fmla="*/ 3938378 w 18974145"/>
              <a:gd name="connsiteY0" fmla="*/ 0 h 8545154"/>
              <a:gd name="connsiteX1" fmla="*/ 18974145 w 18974145"/>
              <a:gd name="connsiteY1" fmla="*/ 1658875 h 8545154"/>
              <a:gd name="connsiteX2" fmla="*/ 11832178 w 18974145"/>
              <a:gd name="connsiteY2" fmla="*/ 8545154 h 8545154"/>
              <a:gd name="connsiteX3" fmla="*/ 0 w 18974145"/>
              <a:gd name="connsiteY3" fmla="*/ 5805941 h 8545154"/>
              <a:gd name="connsiteX4" fmla="*/ 3938378 w 18974145"/>
              <a:gd name="connsiteY4" fmla="*/ 0 h 8545154"/>
              <a:gd name="connsiteX0" fmla="*/ 3938378 w 18974145"/>
              <a:gd name="connsiteY0" fmla="*/ 0 h 7459541"/>
              <a:gd name="connsiteX1" fmla="*/ 18974145 w 18974145"/>
              <a:gd name="connsiteY1" fmla="*/ 1658875 h 7459541"/>
              <a:gd name="connsiteX2" fmla="*/ 16505266 w 18974145"/>
              <a:gd name="connsiteY2" fmla="*/ 7459541 h 7459541"/>
              <a:gd name="connsiteX3" fmla="*/ 0 w 18974145"/>
              <a:gd name="connsiteY3" fmla="*/ 5805941 h 7459541"/>
              <a:gd name="connsiteX4" fmla="*/ 3938378 w 18974145"/>
              <a:gd name="connsiteY4" fmla="*/ 0 h 74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4145" h="7459541">
                <a:moveTo>
                  <a:pt x="3938378" y="0"/>
                </a:moveTo>
                <a:lnTo>
                  <a:pt x="18974145" y="1658875"/>
                </a:lnTo>
                <a:lnTo>
                  <a:pt x="16505266" y="7459541"/>
                </a:lnTo>
                <a:lnTo>
                  <a:pt x="0" y="5805941"/>
                </a:lnTo>
                <a:lnTo>
                  <a:pt x="39383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Freeform 23"/>
          <p:cNvSpPr/>
          <p:nvPr/>
        </p:nvSpPr>
        <p:spPr>
          <a:xfrm>
            <a:off x="5245806" y="3845488"/>
            <a:ext cx="126967" cy="853250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7955321"/>
              <a:gd name="connsiteY0" fmla="*/ 0 h 8545154"/>
              <a:gd name="connsiteX1" fmla="*/ 7955321 w 7955321"/>
              <a:gd name="connsiteY1" fmla="*/ 2279232 h 8545154"/>
              <a:gd name="connsiteX2" fmla="*/ 7893800 w 7955321"/>
              <a:gd name="connsiteY2" fmla="*/ 8545154 h 8545154"/>
              <a:gd name="connsiteX3" fmla="*/ 4345745 w 7955321"/>
              <a:gd name="connsiteY3" fmla="*/ 8132241 h 8545154"/>
              <a:gd name="connsiteX4" fmla="*/ 0 w 7955321"/>
              <a:gd name="connsiteY4" fmla="*/ 0 h 8545154"/>
              <a:gd name="connsiteX0" fmla="*/ 3938378 w 11893699"/>
              <a:gd name="connsiteY0" fmla="*/ 0 h 8545154"/>
              <a:gd name="connsiteX1" fmla="*/ 11893699 w 11893699"/>
              <a:gd name="connsiteY1" fmla="*/ 2279232 h 8545154"/>
              <a:gd name="connsiteX2" fmla="*/ 11832178 w 11893699"/>
              <a:gd name="connsiteY2" fmla="*/ 8545154 h 8545154"/>
              <a:gd name="connsiteX3" fmla="*/ 0 w 11893699"/>
              <a:gd name="connsiteY3" fmla="*/ 5805941 h 8545154"/>
              <a:gd name="connsiteX4" fmla="*/ 3938378 w 11893699"/>
              <a:gd name="connsiteY4" fmla="*/ 0 h 8545154"/>
              <a:gd name="connsiteX0" fmla="*/ 3938378 w 18974145"/>
              <a:gd name="connsiteY0" fmla="*/ 0 h 8545154"/>
              <a:gd name="connsiteX1" fmla="*/ 18974145 w 18974145"/>
              <a:gd name="connsiteY1" fmla="*/ 1658875 h 8545154"/>
              <a:gd name="connsiteX2" fmla="*/ 11832178 w 18974145"/>
              <a:gd name="connsiteY2" fmla="*/ 8545154 h 8545154"/>
              <a:gd name="connsiteX3" fmla="*/ 0 w 18974145"/>
              <a:gd name="connsiteY3" fmla="*/ 5805941 h 8545154"/>
              <a:gd name="connsiteX4" fmla="*/ 3938378 w 18974145"/>
              <a:gd name="connsiteY4" fmla="*/ 0 h 8545154"/>
              <a:gd name="connsiteX0" fmla="*/ 3938378 w 18974145"/>
              <a:gd name="connsiteY0" fmla="*/ 0 h 7459541"/>
              <a:gd name="connsiteX1" fmla="*/ 18974145 w 18974145"/>
              <a:gd name="connsiteY1" fmla="*/ 1658875 h 7459541"/>
              <a:gd name="connsiteX2" fmla="*/ 16505266 w 18974145"/>
              <a:gd name="connsiteY2" fmla="*/ 7459541 h 7459541"/>
              <a:gd name="connsiteX3" fmla="*/ 0 w 18974145"/>
              <a:gd name="connsiteY3" fmla="*/ 5805941 h 7459541"/>
              <a:gd name="connsiteX4" fmla="*/ 3938378 w 18974145"/>
              <a:gd name="connsiteY4" fmla="*/ 0 h 7459541"/>
              <a:gd name="connsiteX0" fmla="*/ 3938378 w 18124425"/>
              <a:gd name="connsiteY0" fmla="*/ 15555845 h 23015386"/>
              <a:gd name="connsiteX1" fmla="*/ 18124425 w 18124425"/>
              <a:gd name="connsiteY1" fmla="*/ 0 h 23015386"/>
              <a:gd name="connsiteX2" fmla="*/ 16505266 w 18124425"/>
              <a:gd name="connsiteY2" fmla="*/ 23015386 h 23015386"/>
              <a:gd name="connsiteX3" fmla="*/ 0 w 18124425"/>
              <a:gd name="connsiteY3" fmla="*/ 21361786 h 23015386"/>
              <a:gd name="connsiteX4" fmla="*/ 3938378 w 18124425"/>
              <a:gd name="connsiteY4" fmla="*/ 15555845 h 23015386"/>
              <a:gd name="connsiteX0" fmla="*/ 3938378 w 18124425"/>
              <a:gd name="connsiteY0" fmla="*/ 15555845 h 32165553"/>
              <a:gd name="connsiteX1" fmla="*/ 18124425 w 18124425"/>
              <a:gd name="connsiteY1" fmla="*/ 0 h 32165553"/>
              <a:gd name="connsiteX2" fmla="*/ 16788513 w 18124425"/>
              <a:gd name="connsiteY2" fmla="*/ 32165553 h 32165553"/>
              <a:gd name="connsiteX3" fmla="*/ 0 w 18124425"/>
              <a:gd name="connsiteY3" fmla="*/ 21361786 h 32165553"/>
              <a:gd name="connsiteX4" fmla="*/ 3938378 w 18124425"/>
              <a:gd name="connsiteY4" fmla="*/ 15555845 h 32165553"/>
              <a:gd name="connsiteX0" fmla="*/ -43 w 14186004"/>
              <a:gd name="connsiteY0" fmla="*/ 15555845 h 41678258"/>
              <a:gd name="connsiteX1" fmla="*/ 14186004 w 14186004"/>
              <a:gd name="connsiteY1" fmla="*/ 0 h 41678258"/>
              <a:gd name="connsiteX2" fmla="*/ 12850092 w 14186004"/>
              <a:gd name="connsiteY2" fmla="*/ 32165553 h 41678258"/>
              <a:gd name="connsiteX3" fmla="*/ 2859342 w 14186004"/>
              <a:gd name="connsiteY3" fmla="*/ 41678258 h 41678258"/>
              <a:gd name="connsiteX4" fmla="*/ -43 w 14186004"/>
              <a:gd name="connsiteY4" fmla="*/ 15555845 h 41678258"/>
              <a:gd name="connsiteX0" fmla="*/ 1106019 w 11326661"/>
              <a:gd name="connsiteY0" fmla="*/ 5630241 h 41678258"/>
              <a:gd name="connsiteX1" fmla="*/ 11326661 w 11326661"/>
              <a:gd name="connsiteY1" fmla="*/ 0 h 41678258"/>
              <a:gd name="connsiteX2" fmla="*/ 9990749 w 11326661"/>
              <a:gd name="connsiteY2" fmla="*/ 32165553 h 41678258"/>
              <a:gd name="connsiteX3" fmla="*/ -1 w 11326661"/>
              <a:gd name="connsiteY3" fmla="*/ 41678258 h 41678258"/>
              <a:gd name="connsiteX4" fmla="*/ 1106019 w 11326661"/>
              <a:gd name="connsiteY4" fmla="*/ 5630241 h 4167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6661" h="41678258">
                <a:moveTo>
                  <a:pt x="1106019" y="5630241"/>
                </a:moveTo>
                <a:lnTo>
                  <a:pt x="11326661" y="0"/>
                </a:lnTo>
                <a:lnTo>
                  <a:pt x="9990749" y="32165553"/>
                </a:lnTo>
                <a:lnTo>
                  <a:pt x="-1" y="41678258"/>
                </a:lnTo>
                <a:lnTo>
                  <a:pt x="1106019" y="56302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/>
        </p:nvSpPr>
        <p:spPr>
          <a:xfrm>
            <a:off x="2210358" y="4160781"/>
            <a:ext cx="1067289" cy="262626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23579882"/>
              <a:gd name="connsiteY0" fmla="*/ 1167748 h 6265908"/>
              <a:gd name="connsiteX1" fmla="*/ 23579882 w 23579882"/>
              <a:gd name="connsiteY1" fmla="*/ -14 h 6265908"/>
              <a:gd name="connsiteX2" fmla="*/ 23518361 w 23579882"/>
              <a:gd name="connsiteY2" fmla="*/ 6265908 h 6265908"/>
              <a:gd name="connsiteX3" fmla="*/ 19970306 w 23579882"/>
              <a:gd name="connsiteY3" fmla="*/ 5852995 h 6265908"/>
              <a:gd name="connsiteX4" fmla="*/ 0 w 23579882"/>
              <a:gd name="connsiteY4" fmla="*/ 1167748 h 6265908"/>
              <a:gd name="connsiteX0" fmla="*/ 0 w 44728154"/>
              <a:gd name="connsiteY0" fmla="*/ 1565188 h 6663348"/>
              <a:gd name="connsiteX1" fmla="*/ 44728154 w 44728154"/>
              <a:gd name="connsiteY1" fmla="*/ 0 h 6663348"/>
              <a:gd name="connsiteX2" fmla="*/ 23518361 w 44728154"/>
              <a:gd name="connsiteY2" fmla="*/ 6663348 h 6663348"/>
              <a:gd name="connsiteX3" fmla="*/ 19970306 w 44728154"/>
              <a:gd name="connsiteY3" fmla="*/ 6250435 h 6663348"/>
              <a:gd name="connsiteX4" fmla="*/ 0 w 44728154"/>
              <a:gd name="connsiteY4" fmla="*/ 1565188 h 6663348"/>
              <a:gd name="connsiteX0" fmla="*/ 0 w 49083636"/>
              <a:gd name="connsiteY0" fmla="*/ 1565188 h 6250435"/>
              <a:gd name="connsiteX1" fmla="*/ 44728154 w 49083636"/>
              <a:gd name="connsiteY1" fmla="*/ 0 h 6250435"/>
              <a:gd name="connsiteX2" fmla="*/ 49083636 w 49083636"/>
              <a:gd name="connsiteY2" fmla="*/ 5629960 h 6250435"/>
              <a:gd name="connsiteX3" fmla="*/ 19970306 w 49083636"/>
              <a:gd name="connsiteY3" fmla="*/ 6250435 h 6250435"/>
              <a:gd name="connsiteX4" fmla="*/ 0 w 49083636"/>
              <a:gd name="connsiteY4" fmla="*/ 1565188 h 6250435"/>
              <a:gd name="connsiteX0" fmla="*/ 1847186 w 50930822"/>
              <a:gd name="connsiteY0" fmla="*/ 1565188 h 7442811"/>
              <a:gd name="connsiteX1" fmla="*/ 46575340 w 50930822"/>
              <a:gd name="connsiteY1" fmla="*/ 0 h 7442811"/>
              <a:gd name="connsiteX2" fmla="*/ 50930822 w 50930822"/>
              <a:gd name="connsiteY2" fmla="*/ 5629960 h 7442811"/>
              <a:gd name="connsiteX3" fmla="*/ 0 w 50930822"/>
              <a:gd name="connsiteY3" fmla="*/ 7442811 h 7442811"/>
              <a:gd name="connsiteX4" fmla="*/ 1847186 w 50930822"/>
              <a:gd name="connsiteY4" fmla="*/ 1565188 h 744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30822" h="7442811">
                <a:moveTo>
                  <a:pt x="1847186" y="1565188"/>
                </a:moveTo>
                <a:lnTo>
                  <a:pt x="46575340" y="0"/>
                </a:lnTo>
                <a:lnTo>
                  <a:pt x="50930822" y="5629960"/>
                </a:lnTo>
                <a:lnTo>
                  <a:pt x="0" y="7442811"/>
                </a:lnTo>
                <a:lnTo>
                  <a:pt x="1847186" y="15651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/>
        </p:nvSpPr>
        <p:spPr>
          <a:xfrm>
            <a:off x="2206528" y="4357371"/>
            <a:ext cx="1125929" cy="1054379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12804941"/>
              <a:gd name="connsiteY0" fmla="*/ 0 h 11877485"/>
              <a:gd name="connsiteX1" fmla="*/ 12804941 w 12804941"/>
              <a:gd name="connsiteY1" fmla="*/ 5611563 h 11877485"/>
              <a:gd name="connsiteX2" fmla="*/ 12743420 w 12804941"/>
              <a:gd name="connsiteY2" fmla="*/ 11877485 h 11877485"/>
              <a:gd name="connsiteX3" fmla="*/ 9195365 w 12804941"/>
              <a:gd name="connsiteY3" fmla="*/ 11464572 h 11877485"/>
              <a:gd name="connsiteX4" fmla="*/ 0 w 12804941"/>
              <a:gd name="connsiteY4" fmla="*/ 0 h 11877485"/>
              <a:gd name="connsiteX0" fmla="*/ 0 w 25453743"/>
              <a:gd name="connsiteY0" fmla="*/ 2102571 h 13980056"/>
              <a:gd name="connsiteX1" fmla="*/ 25453743 w 25453743"/>
              <a:gd name="connsiteY1" fmla="*/ 0 h 13980056"/>
              <a:gd name="connsiteX2" fmla="*/ 12743420 w 25453743"/>
              <a:gd name="connsiteY2" fmla="*/ 13980056 h 13980056"/>
              <a:gd name="connsiteX3" fmla="*/ 9195365 w 25453743"/>
              <a:gd name="connsiteY3" fmla="*/ 13567143 h 13980056"/>
              <a:gd name="connsiteX4" fmla="*/ 0 w 25453743"/>
              <a:gd name="connsiteY4" fmla="*/ 2102571 h 13980056"/>
              <a:gd name="connsiteX0" fmla="*/ 0 w 25453743"/>
              <a:gd name="connsiteY0" fmla="*/ 2102571 h 38663834"/>
              <a:gd name="connsiteX1" fmla="*/ 25453743 w 25453743"/>
              <a:gd name="connsiteY1" fmla="*/ 0 h 38663834"/>
              <a:gd name="connsiteX2" fmla="*/ 12743420 w 25453743"/>
              <a:gd name="connsiteY2" fmla="*/ 13980056 h 38663834"/>
              <a:gd name="connsiteX3" fmla="*/ 2168269 w 25453743"/>
              <a:gd name="connsiteY3" fmla="*/ 38663834 h 38663834"/>
              <a:gd name="connsiteX4" fmla="*/ 0 w 25453743"/>
              <a:gd name="connsiteY4" fmla="*/ 2102571 h 38663834"/>
              <a:gd name="connsiteX0" fmla="*/ 0 w 26864555"/>
              <a:gd name="connsiteY0" fmla="*/ 2102571 h 38663834"/>
              <a:gd name="connsiteX1" fmla="*/ 25453743 w 26864555"/>
              <a:gd name="connsiteY1" fmla="*/ 0 h 38663834"/>
              <a:gd name="connsiteX2" fmla="*/ 26864555 w 26864555"/>
              <a:gd name="connsiteY2" fmla="*/ 34962571 h 38663834"/>
              <a:gd name="connsiteX3" fmla="*/ 2168269 w 26864555"/>
              <a:gd name="connsiteY3" fmla="*/ 38663834 h 38663834"/>
              <a:gd name="connsiteX4" fmla="*/ 0 w 26864555"/>
              <a:gd name="connsiteY4" fmla="*/ 2102571 h 3866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4555" h="38663834">
                <a:moveTo>
                  <a:pt x="0" y="2102571"/>
                </a:moveTo>
                <a:lnTo>
                  <a:pt x="25453743" y="0"/>
                </a:lnTo>
                <a:lnTo>
                  <a:pt x="26864555" y="34962571"/>
                </a:lnTo>
                <a:lnTo>
                  <a:pt x="2168269" y="38663834"/>
                </a:lnTo>
                <a:lnTo>
                  <a:pt x="0" y="21025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Freeform 33"/>
          <p:cNvSpPr/>
          <p:nvPr/>
        </p:nvSpPr>
        <p:spPr>
          <a:xfrm>
            <a:off x="3220463" y="4481621"/>
            <a:ext cx="1524208" cy="391976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12804941"/>
              <a:gd name="connsiteY0" fmla="*/ 0 h 11877485"/>
              <a:gd name="connsiteX1" fmla="*/ 12804941 w 12804941"/>
              <a:gd name="connsiteY1" fmla="*/ 5611563 h 11877485"/>
              <a:gd name="connsiteX2" fmla="*/ 12743420 w 12804941"/>
              <a:gd name="connsiteY2" fmla="*/ 11877485 h 11877485"/>
              <a:gd name="connsiteX3" fmla="*/ 9195365 w 12804941"/>
              <a:gd name="connsiteY3" fmla="*/ 11464572 h 11877485"/>
              <a:gd name="connsiteX4" fmla="*/ 0 w 12804941"/>
              <a:gd name="connsiteY4" fmla="*/ 0 h 11877485"/>
              <a:gd name="connsiteX0" fmla="*/ 0 w 25453743"/>
              <a:gd name="connsiteY0" fmla="*/ 2102571 h 13980056"/>
              <a:gd name="connsiteX1" fmla="*/ 25453743 w 25453743"/>
              <a:gd name="connsiteY1" fmla="*/ 0 h 13980056"/>
              <a:gd name="connsiteX2" fmla="*/ 12743420 w 25453743"/>
              <a:gd name="connsiteY2" fmla="*/ 13980056 h 13980056"/>
              <a:gd name="connsiteX3" fmla="*/ 9195365 w 25453743"/>
              <a:gd name="connsiteY3" fmla="*/ 13567143 h 13980056"/>
              <a:gd name="connsiteX4" fmla="*/ 0 w 25453743"/>
              <a:gd name="connsiteY4" fmla="*/ 2102571 h 13980056"/>
              <a:gd name="connsiteX0" fmla="*/ 0 w 25453743"/>
              <a:gd name="connsiteY0" fmla="*/ 2102571 h 38663834"/>
              <a:gd name="connsiteX1" fmla="*/ 25453743 w 25453743"/>
              <a:gd name="connsiteY1" fmla="*/ 0 h 38663834"/>
              <a:gd name="connsiteX2" fmla="*/ 12743420 w 25453743"/>
              <a:gd name="connsiteY2" fmla="*/ 13980056 h 38663834"/>
              <a:gd name="connsiteX3" fmla="*/ 2168269 w 25453743"/>
              <a:gd name="connsiteY3" fmla="*/ 38663834 h 38663834"/>
              <a:gd name="connsiteX4" fmla="*/ 0 w 25453743"/>
              <a:gd name="connsiteY4" fmla="*/ 2102571 h 38663834"/>
              <a:gd name="connsiteX0" fmla="*/ 0 w 26864555"/>
              <a:gd name="connsiteY0" fmla="*/ 2102571 h 38663834"/>
              <a:gd name="connsiteX1" fmla="*/ 25453743 w 26864555"/>
              <a:gd name="connsiteY1" fmla="*/ 0 h 38663834"/>
              <a:gd name="connsiteX2" fmla="*/ 26864555 w 26864555"/>
              <a:gd name="connsiteY2" fmla="*/ 34962571 h 38663834"/>
              <a:gd name="connsiteX3" fmla="*/ 2168269 w 26864555"/>
              <a:gd name="connsiteY3" fmla="*/ 38663834 h 38663834"/>
              <a:gd name="connsiteX4" fmla="*/ 0 w 26864555"/>
              <a:gd name="connsiteY4" fmla="*/ 2102571 h 38663834"/>
              <a:gd name="connsiteX0" fmla="*/ 0 w 67891293"/>
              <a:gd name="connsiteY0" fmla="*/ 0 h 49366524"/>
              <a:gd name="connsiteX1" fmla="*/ 66480481 w 67891293"/>
              <a:gd name="connsiteY1" fmla="*/ 10702690 h 49366524"/>
              <a:gd name="connsiteX2" fmla="*/ 67891293 w 67891293"/>
              <a:gd name="connsiteY2" fmla="*/ 45665261 h 49366524"/>
              <a:gd name="connsiteX3" fmla="*/ 43195007 w 67891293"/>
              <a:gd name="connsiteY3" fmla="*/ 49366524 h 49366524"/>
              <a:gd name="connsiteX4" fmla="*/ 0 w 67891293"/>
              <a:gd name="connsiteY4" fmla="*/ 0 h 49366524"/>
              <a:gd name="connsiteX0" fmla="*/ 0 w 135072681"/>
              <a:gd name="connsiteY0" fmla="*/ 0 h 82861552"/>
              <a:gd name="connsiteX1" fmla="*/ 66480481 w 135072681"/>
              <a:gd name="connsiteY1" fmla="*/ 10702690 h 82861552"/>
              <a:gd name="connsiteX2" fmla="*/ 135072681 w 135072681"/>
              <a:gd name="connsiteY2" fmla="*/ 82861552 h 82861552"/>
              <a:gd name="connsiteX3" fmla="*/ 43195007 w 135072681"/>
              <a:gd name="connsiteY3" fmla="*/ 49366524 h 82861552"/>
              <a:gd name="connsiteX4" fmla="*/ 0 w 135072681"/>
              <a:gd name="connsiteY4" fmla="*/ 0 h 82861552"/>
              <a:gd name="connsiteX0" fmla="*/ 78346966 w 213419647"/>
              <a:gd name="connsiteY0" fmla="*/ 0 h 82861552"/>
              <a:gd name="connsiteX1" fmla="*/ 144827447 w 213419647"/>
              <a:gd name="connsiteY1" fmla="*/ 10702690 h 82861552"/>
              <a:gd name="connsiteX2" fmla="*/ 213419647 w 213419647"/>
              <a:gd name="connsiteY2" fmla="*/ 82861552 h 82861552"/>
              <a:gd name="connsiteX3" fmla="*/ 0 w 213419647"/>
              <a:gd name="connsiteY3" fmla="*/ 62171743 h 82861552"/>
              <a:gd name="connsiteX4" fmla="*/ 78346966 w 213419647"/>
              <a:gd name="connsiteY4" fmla="*/ 0 h 82861552"/>
              <a:gd name="connsiteX0" fmla="*/ 78346966 w 270984874"/>
              <a:gd name="connsiteY0" fmla="*/ 0 h 82861552"/>
              <a:gd name="connsiteX1" fmla="*/ 270984874 w 270984874"/>
              <a:gd name="connsiteY1" fmla="*/ 13751632 h 82861552"/>
              <a:gd name="connsiteX2" fmla="*/ 213419647 w 270984874"/>
              <a:gd name="connsiteY2" fmla="*/ 82861552 h 82861552"/>
              <a:gd name="connsiteX3" fmla="*/ 0 w 270984874"/>
              <a:gd name="connsiteY3" fmla="*/ 62171743 h 82861552"/>
              <a:gd name="connsiteX4" fmla="*/ 78346966 w 270984874"/>
              <a:gd name="connsiteY4" fmla="*/ 0 h 8286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84874" h="82861552">
                <a:moveTo>
                  <a:pt x="78346966" y="0"/>
                </a:moveTo>
                <a:lnTo>
                  <a:pt x="270984874" y="13751632"/>
                </a:lnTo>
                <a:lnTo>
                  <a:pt x="213419647" y="82861552"/>
                </a:lnTo>
                <a:lnTo>
                  <a:pt x="0" y="62171743"/>
                </a:lnTo>
                <a:lnTo>
                  <a:pt x="7834696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>
            <a:off x="3216920" y="4775842"/>
            <a:ext cx="1212616" cy="1286185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12804941"/>
              <a:gd name="connsiteY0" fmla="*/ 0 h 11877485"/>
              <a:gd name="connsiteX1" fmla="*/ 12804941 w 12804941"/>
              <a:gd name="connsiteY1" fmla="*/ 5611563 h 11877485"/>
              <a:gd name="connsiteX2" fmla="*/ 12743420 w 12804941"/>
              <a:gd name="connsiteY2" fmla="*/ 11877485 h 11877485"/>
              <a:gd name="connsiteX3" fmla="*/ 9195365 w 12804941"/>
              <a:gd name="connsiteY3" fmla="*/ 11464572 h 11877485"/>
              <a:gd name="connsiteX4" fmla="*/ 0 w 12804941"/>
              <a:gd name="connsiteY4" fmla="*/ 0 h 11877485"/>
              <a:gd name="connsiteX0" fmla="*/ 0 w 25453743"/>
              <a:gd name="connsiteY0" fmla="*/ 2102571 h 13980056"/>
              <a:gd name="connsiteX1" fmla="*/ 25453743 w 25453743"/>
              <a:gd name="connsiteY1" fmla="*/ 0 h 13980056"/>
              <a:gd name="connsiteX2" fmla="*/ 12743420 w 25453743"/>
              <a:gd name="connsiteY2" fmla="*/ 13980056 h 13980056"/>
              <a:gd name="connsiteX3" fmla="*/ 9195365 w 25453743"/>
              <a:gd name="connsiteY3" fmla="*/ 13567143 h 13980056"/>
              <a:gd name="connsiteX4" fmla="*/ 0 w 25453743"/>
              <a:gd name="connsiteY4" fmla="*/ 2102571 h 13980056"/>
              <a:gd name="connsiteX0" fmla="*/ 0 w 25453743"/>
              <a:gd name="connsiteY0" fmla="*/ 2102571 h 38663834"/>
              <a:gd name="connsiteX1" fmla="*/ 25453743 w 25453743"/>
              <a:gd name="connsiteY1" fmla="*/ 0 h 38663834"/>
              <a:gd name="connsiteX2" fmla="*/ 12743420 w 25453743"/>
              <a:gd name="connsiteY2" fmla="*/ 13980056 h 38663834"/>
              <a:gd name="connsiteX3" fmla="*/ 2168269 w 25453743"/>
              <a:gd name="connsiteY3" fmla="*/ 38663834 h 38663834"/>
              <a:gd name="connsiteX4" fmla="*/ 0 w 25453743"/>
              <a:gd name="connsiteY4" fmla="*/ 2102571 h 38663834"/>
              <a:gd name="connsiteX0" fmla="*/ 0 w 26864555"/>
              <a:gd name="connsiteY0" fmla="*/ 2102571 h 38663834"/>
              <a:gd name="connsiteX1" fmla="*/ 25453743 w 26864555"/>
              <a:gd name="connsiteY1" fmla="*/ 0 h 38663834"/>
              <a:gd name="connsiteX2" fmla="*/ 26864555 w 26864555"/>
              <a:gd name="connsiteY2" fmla="*/ 34962571 h 38663834"/>
              <a:gd name="connsiteX3" fmla="*/ 2168269 w 26864555"/>
              <a:gd name="connsiteY3" fmla="*/ 38663834 h 38663834"/>
              <a:gd name="connsiteX4" fmla="*/ 0 w 26864555"/>
              <a:gd name="connsiteY4" fmla="*/ 2102571 h 38663834"/>
              <a:gd name="connsiteX0" fmla="*/ 110142631 w 137007186"/>
              <a:gd name="connsiteY0" fmla="*/ 2102571 h 203303330"/>
              <a:gd name="connsiteX1" fmla="*/ 135596374 w 137007186"/>
              <a:gd name="connsiteY1" fmla="*/ 0 h 203303330"/>
              <a:gd name="connsiteX2" fmla="*/ 137007186 w 137007186"/>
              <a:gd name="connsiteY2" fmla="*/ 34962571 h 203303330"/>
              <a:gd name="connsiteX3" fmla="*/ 0 w 137007186"/>
              <a:gd name="connsiteY3" fmla="*/ 203303330 h 203303330"/>
              <a:gd name="connsiteX4" fmla="*/ 110142631 w 137007186"/>
              <a:gd name="connsiteY4" fmla="*/ 2102571 h 203303330"/>
              <a:gd name="connsiteX0" fmla="*/ 110142631 w 205726968"/>
              <a:gd name="connsiteY0" fmla="*/ 2102571 h 231920431"/>
              <a:gd name="connsiteX1" fmla="*/ 135596374 w 205726968"/>
              <a:gd name="connsiteY1" fmla="*/ 0 h 231920431"/>
              <a:gd name="connsiteX2" fmla="*/ 205726968 w 205726968"/>
              <a:gd name="connsiteY2" fmla="*/ 231920431 h 231920431"/>
              <a:gd name="connsiteX3" fmla="*/ 0 w 205726968"/>
              <a:gd name="connsiteY3" fmla="*/ 203303330 h 231920431"/>
              <a:gd name="connsiteX4" fmla="*/ 110142631 w 205726968"/>
              <a:gd name="connsiteY4" fmla="*/ 2102571 h 231920431"/>
              <a:gd name="connsiteX0" fmla="*/ 110142631 w 205726968"/>
              <a:gd name="connsiteY0" fmla="*/ 21615336 h 251433196"/>
              <a:gd name="connsiteX1" fmla="*/ 204829142 w 205726968"/>
              <a:gd name="connsiteY1" fmla="*/ 0 h 251433196"/>
              <a:gd name="connsiteX2" fmla="*/ 205726968 w 205726968"/>
              <a:gd name="connsiteY2" fmla="*/ 251433196 h 251433196"/>
              <a:gd name="connsiteX3" fmla="*/ 0 w 205726968"/>
              <a:gd name="connsiteY3" fmla="*/ 222816095 h 251433196"/>
              <a:gd name="connsiteX4" fmla="*/ 110142631 w 205726968"/>
              <a:gd name="connsiteY4" fmla="*/ 21615336 h 251433196"/>
              <a:gd name="connsiteX0" fmla="*/ 0 w 215587765"/>
              <a:gd name="connsiteY0" fmla="*/ 0 h 271892374"/>
              <a:gd name="connsiteX1" fmla="*/ 214689939 w 215587765"/>
              <a:gd name="connsiteY1" fmla="*/ 20459178 h 271892374"/>
              <a:gd name="connsiteX2" fmla="*/ 215587765 w 215587765"/>
              <a:gd name="connsiteY2" fmla="*/ 271892374 h 271892374"/>
              <a:gd name="connsiteX3" fmla="*/ 9860797 w 215587765"/>
              <a:gd name="connsiteY3" fmla="*/ 243275273 h 271892374"/>
              <a:gd name="connsiteX4" fmla="*/ 0 w 215587765"/>
              <a:gd name="connsiteY4" fmla="*/ 0 h 27189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7765" h="271892374">
                <a:moveTo>
                  <a:pt x="0" y="0"/>
                </a:moveTo>
                <a:lnTo>
                  <a:pt x="214689939" y="20459178"/>
                </a:lnTo>
                <a:lnTo>
                  <a:pt x="215587765" y="271892374"/>
                </a:lnTo>
                <a:lnTo>
                  <a:pt x="9860797" y="243275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Freeform 35"/>
          <p:cNvSpPr/>
          <p:nvPr/>
        </p:nvSpPr>
        <p:spPr>
          <a:xfrm>
            <a:off x="4425825" y="4554403"/>
            <a:ext cx="316532" cy="1501811"/>
          </a:xfrm>
          <a:custGeom>
            <a:avLst/>
            <a:gdLst>
              <a:gd name="connsiteX0" fmla="*/ 273538 w 722923"/>
              <a:gd name="connsiteY0" fmla="*/ 0 h 437662"/>
              <a:gd name="connsiteX1" fmla="*/ 722923 w 722923"/>
              <a:gd name="connsiteY1" fmla="*/ 54708 h 437662"/>
              <a:gd name="connsiteX2" fmla="*/ 453292 w 722923"/>
              <a:gd name="connsiteY2" fmla="*/ 437662 h 437662"/>
              <a:gd name="connsiteX3" fmla="*/ 0 w 722923"/>
              <a:gd name="connsiteY3" fmla="*/ 394677 h 437662"/>
              <a:gd name="connsiteX4" fmla="*/ 273538 w 722923"/>
              <a:gd name="connsiteY4" fmla="*/ 0 h 437662"/>
              <a:gd name="connsiteX0" fmla="*/ 0 w 1570893"/>
              <a:gd name="connsiteY0" fmla="*/ 0 h 906585"/>
              <a:gd name="connsiteX1" fmla="*/ 1570893 w 1570893"/>
              <a:gd name="connsiteY1" fmla="*/ 523631 h 906585"/>
              <a:gd name="connsiteX2" fmla="*/ 1301262 w 1570893"/>
              <a:gd name="connsiteY2" fmla="*/ 906585 h 906585"/>
              <a:gd name="connsiteX3" fmla="*/ 847970 w 1570893"/>
              <a:gd name="connsiteY3" fmla="*/ 863600 h 906585"/>
              <a:gd name="connsiteX4" fmla="*/ 0 w 1570893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847970 w 1301262"/>
              <a:gd name="connsiteY3" fmla="*/ 863600 h 906585"/>
              <a:gd name="connsiteX4" fmla="*/ 0 w 1301262"/>
              <a:gd name="connsiteY4" fmla="*/ 0 h 906585"/>
              <a:gd name="connsiteX0" fmla="*/ 0 w 1301262"/>
              <a:gd name="connsiteY0" fmla="*/ 0 h 906585"/>
              <a:gd name="connsiteX1" fmla="*/ 441570 w 1301262"/>
              <a:gd name="connsiteY1" fmla="*/ 257908 h 906585"/>
              <a:gd name="connsiteX2" fmla="*/ 1301262 w 1301262"/>
              <a:gd name="connsiteY2" fmla="*/ 906585 h 906585"/>
              <a:gd name="connsiteX3" fmla="*/ 15631 w 1301262"/>
              <a:gd name="connsiteY3" fmla="*/ 785446 h 906585"/>
              <a:gd name="connsiteX4" fmla="*/ 0 w 1301262"/>
              <a:gd name="connsiteY4" fmla="*/ 0 h 906585"/>
              <a:gd name="connsiteX0" fmla="*/ 0 w 1312985"/>
              <a:gd name="connsiteY0" fmla="*/ 0 h 898769"/>
              <a:gd name="connsiteX1" fmla="*/ 453293 w 1312985"/>
              <a:gd name="connsiteY1" fmla="*/ 250092 h 898769"/>
              <a:gd name="connsiteX2" fmla="*/ 1312985 w 1312985"/>
              <a:gd name="connsiteY2" fmla="*/ 898769 h 898769"/>
              <a:gd name="connsiteX3" fmla="*/ 27354 w 1312985"/>
              <a:gd name="connsiteY3" fmla="*/ 777630 h 898769"/>
              <a:gd name="connsiteX4" fmla="*/ 0 w 1312985"/>
              <a:gd name="connsiteY4" fmla="*/ 0 h 898769"/>
              <a:gd name="connsiteX0" fmla="*/ 0 w 453293"/>
              <a:gd name="connsiteY0" fmla="*/ 0 h 777630"/>
              <a:gd name="connsiteX1" fmla="*/ 453293 w 453293"/>
              <a:gd name="connsiteY1" fmla="*/ 250092 h 777630"/>
              <a:gd name="connsiteX2" fmla="*/ 379046 w 453293"/>
              <a:gd name="connsiteY2" fmla="*/ 621322 h 777630"/>
              <a:gd name="connsiteX3" fmla="*/ 27354 w 453293"/>
              <a:gd name="connsiteY3" fmla="*/ 777630 h 777630"/>
              <a:gd name="connsiteX4" fmla="*/ 0 w 453293"/>
              <a:gd name="connsiteY4" fmla="*/ 0 h 777630"/>
              <a:gd name="connsiteX0" fmla="*/ 0 w 468923"/>
              <a:gd name="connsiteY0" fmla="*/ 0 h 777630"/>
              <a:gd name="connsiteX1" fmla="*/ 468923 w 468923"/>
              <a:gd name="connsiteY1" fmla="*/ 89876 h 777630"/>
              <a:gd name="connsiteX2" fmla="*/ 379046 w 468923"/>
              <a:gd name="connsiteY2" fmla="*/ 621322 h 777630"/>
              <a:gd name="connsiteX3" fmla="*/ 27354 w 468923"/>
              <a:gd name="connsiteY3" fmla="*/ 777630 h 777630"/>
              <a:gd name="connsiteX4" fmla="*/ 0 w 468923"/>
              <a:gd name="connsiteY4" fmla="*/ 0 h 777630"/>
              <a:gd name="connsiteX0" fmla="*/ 0 w 492369"/>
              <a:gd name="connsiteY0" fmla="*/ 0 h 922214"/>
              <a:gd name="connsiteX1" fmla="*/ 468923 w 492369"/>
              <a:gd name="connsiteY1" fmla="*/ 89876 h 922214"/>
              <a:gd name="connsiteX2" fmla="*/ 492369 w 492369"/>
              <a:gd name="connsiteY2" fmla="*/ 922214 h 922214"/>
              <a:gd name="connsiteX3" fmla="*/ 27354 w 492369"/>
              <a:gd name="connsiteY3" fmla="*/ 777630 h 922214"/>
              <a:gd name="connsiteX4" fmla="*/ 0 w 492369"/>
              <a:gd name="connsiteY4" fmla="*/ 0 h 922214"/>
              <a:gd name="connsiteX0" fmla="*/ 0 w 743194"/>
              <a:gd name="connsiteY0" fmla="*/ 0 h 950789"/>
              <a:gd name="connsiteX1" fmla="*/ 719748 w 743194"/>
              <a:gd name="connsiteY1" fmla="*/ 118451 h 950789"/>
              <a:gd name="connsiteX2" fmla="*/ 743194 w 743194"/>
              <a:gd name="connsiteY2" fmla="*/ 950789 h 950789"/>
              <a:gd name="connsiteX3" fmla="*/ 278179 w 743194"/>
              <a:gd name="connsiteY3" fmla="*/ 806205 h 950789"/>
              <a:gd name="connsiteX4" fmla="*/ 0 w 743194"/>
              <a:gd name="connsiteY4" fmla="*/ 0 h 950789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78179 w 743194"/>
              <a:gd name="connsiteY3" fmla="*/ 916354 h 1060938"/>
              <a:gd name="connsiteX4" fmla="*/ 0 w 743194"/>
              <a:gd name="connsiteY4" fmla="*/ 110149 h 1060938"/>
              <a:gd name="connsiteX0" fmla="*/ 0 w 743194"/>
              <a:gd name="connsiteY0" fmla="*/ 110149 h 1060938"/>
              <a:gd name="connsiteX1" fmla="*/ 618148 w 743194"/>
              <a:gd name="connsiteY1" fmla="*/ 0 h 1060938"/>
              <a:gd name="connsiteX2" fmla="*/ 743194 w 743194"/>
              <a:gd name="connsiteY2" fmla="*/ 1060938 h 1060938"/>
              <a:gd name="connsiteX3" fmla="*/ 24179 w 743194"/>
              <a:gd name="connsiteY3" fmla="*/ 1027479 h 1060938"/>
              <a:gd name="connsiteX4" fmla="*/ 0 w 743194"/>
              <a:gd name="connsiteY4" fmla="*/ 110149 h 1060938"/>
              <a:gd name="connsiteX0" fmla="*/ 0 w 618148"/>
              <a:gd name="connsiteY0" fmla="*/ 110149 h 1027479"/>
              <a:gd name="connsiteX1" fmla="*/ 618148 w 618148"/>
              <a:gd name="connsiteY1" fmla="*/ 0 h 1027479"/>
              <a:gd name="connsiteX2" fmla="*/ 209794 w 618148"/>
              <a:gd name="connsiteY2" fmla="*/ 489438 h 1027479"/>
              <a:gd name="connsiteX3" fmla="*/ 24179 w 618148"/>
              <a:gd name="connsiteY3" fmla="*/ 1027479 h 1027479"/>
              <a:gd name="connsiteX4" fmla="*/ 0 w 618148"/>
              <a:gd name="connsiteY4" fmla="*/ 110149 h 1027479"/>
              <a:gd name="connsiteX0" fmla="*/ 0 w 635244"/>
              <a:gd name="connsiteY0" fmla="*/ 110149 h 1027479"/>
              <a:gd name="connsiteX1" fmla="*/ 618148 w 635244"/>
              <a:gd name="connsiteY1" fmla="*/ 0 h 1027479"/>
              <a:gd name="connsiteX2" fmla="*/ 635244 w 635244"/>
              <a:gd name="connsiteY2" fmla="*/ 667238 h 1027479"/>
              <a:gd name="connsiteX3" fmla="*/ 24179 w 635244"/>
              <a:gd name="connsiteY3" fmla="*/ 1027479 h 1027479"/>
              <a:gd name="connsiteX4" fmla="*/ 0 w 635244"/>
              <a:gd name="connsiteY4" fmla="*/ 110149 h 1027479"/>
              <a:gd name="connsiteX0" fmla="*/ 0 w 635244"/>
              <a:gd name="connsiteY0" fmla="*/ 510055 h 1427385"/>
              <a:gd name="connsiteX1" fmla="*/ 427648 w 635244"/>
              <a:gd name="connsiteY1" fmla="*/ 0 h 1427385"/>
              <a:gd name="connsiteX2" fmla="*/ 635244 w 635244"/>
              <a:gd name="connsiteY2" fmla="*/ 1067144 h 1427385"/>
              <a:gd name="connsiteX3" fmla="*/ 24179 w 635244"/>
              <a:gd name="connsiteY3" fmla="*/ 1427385 h 1427385"/>
              <a:gd name="connsiteX4" fmla="*/ 0 w 635244"/>
              <a:gd name="connsiteY4" fmla="*/ 510055 h 1427385"/>
              <a:gd name="connsiteX0" fmla="*/ 0 w 1371844"/>
              <a:gd name="connsiteY0" fmla="*/ 510055 h 1427385"/>
              <a:gd name="connsiteX1" fmla="*/ 427648 w 1371844"/>
              <a:gd name="connsiteY1" fmla="*/ 0 h 1427385"/>
              <a:gd name="connsiteX2" fmla="*/ 1371844 w 1371844"/>
              <a:gd name="connsiteY2" fmla="*/ 827203 h 1427385"/>
              <a:gd name="connsiteX3" fmla="*/ 24179 w 1371844"/>
              <a:gd name="connsiteY3" fmla="*/ 1427385 h 1427385"/>
              <a:gd name="connsiteX4" fmla="*/ 0 w 1371844"/>
              <a:gd name="connsiteY4" fmla="*/ 510055 h 1427385"/>
              <a:gd name="connsiteX0" fmla="*/ 0 w 1371844"/>
              <a:gd name="connsiteY0" fmla="*/ 510055 h 1720649"/>
              <a:gd name="connsiteX1" fmla="*/ 427648 w 1371844"/>
              <a:gd name="connsiteY1" fmla="*/ 0 h 1720649"/>
              <a:gd name="connsiteX2" fmla="*/ 1371844 w 1371844"/>
              <a:gd name="connsiteY2" fmla="*/ 827203 h 1720649"/>
              <a:gd name="connsiteX3" fmla="*/ 138480 w 1371844"/>
              <a:gd name="connsiteY3" fmla="*/ 1720649 h 1720649"/>
              <a:gd name="connsiteX4" fmla="*/ 0 w 1371844"/>
              <a:gd name="connsiteY4" fmla="*/ 510055 h 1720649"/>
              <a:gd name="connsiteX0" fmla="*/ 0 w 2190994"/>
              <a:gd name="connsiteY0" fmla="*/ 883303 h 1720649"/>
              <a:gd name="connsiteX1" fmla="*/ 1246798 w 2190994"/>
              <a:gd name="connsiteY1" fmla="*/ 0 h 1720649"/>
              <a:gd name="connsiteX2" fmla="*/ 2190994 w 2190994"/>
              <a:gd name="connsiteY2" fmla="*/ 827203 h 1720649"/>
              <a:gd name="connsiteX3" fmla="*/ 957630 w 2190994"/>
              <a:gd name="connsiteY3" fmla="*/ 1720649 h 1720649"/>
              <a:gd name="connsiteX4" fmla="*/ 0 w 2190994"/>
              <a:gd name="connsiteY4" fmla="*/ 883303 h 1720649"/>
              <a:gd name="connsiteX0" fmla="*/ 0 w 2095744"/>
              <a:gd name="connsiteY0" fmla="*/ 1682384 h 2519730"/>
              <a:gd name="connsiteX1" fmla="*/ 1246798 w 2095744"/>
              <a:gd name="connsiteY1" fmla="*/ 799081 h 2519730"/>
              <a:gd name="connsiteX2" fmla="*/ 2095744 w 2095744"/>
              <a:gd name="connsiteY2" fmla="*/ 0 h 2519730"/>
              <a:gd name="connsiteX3" fmla="*/ 957630 w 2095744"/>
              <a:gd name="connsiteY3" fmla="*/ 2519730 h 2519730"/>
              <a:gd name="connsiteX4" fmla="*/ 0 w 2095744"/>
              <a:gd name="connsiteY4" fmla="*/ 1682384 h 2519730"/>
              <a:gd name="connsiteX0" fmla="*/ 0 w 2178294"/>
              <a:gd name="connsiteY0" fmla="*/ 883303 h 1720649"/>
              <a:gd name="connsiteX1" fmla="*/ 1246798 w 2178294"/>
              <a:gd name="connsiteY1" fmla="*/ 0 h 1720649"/>
              <a:gd name="connsiteX2" fmla="*/ 2178294 w 2178294"/>
              <a:gd name="connsiteY2" fmla="*/ 800542 h 1720649"/>
              <a:gd name="connsiteX3" fmla="*/ 957630 w 2178294"/>
              <a:gd name="connsiteY3" fmla="*/ 1720649 h 1720649"/>
              <a:gd name="connsiteX4" fmla="*/ 0 w 2178294"/>
              <a:gd name="connsiteY4" fmla="*/ 883303 h 1720649"/>
              <a:gd name="connsiteX0" fmla="*/ 0 w 2829963"/>
              <a:gd name="connsiteY0" fmla="*/ 0 h 3290102"/>
              <a:gd name="connsiteX1" fmla="*/ 1898467 w 2829963"/>
              <a:gd name="connsiteY1" fmla="*/ 1569453 h 3290102"/>
              <a:gd name="connsiteX2" fmla="*/ 2829963 w 2829963"/>
              <a:gd name="connsiteY2" fmla="*/ 2369995 h 3290102"/>
              <a:gd name="connsiteX3" fmla="*/ 1609299 w 2829963"/>
              <a:gd name="connsiteY3" fmla="*/ 3290102 h 3290102"/>
              <a:gd name="connsiteX4" fmla="*/ 0 w 2829963"/>
              <a:gd name="connsiteY4" fmla="*/ 0 h 3290102"/>
              <a:gd name="connsiteX0" fmla="*/ 0 w 3636249"/>
              <a:gd name="connsiteY0" fmla="*/ 0 h 3290102"/>
              <a:gd name="connsiteX1" fmla="*/ 3636249 w 3636249"/>
              <a:gd name="connsiteY1" fmla="*/ 263094 h 3290102"/>
              <a:gd name="connsiteX2" fmla="*/ 2829963 w 3636249"/>
              <a:gd name="connsiteY2" fmla="*/ 2369995 h 3290102"/>
              <a:gd name="connsiteX3" fmla="*/ 1609299 w 3636249"/>
              <a:gd name="connsiteY3" fmla="*/ 3290102 h 3290102"/>
              <a:gd name="connsiteX4" fmla="*/ 0 w 3636249"/>
              <a:gd name="connsiteY4" fmla="*/ 0 h 3290102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1609299 w 3636249"/>
              <a:gd name="connsiteY3" fmla="*/ 3290102 h 6529016"/>
              <a:gd name="connsiteX4" fmla="*/ 0 w 3636249"/>
              <a:gd name="connsiteY4" fmla="*/ 0 h 6529016"/>
              <a:gd name="connsiteX0" fmla="*/ 0 w 3636249"/>
              <a:gd name="connsiteY0" fmla="*/ 0 h 6529016"/>
              <a:gd name="connsiteX1" fmla="*/ 3636249 w 3636249"/>
              <a:gd name="connsiteY1" fmla="*/ 263094 h 6529016"/>
              <a:gd name="connsiteX2" fmla="*/ 3574728 w 3636249"/>
              <a:gd name="connsiteY2" fmla="*/ 6529016 h 6529016"/>
              <a:gd name="connsiteX3" fmla="*/ 26673 w 3636249"/>
              <a:gd name="connsiteY3" fmla="*/ 6116103 h 6529016"/>
              <a:gd name="connsiteX4" fmla="*/ 0 w 3636249"/>
              <a:gd name="connsiteY4" fmla="*/ 0 h 6529016"/>
              <a:gd name="connsiteX0" fmla="*/ 0 w 12804941"/>
              <a:gd name="connsiteY0" fmla="*/ 0 h 11877485"/>
              <a:gd name="connsiteX1" fmla="*/ 12804941 w 12804941"/>
              <a:gd name="connsiteY1" fmla="*/ 5611563 h 11877485"/>
              <a:gd name="connsiteX2" fmla="*/ 12743420 w 12804941"/>
              <a:gd name="connsiteY2" fmla="*/ 11877485 h 11877485"/>
              <a:gd name="connsiteX3" fmla="*/ 9195365 w 12804941"/>
              <a:gd name="connsiteY3" fmla="*/ 11464572 h 11877485"/>
              <a:gd name="connsiteX4" fmla="*/ 0 w 12804941"/>
              <a:gd name="connsiteY4" fmla="*/ 0 h 11877485"/>
              <a:gd name="connsiteX0" fmla="*/ 0 w 25453743"/>
              <a:gd name="connsiteY0" fmla="*/ 2102571 h 13980056"/>
              <a:gd name="connsiteX1" fmla="*/ 25453743 w 25453743"/>
              <a:gd name="connsiteY1" fmla="*/ 0 h 13980056"/>
              <a:gd name="connsiteX2" fmla="*/ 12743420 w 25453743"/>
              <a:gd name="connsiteY2" fmla="*/ 13980056 h 13980056"/>
              <a:gd name="connsiteX3" fmla="*/ 9195365 w 25453743"/>
              <a:gd name="connsiteY3" fmla="*/ 13567143 h 13980056"/>
              <a:gd name="connsiteX4" fmla="*/ 0 w 25453743"/>
              <a:gd name="connsiteY4" fmla="*/ 2102571 h 13980056"/>
              <a:gd name="connsiteX0" fmla="*/ 0 w 25453743"/>
              <a:gd name="connsiteY0" fmla="*/ 2102571 h 38663834"/>
              <a:gd name="connsiteX1" fmla="*/ 25453743 w 25453743"/>
              <a:gd name="connsiteY1" fmla="*/ 0 h 38663834"/>
              <a:gd name="connsiteX2" fmla="*/ 12743420 w 25453743"/>
              <a:gd name="connsiteY2" fmla="*/ 13980056 h 38663834"/>
              <a:gd name="connsiteX3" fmla="*/ 2168269 w 25453743"/>
              <a:gd name="connsiteY3" fmla="*/ 38663834 h 38663834"/>
              <a:gd name="connsiteX4" fmla="*/ 0 w 25453743"/>
              <a:gd name="connsiteY4" fmla="*/ 2102571 h 38663834"/>
              <a:gd name="connsiteX0" fmla="*/ 0 w 26864555"/>
              <a:gd name="connsiteY0" fmla="*/ 2102571 h 38663834"/>
              <a:gd name="connsiteX1" fmla="*/ 25453743 w 26864555"/>
              <a:gd name="connsiteY1" fmla="*/ 0 h 38663834"/>
              <a:gd name="connsiteX2" fmla="*/ 26864555 w 26864555"/>
              <a:gd name="connsiteY2" fmla="*/ 34962571 h 38663834"/>
              <a:gd name="connsiteX3" fmla="*/ 2168269 w 26864555"/>
              <a:gd name="connsiteY3" fmla="*/ 38663834 h 38663834"/>
              <a:gd name="connsiteX4" fmla="*/ 0 w 26864555"/>
              <a:gd name="connsiteY4" fmla="*/ 2102571 h 38663834"/>
              <a:gd name="connsiteX0" fmla="*/ 0 w 41368801"/>
              <a:gd name="connsiteY0" fmla="*/ 0 h 78957731"/>
              <a:gd name="connsiteX1" fmla="*/ 39957989 w 41368801"/>
              <a:gd name="connsiteY1" fmla="*/ 40293897 h 78957731"/>
              <a:gd name="connsiteX2" fmla="*/ 41368801 w 41368801"/>
              <a:gd name="connsiteY2" fmla="*/ 75256468 h 78957731"/>
              <a:gd name="connsiteX3" fmla="*/ 16672515 w 41368801"/>
              <a:gd name="connsiteY3" fmla="*/ 78957731 h 78957731"/>
              <a:gd name="connsiteX4" fmla="*/ 0 w 41368801"/>
              <a:gd name="connsiteY4" fmla="*/ 0 h 78957731"/>
              <a:gd name="connsiteX0" fmla="*/ 0 w 41368801"/>
              <a:gd name="connsiteY0" fmla="*/ 0 h 249262176"/>
              <a:gd name="connsiteX1" fmla="*/ 39957989 w 41368801"/>
              <a:gd name="connsiteY1" fmla="*/ 40293897 h 249262176"/>
              <a:gd name="connsiteX2" fmla="*/ 41368801 w 41368801"/>
              <a:gd name="connsiteY2" fmla="*/ 75256468 h 249262176"/>
              <a:gd name="connsiteX3" fmla="*/ 1563817 w 41368801"/>
              <a:gd name="connsiteY3" fmla="*/ 249262176 h 249262176"/>
              <a:gd name="connsiteX4" fmla="*/ 0 w 41368801"/>
              <a:gd name="connsiteY4" fmla="*/ 0 h 249262176"/>
              <a:gd name="connsiteX0" fmla="*/ 0 w 52851374"/>
              <a:gd name="connsiteY0" fmla="*/ 0 h 249262176"/>
              <a:gd name="connsiteX1" fmla="*/ 39957989 w 52851374"/>
              <a:gd name="connsiteY1" fmla="*/ 40293897 h 249262176"/>
              <a:gd name="connsiteX2" fmla="*/ 52851374 w 52851374"/>
              <a:gd name="connsiteY2" fmla="*/ 147833426 h 249262176"/>
              <a:gd name="connsiteX3" fmla="*/ 1563817 w 52851374"/>
              <a:gd name="connsiteY3" fmla="*/ 249262176 h 249262176"/>
              <a:gd name="connsiteX4" fmla="*/ 0 w 52851374"/>
              <a:gd name="connsiteY4" fmla="*/ 0 h 249262176"/>
              <a:gd name="connsiteX0" fmla="*/ 0 w 56275380"/>
              <a:gd name="connsiteY0" fmla="*/ 68212339 h 317474515"/>
              <a:gd name="connsiteX1" fmla="*/ 56275380 w 56275380"/>
              <a:gd name="connsiteY1" fmla="*/ 0 h 317474515"/>
              <a:gd name="connsiteX2" fmla="*/ 52851374 w 56275380"/>
              <a:gd name="connsiteY2" fmla="*/ 216045765 h 317474515"/>
              <a:gd name="connsiteX3" fmla="*/ 1563817 w 56275380"/>
              <a:gd name="connsiteY3" fmla="*/ 317474515 h 317474515"/>
              <a:gd name="connsiteX4" fmla="*/ 0 w 56275380"/>
              <a:gd name="connsiteY4" fmla="*/ 68212339 h 31747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75380" h="317474515">
                <a:moveTo>
                  <a:pt x="0" y="68212339"/>
                </a:moveTo>
                <a:lnTo>
                  <a:pt x="56275380" y="0"/>
                </a:lnTo>
                <a:lnTo>
                  <a:pt x="52851374" y="216045765"/>
                </a:lnTo>
                <a:lnTo>
                  <a:pt x="1563817" y="317474515"/>
                </a:lnTo>
                <a:lnTo>
                  <a:pt x="0" y="682123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c 7"/>
          <p:cNvSpPr/>
          <p:nvPr/>
        </p:nvSpPr>
        <p:spPr>
          <a:xfrm>
            <a:off x="5334000" y="4062413"/>
            <a:ext cx="1676400" cy="1993801"/>
          </a:xfrm>
          <a:prstGeom prst="arc">
            <a:avLst>
              <a:gd name="adj1" fmla="val 20082364"/>
              <a:gd name="adj2" fmla="val 2295054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Arc 37"/>
          <p:cNvSpPr/>
          <p:nvPr/>
        </p:nvSpPr>
        <p:spPr>
          <a:xfrm rot="255026" flipH="1">
            <a:off x="3581833" y="4190752"/>
            <a:ext cx="833264" cy="2208643"/>
          </a:xfrm>
          <a:prstGeom prst="arc">
            <a:avLst>
              <a:gd name="adj1" fmla="val 19133891"/>
              <a:gd name="adj2" fmla="val 3617088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Arc 38"/>
          <p:cNvSpPr/>
          <p:nvPr/>
        </p:nvSpPr>
        <p:spPr>
          <a:xfrm rot="21290224" flipH="1">
            <a:off x="1914905" y="3916645"/>
            <a:ext cx="1658195" cy="1702190"/>
          </a:xfrm>
          <a:prstGeom prst="arc">
            <a:avLst>
              <a:gd name="adj1" fmla="val 19449899"/>
              <a:gd name="adj2" fmla="val 2374843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Arc 43"/>
          <p:cNvSpPr/>
          <p:nvPr/>
        </p:nvSpPr>
        <p:spPr>
          <a:xfrm rot="19036432">
            <a:off x="6133381" y="4560443"/>
            <a:ext cx="1145005" cy="768697"/>
          </a:xfrm>
          <a:prstGeom prst="arc">
            <a:avLst>
              <a:gd name="adj1" fmla="val 1858247"/>
              <a:gd name="adj2" fmla="val 8069192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Arc 44"/>
          <p:cNvSpPr/>
          <p:nvPr/>
        </p:nvSpPr>
        <p:spPr>
          <a:xfrm rot="16560025" flipH="1">
            <a:off x="3223351" y="4221131"/>
            <a:ext cx="833264" cy="1633477"/>
          </a:xfrm>
          <a:prstGeom prst="arc">
            <a:avLst>
              <a:gd name="adj1" fmla="val 18103094"/>
              <a:gd name="adj2" fmla="val 3617088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Arc 45"/>
          <p:cNvSpPr/>
          <p:nvPr/>
        </p:nvSpPr>
        <p:spPr>
          <a:xfrm rot="21290224" flipH="1">
            <a:off x="1913816" y="4371712"/>
            <a:ext cx="1824015" cy="794085"/>
          </a:xfrm>
          <a:prstGeom prst="arc">
            <a:avLst>
              <a:gd name="adj1" fmla="val 20284707"/>
              <a:gd name="adj2" fmla="val 1304921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4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Използвани текстури</a:t>
            </a:r>
          </a:p>
          <a:p>
            <a:pPr lvl="1"/>
            <a:r>
              <a:rPr lang="bg-BG" dirty="0" smtClean="0"/>
              <a:t>Кубчетата са с различни текстури</a:t>
            </a:r>
          </a:p>
          <a:p>
            <a:pPr lvl="1"/>
            <a:r>
              <a:rPr lang="bg-BG" dirty="0" smtClean="0"/>
              <a:t>След зареждане на всички текстури сцената да се пречертава само при промяна</a:t>
            </a:r>
            <a:endParaRPr lang="bg-BG" dirty="0"/>
          </a:p>
        </p:txBody>
      </p:sp>
      <p:pic>
        <p:nvPicPr>
          <p:cNvPr id="8194" name="Picture 2" descr="D:\Pavel\Courses\MATERIALS\Course.WebGL 2015-16\Exercises\WebGL-Exercise-11. Interactivity\Solutions\Solution 5 - Interactive objects\texture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744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Pavel\Courses\MATERIALS\Course.WebGL 2015-16\Exercises\WebGL-Exercise-11. Interactivity\Solutions\Solution 5 - Interactive objects\textur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237744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Pavel\Courses\MATERIALS\Course.WebGL 2015-16\Exercises\WebGL-Exercise-11. Interactivity\Solutions\Solution 5 - Interactive objects\textur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0" y="237744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Pavel\Courses\MATERIALS\Course.WebGL 2015-16\Exercises\WebGL-Exercise-11. Interactivity\Solutions\Solution 5 - Interactive objects\texture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237744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Pavel\Courses\MATERIALS\Course.WebGL 2015-16\Exercises\WebGL-Exercise-11. Interactivity\Solutions\Solution 5 - Interactive objects\texture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60" y="237744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D:\Pavel\Courses\MATERIALS\Course.WebGL 2015-16\Exercises\WebGL-Exercise-11. Interactivity\Solutions\Solution 5 - Interactive objects\texture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37744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5027474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Orange Leather Texture Close Up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Green Distressed Texture with Squares, Pine Tree Bark Texture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Bumpy Fuchsia Plastic Texture, Red Sandstone Brick Wall Texture , Blue Purple and Green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Guatamalan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Knit Texture 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С разрешение на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photos-public-domain.com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лиценз: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Public Domain/Creative Commons 0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http://www.photos-public-domain.com/2012/01/26/orange-leather-texture-close-up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http://www.photos-public-domain.com/2011/01/13/green-distressed-texture-with-squares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http://www.photos-public-domain.com/2014/04/13/pine-tree-bark-texture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http://www.photos-public-domain.com/2013/11/13/bumpy-fuchsia-plastic-texture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http://www.photos-public-domain.com/2012/04/11/red-sandstone-brick-wall-texture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http://www.photos-public-domain.com/2011/01/06/blue-purple-and-green-guatamalan-knit-texture/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0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14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57200"/>
            <a:ext cx="59626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7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Интерактивна физика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33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Броеница</a:t>
            </a:r>
            <a:endParaRPr lang="en-US" dirty="0" smtClean="0"/>
          </a:p>
          <a:p>
            <a:pPr lvl="1"/>
            <a:r>
              <a:rPr lang="bg-BG" dirty="0" smtClean="0"/>
              <a:t>Кръгла кехлибарена броеница с </a:t>
            </a:r>
            <a:r>
              <a:rPr lang="en-US" dirty="0" smtClean="0"/>
              <a:t>n </a:t>
            </a:r>
            <a:r>
              <a:rPr lang="bg-BG" dirty="0" smtClean="0"/>
              <a:t>камъка</a:t>
            </a:r>
          </a:p>
          <a:p>
            <a:pPr lvl="1"/>
            <a:r>
              <a:rPr lang="bg-BG" dirty="0" smtClean="0"/>
              <a:t>Направете така, че с мишката да може да хванете кехлибар и да го влачите по окръжността</a:t>
            </a:r>
          </a:p>
          <a:p>
            <a:pPr lvl="1"/>
            <a:r>
              <a:rPr lang="bg-BG" dirty="0" smtClean="0"/>
              <a:t>Посоката на влачене може да е произволна</a:t>
            </a:r>
          </a:p>
          <a:p>
            <a:pPr lvl="1"/>
            <a:r>
              <a:rPr lang="bg-BG" dirty="0" smtClean="0"/>
              <a:t>Кехлибарите се избутват помежду си</a:t>
            </a:r>
          </a:p>
        </p:txBody>
      </p:sp>
    </p:spTree>
    <p:extLst>
      <p:ext uri="{BB962C8B-B14F-4D97-AF65-F5344CB8AC3E}">
        <p14:creationId xmlns:p14="http://schemas.microsoft.com/office/powerpoint/2010/main" val="3546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17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457200"/>
            <a:ext cx="59912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Линийка</a:t>
            </a:r>
            <a:endParaRPr lang="en-US" dirty="0" smtClean="0"/>
          </a:p>
          <a:p>
            <a:pPr lvl="1"/>
            <a:r>
              <a:rPr lang="bg-BG" dirty="0" smtClean="0"/>
              <a:t>Моделирайте бутане и дърпане на линийка</a:t>
            </a:r>
          </a:p>
          <a:p>
            <a:pPr lvl="1"/>
            <a:r>
              <a:rPr lang="bg-BG" dirty="0" smtClean="0"/>
              <a:t>Да е </a:t>
            </a:r>
            <a:r>
              <a:rPr lang="bg-BG" dirty="0" smtClean="0"/>
              <a:t>физически </a:t>
            </a:r>
            <a:r>
              <a:rPr lang="bg-BG" dirty="0" smtClean="0"/>
              <a:t>приемливо:</a:t>
            </a:r>
          </a:p>
          <a:p>
            <a:pPr marL="914400" lvl="2"/>
            <a:r>
              <a:rPr lang="bg-BG" dirty="0" smtClean="0"/>
              <a:t>Ако се влачи единия край на линийката, другият го следва</a:t>
            </a:r>
          </a:p>
          <a:p>
            <a:pPr marL="914400" lvl="2"/>
            <a:r>
              <a:rPr lang="bg-BG" dirty="0" smtClean="0"/>
              <a:t>Ако се влачи нейния друг край, първият го следва</a:t>
            </a:r>
          </a:p>
          <a:p>
            <a:pPr marL="914400" lvl="2"/>
            <a:r>
              <a:rPr lang="bg-BG" dirty="0" smtClean="0"/>
              <a:t>Ако се влачи средата, цялата се премества успоредно</a:t>
            </a:r>
          </a:p>
        </p:txBody>
      </p:sp>
      <p:sp>
        <p:nvSpPr>
          <p:cNvPr id="9" name="Rectangle 8"/>
          <p:cNvSpPr/>
          <p:nvPr/>
        </p:nvSpPr>
        <p:spPr>
          <a:xfrm rot="2700000">
            <a:off x="1664913" y="4636713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 rot="3600000">
            <a:off x="2166939" y="4825659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 rot="4500000">
            <a:off x="2607525" y="4936511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 rot="5400000">
            <a:off x="2958353" y="4984800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 rot="6300000">
            <a:off x="3291548" y="4944459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 rot="7200000">
            <a:off x="3687577" y="4824614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 rot="8100000">
            <a:off x="4103313" y="4663606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 rot="9000000">
            <a:off x="4515988" y="4420774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Down Arrow 38"/>
          <p:cNvSpPr/>
          <p:nvPr/>
        </p:nvSpPr>
        <p:spPr>
          <a:xfrm rot="9125015">
            <a:off x="6817141" y="4053355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Down Arrow 39"/>
          <p:cNvSpPr/>
          <p:nvPr/>
        </p:nvSpPr>
        <p:spPr>
          <a:xfrm rot="9125015">
            <a:off x="6237795" y="4062743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Down Arrow 40"/>
          <p:cNvSpPr/>
          <p:nvPr/>
        </p:nvSpPr>
        <p:spPr>
          <a:xfrm rot="9125015">
            <a:off x="5578354" y="4052540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Down Arrow 41"/>
          <p:cNvSpPr/>
          <p:nvPr/>
        </p:nvSpPr>
        <p:spPr>
          <a:xfrm rot="9125015">
            <a:off x="4911082" y="4057390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Down Arrow 42"/>
          <p:cNvSpPr/>
          <p:nvPr/>
        </p:nvSpPr>
        <p:spPr>
          <a:xfrm rot="9125015">
            <a:off x="4286012" y="4056980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Down Arrow 43"/>
          <p:cNvSpPr/>
          <p:nvPr/>
        </p:nvSpPr>
        <p:spPr>
          <a:xfrm rot="9125015">
            <a:off x="3639635" y="4050043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Down Arrow 44"/>
          <p:cNvSpPr/>
          <p:nvPr/>
        </p:nvSpPr>
        <p:spPr>
          <a:xfrm rot="9125015">
            <a:off x="2926488" y="4044789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Down Arrow 45"/>
          <p:cNvSpPr/>
          <p:nvPr/>
        </p:nvSpPr>
        <p:spPr>
          <a:xfrm rot="9125015">
            <a:off x="2182131" y="4034586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 rot="9900000">
            <a:off x="5016770" y="4136608"/>
            <a:ext cx="2743200" cy="457200"/>
          </a:xfrm>
          <a:prstGeom prst="rect">
            <a:avLst/>
          </a:prstGeom>
          <a:solidFill>
            <a:srgbClr val="CCFF9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Down Arrow 37"/>
          <p:cNvSpPr/>
          <p:nvPr/>
        </p:nvSpPr>
        <p:spPr>
          <a:xfrm rot="9125015">
            <a:off x="7450831" y="4049783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83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19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457200"/>
            <a:ext cx="59912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Движение на мишката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Мини игри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06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Мини </a:t>
            </a:r>
            <a:r>
              <a:rPr lang="bg-BG" dirty="0" err="1" smtClean="0"/>
              <a:t>микадо</a:t>
            </a:r>
            <a:endParaRPr lang="en-US" dirty="0" smtClean="0"/>
          </a:p>
          <a:p>
            <a:pPr lvl="1"/>
            <a:r>
              <a:rPr lang="bg-BG" dirty="0"/>
              <a:t>Направете нещо като </a:t>
            </a:r>
            <a:r>
              <a:rPr lang="bg-BG" dirty="0" smtClean="0"/>
              <a:t>опростена игра </a:t>
            </a:r>
            <a:r>
              <a:rPr lang="bg-BG" dirty="0" err="1" smtClean="0"/>
              <a:t>Микадо</a:t>
            </a:r>
            <a:endParaRPr lang="bg-BG" dirty="0"/>
          </a:p>
          <a:p>
            <a:pPr lvl="1"/>
            <a:r>
              <a:rPr lang="bg-BG" dirty="0" smtClean="0"/>
              <a:t>Разпръснати са </a:t>
            </a:r>
            <a:r>
              <a:rPr lang="en-US" dirty="0" smtClean="0"/>
              <a:t>n</a:t>
            </a:r>
            <a:r>
              <a:rPr lang="bg-BG" dirty="0" smtClean="0"/>
              <a:t> въртящи се клечки</a:t>
            </a:r>
          </a:p>
          <a:p>
            <a:pPr lvl="1"/>
            <a:r>
              <a:rPr lang="bg-BG" dirty="0" smtClean="0"/>
              <a:t>При преминаване с мишката над някоя, тя се маркира</a:t>
            </a:r>
            <a:endParaRPr lang="bg-BG" dirty="0"/>
          </a:p>
          <a:p>
            <a:pPr lvl="1"/>
            <a:r>
              <a:rPr lang="bg-BG" dirty="0" smtClean="0"/>
              <a:t>Целта е да се маркират всички за най</a:t>
            </a:r>
            <a:r>
              <a:rPr lang="en-US" dirty="0" smtClean="0"/>
              <a:t>-</a:t>
            </a:r>
            <a:r>
              <a:rPr lang="bg-BG" dirty="0" smtClean="0"/>
              <a:t>малко време</a:t>
            </a:r>
          </a:p>
          <a:p>
            <a:pPr lvl="1"/>
            <a:r>
              <a:rPr lang="bg-BG" dirty="0" smtClean="0"/>
              <a:t>Времето започва да тече при маркиране на първата клечка</a:t>
            </a:r>
          </a:p>
          <a:p>
            <a:pPr lvl="1"/>
            <a:endParaRPr lang="bg-BG" dirty="0"/>
          </a:p>
          <a:p>
            <a:r>
              <a:rPr lang="bg-BG" dirty="0" smtClean="0"/>
              <a:t>Информация</a:t>
            </a:r>
          </a:p>
          <a:p>
            <a:pPr lvl="1"/>
            <a:r>
              <a:rPr lang="bg-BG" dirty="0" smtClean="0"/>
              <a:t>В началото да се показва напомняне</a:t>
            </a:r>
          </a:p>
          <a:p>
            <a:pPr lvl="1"/>
            <a:r>
              <a:rPr lang="bg-BG" dirty="0" smtClean="0"/>
              <a:t>По време на игра да се показва броят оставащи клечки и изминалото време</a:t>
            </a:r>
          </a:p>
          <a:p>
            <a:pPr lvl="1"/>
            <a:r>
              <a:rPr lang="bg-BG" dirty="0" smtClean="0"/>
              <a:t>В края на играта да се показва постигнатото време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825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 започване на играта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22</a:t>
            </a:fld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143000"/>
            <a:ext cx="7550727" cy="48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9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 време на игра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23</a:t>
            </a:fld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6" y="1143000"/>
            <a:ext cx="7550727" cy="48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края на играта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24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31" y="1143000"/>
            <a:ext cx="7550727" cy="48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bg-BG" dirty="0" smtClean="0"/>
              <a:t>№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Безкрайни стаи</a:t>
            </a:r>
          </a:p>
          <a:p>
            <a:pPr lvl="1"/>
            <a:r>
              <a:rPr lang="bg-BG" dirty="0" smtClean="0"/>
              <a:t>Направете модел на минаване от стая в стая</a:t>
            </a:r>
          </a:p>
          <a:p>
            <a:pPr lvl="1"/>
            <a:r>
              <a:rPr lang="bg-BG" dirty="0" smtClean="0"/>
              <a:t>При кликване вляво или вдясно се обръщате натам</a:t>
            </a:r>
          </a:p>
          <a:p>
            <a:pPr lvl="1"/>
            <a:r>
              <a:rPr lang="bg-BG" dirty="0" smtClean="0"/>
              <a:t>При кликване напред преминавате в следващата стая</a:t>
            </a:r>
          </a:p>
          <a:p>
            <a:pPr lvl="1"/>
            <a:r>
              <a:rPr lang="bg-BG" dirty="0" smtClean="0"/>
              <a:t>Между стаите има врати, които се отварят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25</a:t>
            </a:fld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766137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tone1512, Ground grass gen 05,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Metalbox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 full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С разрешение на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http://opengameart.org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лиценз: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Public Domain/Creative Commons 0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opengameart.org/node/7412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opengameart.org/node/15611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http://opengameart.org/node/8777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 descr="D:\Pavel\Courses\MATERIALS\Course.WebGL 2015-16\Exercises\WebGL-Exercise-11. Interactivity\Solutions\Solution 9 - Infinite rooms\st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24" y="377862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avel\Courses\MATERIALS\Course.WebGL 2015-16\Exercises\WebGL-Exercise-11. Interactivity\Solutions\Solution 9 - Infinite rooms\gra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6965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Pavel\Courses\MATERIALS\Course.WebGL 2015-16\Exercises\WebGL-Exercise-11. Interactivity\Solutions\Solution 9 - Infinite rooms\metalbo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24" y="376965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0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26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100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66725"/>
            <a:ext cx="59626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Черно и червено</a:t>
            </a:r>
            <a:endParaRPr lang="en-US" dirty="0" smtClean="0"/>
          </a:p>
          <a:p>
            <a:pPr lvl="1"/>
            <a:r>
              <a:rPr lang="bg-BG" dirty="0" smtClean="0"/>
              <a:t>Направете програма, която с ляв натиснат бутон на мишката рисува черни линии</a:t>
            </a:r>
          </a:p>
          <a:p>
            <a:pPr lvl="1"/>
            <a:r>
              <a:rPr lang="bg-BG" dirty="0" smtClean="0"/>
              <a:t>С десен бутон се рисуват червени линии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57200"/>
            <a:ext cx="59817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Цветна палитра</a:t>
            </a:r>
            <a:endParaRPr lang="en-US" dirty="0" smtClean="0"/>
          </a:p>
          <a:p>
            <a:pPr lvl="1"/>
            <a:r>
              <a:rPr lang="bg-BG" dirty="0" smtClean="0"/>
              <a:t>Рисуване с мишката с различни цветове</a:t>
            </a:r>
          </a:p>
          <a:p>
            <a:pPr lvl="1"/>
            <a:r>
              <a:rPr lang="bg-BG" dirty="0" smtClean="0"/>
              <a:t>В горната част има цветна </a:t>
            </a:r>
            <a:r>
              <a:rPr lang="bg-BG" dirty="0" smtClean="0"/>
              <a:t>лента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от която с кликване може да се избира текущ цвят за рисуване</a:t>
            </a:r>
          </a:p>
          <a:p>
            <a:pPr lvl="1"/>
            <a:r>
              <a:rPr lang="bg-BG" dirty="0" smtClean="0"/>
              <a:t>Отдолу се показва този текущ цвят</a:t>
            </a:r>
          </a:p>
        </p:txBody>
      </p:sp>
    </p:spTree>
    <p:extLst>
      <p:ext uri="{BB962C8B-B14F-4D97-AF65-F5344CB8AC3E}">
        <p14:creationId xmlns:p14="http://schemas.microsoft.com/office/powerpoint/2010/main" val="21153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81000"/>
            <a:ext cx="5981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Интерактивни обекти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880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Виждам те</a:t>
            </a:r>
            <a:endParaRPr lang="en-US" dirty="0" smtClean="0"/>
          </a:p>
          <a:p>
            <a:pPr lvl="1"/>
            <a:r>
              <a:rPr lang="bg-BG" dirty="0" smtClean="0"/>
              <a:t>Направете две очи, които следят курсора на мишката, като че ли е на близка равнина</a:t>
            </a:r>
          </a:p>
          <a:p>
            <a:pPr lvl="1"/>
            <a:r>
              <a:rPr lang="bg-BG" dirty="0" smtClean="0"/>
              <a:t>Очите да са видимо фокусирани – т.е. да не гледат в успоредни посоки</a:t>
            </a:r>
          </a:p>
          <a:p>
            <a:pPr lvl="1"/>
            <a:r>
              <a:rPr lang="bg-BG" dirty="0" smtClean="0"/>
              <a:t>Да има групичка по три отблясъка с различен размер</a:t>
            </a:r>
          </a:p>
        </p:txBody>
      </p:sp>
      <p:pic>
        <p:nvPicPr>
          <p:cNvPr id="3074" name="Picture 2" descr="D:\Pavel\Courses\MATERIALS\Course.WebGL 2015-16\Exercises\WebGL-Exercise-11. Interactivity\Solutions\Solution 3 - I see you\ey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9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81000"/>
            <a:ext cx="5981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7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17783</TotalTime>
  <Words>570</Words>
  <Application>Microsoft Office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Интерактивност</vt:lpstr>
      <vt:lpstr>PowerPoint Presentation</vt:lpstr>
      <vt:lpstr>Задача №1</vt:lpstr>
      <vt:lpstr>PowerPoint Presentation</vt:lpstr>
      <vt:lpstr>Задача №2</vt:lpstr>
      <vt:lpstr>PowerPoint Presentation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PowerPoint Presentation</vt:lpstr>
      <vt:lpstr>Задача №6</vt:lpstr>
      <vt:lpstr>PowerPoint Presentation</vt:lpstr>
      <vt:lpstr>Задача №7</vt:lpstr>
      <vt:lpstr>PowerPoint Presentation</vt:lpstr>
      <vt:lpstr>PowerPoint Presentation</vt:lpstr>
      <vt:lpstr>Задача №8</vt:lpstr>
      <vt:lpstr>PowerPoint Presentation</vt:lpstr>
      <vt:lpstr>PowerPoint Presentation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WebGL-Problems-11</dc:title>
  <dc:creator>Pavel Boytchev</dc:creator>
  <cp:lastModifiedBy>Pavel Boytchev</cp:lastModifiedBy>
  <cp:revision>603</cp:revision>
  <dcterms:created xsi:type="dcterms:W3CDTF">2013-12-13T09:03:57Z</dcterms:created>
  <dcterms:modified xsi:type="dcterms:W3CDTF">2015-09-26T09:26:59Z</dcterms:modified>
</cp:coreProperties>
</file>