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318" r:id="rId3"/>
    <p:sldId id="319" r:id="rId4"/>
    <p:sldId id="317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Поправи ме</a:t>
            </a:r>
            <a:r>
              <a:rPr lang="en-US" dirty="0" smtClean="0"/>
              <a:t>, </a:t>
            </a:r>
            <a:r>
              <a:rPr lang="bg-BG" dirty="0" smtClean="0"/>
              <a:t>моля!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Дадената програма се очаква да нарисува тъмносиня точка в горния десен ъгъл на светлосиньо графично поле</a:t>
            </a:r>
          </a:p>
          <a:p>
            <a:pPr lvl="1"/>
            <a:r>
              <a:rPr lang="bg-BG" dirty="0" smtClean="0"/>
              <a:t>Не работи, поправете я</a:t>
            </a:r>
          </a:p>
          <a:p>
            <a:pPr lvl="1"/>
            <a:r>
              <a:rPr lang="bg-BG" dirty="0" smtClean="0"/>
              <a:t>Опишете с текст какви са били допуснатите грешки (т.е. целта е не само да направите точката, но и да обясните какви точно са допуснатите грешки в кода)</a:t>
            </a:r>
          </a:p>
          <a:p>
            <a:pPr lvl="1"/>
            <a:r>
              <a:rPr lang="bg-BG" dirty="0" smtClean="0"/>
              <a:t>На следващия слайд е показано какво трябва да се получи след оправяне на всички грешки</a:t>
            </a:r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685800"/>
            <a:ext cx="60674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5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87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Поправи ме, моля!</vt:lpstr>
      <vt:lpstr>PowerPoint Presentation</vt:lpstr>
      <vt:lpstr>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WebGL-Homework-01</dc:title>
  <dc:creator>Pavel Boytchev</dc:creator>
  <cp:lastModifiedBy>Pavel Boytchev</cp:lastModifiedBy>
  <cp:revision>395</cp:revision>
  <dcterms:created xsi:type="dcterms:W3CDTF">2013-12-13T09:03:57Z</dcterms:created>
  <dcterms:modified xsi:type="dcterms:W3CDTF">2015-10-04T10:40:16Z</dcterms:modified>
</cp:coreProperties>
</file>