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6"/>
  </p:notesMasterIdLst>
  <p:sldIdLst>
    <p:sldId id="256" r:id="rId2"/>
    <p:sldId id="298" r:id="rId3"/>
    <p:sldId id="297" r:id="rId4"/>
    <p:sldId id="29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9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4.10.2015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2015</a:t>
            </a:r>
            <a:endParaRPr lang="bg-BG" sz="200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63500" algn="ctr" rotWithShape="0">
                  <a:schemeClr val="accent5">
                    <a:lumMod val="40000"/>
                    <a:lumOff val="60000"/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62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Поправи ме</a:t>
            </a:r>
            <a:r>
              <a:rPr lang="en-US" dirty="0"/>
              <a:t>, </a:t>
            </a:r>
            <a:r>
              <a:rPr lang="bg-BG" dirty="0"/>
              <a:t>моля!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Домашно №</a:t>
            </a:r>
            <a:r>
              <a:rPr lang="bg-BG" dirty="0" smtClean="0"/>
              <a:t>1 - решение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526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Примерно решение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Има четири допуснати грешки</a:t>
            </a:r>
          </a:p>
          <a:p>
            <a:pPr lvl="1"/>
            <a:r>
              <a:rPr lang="bg-BG" dirty="0" smtClean="0"/>
              <a:t>В </a:t>
            </a:r>
            <a:r>
              <a:rPr lang="bg-BG" dirty="0"/>
              <a:t>елемента </a:t>
            </a:r>
            <a:r>
              <a:rPr lang="en-US" dirty="0"/>
              <a:t>canvas </a:t>
            </a:r>
            <a:r>
              <a:rPr lang="bg-BG" dirty="0" smtClean="0"/>
              <a:t>идентификаторът </a:t>
            </a:r>
            <a:r>
              <a:rPr lang="bg-BG" b="1" dirty="0"/>
              <a:t>р</a:t>
            </a:r>
            <a:r>
              <a:rPr lang="en-US" b="1" dirty="0" err="1" smtClean="0"/>
              <a:t>i</a:t>
            </a:r>
            <a:r>
              <a:rPr lang="bg-BG" b="1" dirty="0" smtClean="0"/>
              <a:t>с</a:t>
            </a:r>
            <a:r>
              <a:rPr lang="en-US" b="1" dirty="0" smtClean="0"/>
              <a:t>ass</a:t>
            </a:r>
            <a:r>
              <a:rPr lang="bg-BG" b="1" dirty="0" smtClean="0"/>
              <a:t>о</a:t>
            </a:r>
            <a:r>
              <a:rPr lang="bg-BG" dirty="0" smtClean="0"/>
              <a:t> има букви на кирилица, които изглеждат като латински букви</a:t>
            </a:r>
          </a:p>
          <a:p>
            <a:pPr lvl="1"/>
            <a:r>
              <a:rPr lang="bg-BG" dirty="0" smtClean="0"/>
              <a:t>Цветът на фона не е правилен</a:t>
            </a:r>
          </a:p>
          <a:p>
            <a:pPr lvl="1"/>
            <a:r>
              <a:rPr lang="bg-BG" dirty="0" smtClean="0"/>
              <a:t>Цветът на точката не е правилен</a:t>
            </a:r>
          </a:p>
          <a:p>
            <a:pPr lvl="1"/>
            <a:r>
              <a:rPr lang="bg-BG" dirty="0" smtClean="0"/>
              <a:t>Във функцията </a:t>
            </a:r>
            <a:r>
              <a:rPr lang="en-US" b="1" dirty="0" smtClean="0"/>
              <a:t>start</a:t>
            </a:r>
            <a:r>
              <a:rPr lang="bg-BG" dirty="0" smtClean="0"/>
              <a:t> при създаване на контекст трябва да не се използва </a:t>
            </a:r>
            <a:r>
              <a:rPr lang="en-US" b="1" dirty="0" err="1" smtClean="0"/>
              <a:t>var</a:t>
            </a:r>
            <a:r>
              <a:rPr lang="bg-BG" dirty="0" smtClean="0"/>
              <a:t> пред променливата </a:t>
            </a:r>
            <a:r>
              <a:rPr lang="en-US" b="1" dirty="0" err="1" smtClean="0"/>
              <a:t>gl</a:t>
            </a:r>
            <a:endParaRPr lang="bg-BG" b="1" dirty="0" smtClean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3923</TotalTime>
  <Words>67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Austin</vt:lpstr>
      <vt:lpstr>Поправи ме, моля!</vt:lpstr>
      <vt:lpstr>PowerPoint Presentation</vt:lpstr>
      <vt:lpstr>Примерно решение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WebGL-Homework-Solution-01</dc:title>
  <dc:creator>Pavel Boytchev</dc:creator>
  <cp:lastModifiedBy>Pavel Boytchev</cp:lastModifiedBy>
  <cp:revision>386</cp:revision>
  <dcterms:created xsi:type="dcterms:W3CDTF">2013-12-13T09:03:57Z</dcterms:created>
  <dcterms:modified xsi:type="dcterms:W3CDTF">2015-10-04T10:41:03Z</dcterms:modified>
</cp:coreProperties>
</file>