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19" r:id="rId4"/>
    <p:sldId id="320" r:id="rId5"/>
    <p:sldId id="317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30.7.2015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Чергата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Нарисувайте пъстра черга</a:t>
            </a:r>
          </a:p>
          <a:p>
            <a:pPr lvl="1"/>
            <a:r>
              <a:rPr lang="bg-BG" dirty="0" smtClean="0"/>
              <a:t>Ивиците да са с вълнообразни контури</a:t>
            </a:r>
          </a:p>
          <a:p>
            <a:pPr lvl="1"/>
            <a:r>
              <a:rPr lang="bg-BG" dirty="0" smtClean="0"/>
              <a:t>Да са разделени с бели лайсни</a:t>
            </a:r>
          </a:p>
          <a:p>
            <a:pPr lvl="1"/>
            <a:r>
              <a:rPr lang="bg-BG" dirty="0" smtClean="0"/>
              <a:t>Цветовете на ивиците да са млечни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6858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048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48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3004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004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38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Чергата</vt:lpstr>
      <vt:lpstr>PowerPoint Presentation</vt:lpstr>
      <vt:lpstr>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WebGL-Homework-02</dc:title>
  <dc:creator>Pavel Boytchev</dc:creator>
  <cp:lastModifiedBy>Pavel Boytchev</cp:lastModifiedBy>
  <cp:revision>398</cp:revision>
  <dcterms:created xsi:type="dcterms:W3CDTF">2013-12-13T09:03:57Z</dcterms:created>
  <dcterms:modified xsi:type="dcterms:W3CDTF">2015-07-30T10:43:05Z</dcterms:modified>
</cp:coreProperties>
</file>