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sldIdLst>
    <p:sldId id="256" r:id="rId2"/>
    <p:sldId id="318" r:id="rId3"/>
    <p:sldId id="319" r:id="rId4"/>
    <p:sldId id="320" r:id="rId5"/>
    <p:sldId id="317" r:id="rId6"/>
    <p:sldId id="321" r:id="rId7"/>
    <p:sldId id="29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3.2.2015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2014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Стената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Домашно №3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Условие</a:t>
            </a:r>
          </a:p>
          <a:p>
            <a:pPr lvl="1"/>
            <a:r>
              <a:rPr lang="bg-BG" dirty="0" smtClean="0"/>
              <a:t>Нарисувайте стена с 20 реда тухли</a:t>
            </a:r>
          </a:p>
          <a:p>
            <a:pPr lvl="1"/>
            <a:r>
              <a:rPr lang="bg-BG" dirty="0" smtClean="0"/>
              <a:t>Формата на стената да е като сърце</a:t>
            </a:r>
          </a:p>
          <a:p>
            <a:pPr lvl="1"/>
            <a:r>
              <a:rPr lang="bg-BG" dirty="0" smtClean="0"/>
              <a:t>Тухлите да са трансформирани кубове</a:t>
            </a:r>
          </a:p>
          <a:p>
            <a:pPr lvl="1"/>
            <a:r>
              <a:rPr lang="bg-BG" dirty="0" smtClean="0"/>
              <a:t>Отделните редове тухли да са застъпващи се</a:t>
            </a:r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714375"/>
            <a:ext cx="60769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5</a:t>
            </a:fld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714375"/>
            <a:ext cx="60769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5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714375"/>
            <a:ext cx="60769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8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4085</TotalTime>
  <Words>43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Стената</vt:lpstr>
      <vt:lpstr>PowerPoint Presentation</vt:lpstr>
      <vt:lpstr>Домашна работа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WebGL-Homework-03</dc:title>
  <dc:creator>Pavel Boytchev</dc:creator>
  <cp:lastModifiedBy>Pavel Boytchev</cp:lastModifiedBy>
  <cp:revision>402</cp:revision>
  <dcterms:created xsi:type="dcterms:W3CDTF">2013-12-13T09:03:57Z</dcterms:created>
  <dcterms:modified xsi:type="dcterms:W3CDTF">2015-02-03T10:59:12Z</dcterms:modified>
</cp:coreProperties>
</file>