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298" r:id="rId3"/>
    <p:sldId id="297" r:id="rId4"/>
    <p:sldId id="29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9.8.2015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2014</a:t>
            </a:r>
            <a:endParaRPr lang="bg-BG" sz="200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63500" algn="ctr" rotWithShape="0">
                  <a:schemeClr val="accent5">
                    <a:lumMod val="40000"/>
                    <a:lumOff val="60000"/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athworld.wolfram.com/HeartCurve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Solu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Стената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Домашно </a:t>
            </a:r>
            <a:r>
              <a:rPr lang="bg-BG" smtClean="0"/>
              <a:t>№3 </a:t>
            </a:r>
            <a:r>
              <a:rPr lang="bg-BG" dirty="0" smtClean="0"/>
              <a:t>- решение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526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Примерно решение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Формата на стената</a:t>
            </a:r>
          </a:p>
          <a:p>
            <a:pPr lvl="1"/>
            <a:r>
              <a:rPr lang="bg-BG" dirty="0" smtClean="0"/>
              <a:t>Има различни криви с форма на сърце</a:t>
            </a:r>
          </a:p>
          <a:p>
            <a:pPr lvl="1"/>
            <a:r>
              <a:rPr lang="bg-BG" dirty="0" smtClean="0"/>
              <a:t>Добра е №6 от </a:t>
            </a:r>
            <a:r>
              <a:rPr lang="en-GB" dirty="0" smtClean="0">
                <a:hlinkClick r:id="rId2"/>
              </a:rPr>
              <a:t>mathworld.wolfram.com/HeartCurve.html</a:t>
            </a:r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bg-BG" dirty="0" smtClean="0"/>
              <a:t>Добра </a:t>
            </a:r>
            <a:r>
              <a:rPr lang="bg-BG" dirty="0" smtClean="0"/>
              <a:t>е</a:t>
            </a:r>
            <a:r>
              <a:rPr lang="en-US" smtClean="0"/>
              <a:t>,</a:t>
            </a:r>
            <a:r>
              <a:rPr lang="bg-BG" smtClean="0"/>
              <a:t> </a:t>
            </a:r>
            <a:r>
              <a:rPr lang="bg-BG" dirty="0" smtClean="0"/>
              <a:t>защото е красива като форма и защото позволява пряко изчисляване на координатите</a:t>
            </a:r>
          </a:p>
          <a:p>
            <a:pPr lvl="1"/>
            <a:endParaRPr lang="bg-BG" dirty="0"/>
          </a:p>
          <a:p>
            <a:r>
              <a:rPr lang="bg-BG" dirty="0" smtClean="0"/>
              <a:t>Формата на тухлата</a:t>
            </a:r>
          </a:p>
          <a:p>
            <a:pPr lvl="1"/>
            <a:r>
              <a:rPr lang="bg-BG" dirty="0" smtClean="0"/>
              <a:t>Тухлата е куб с различни мащаби по трите оси</a:t>
            </a:r>
          </a:p>
          <a:p>
            <a:pPr lvl="1"/>
            <a:r>
              <a:rPr lang="bg-BG" dirty="0" smtClean="0"/>
              <a:t>Така изглежда като паралелепипед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2734270"/>
                <a:ext cx="534556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=16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=13</m:t>
                      </m:r>
                      <m:r>
                        <a:rPr lang="en-US" i="1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−5</m:t>
                      </m:r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34270"/>
                <a:ext cx="5345566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Положение и ориентация на тухлите</a:t>
            </a:r>
          </a:p>
          <a:p>
            <a:pPr lvl="1"/>
            <a:r>
              <a:rPr lang="bg-BG" dirty="0" smtClean="0"/>
              <a:t>Смята се тангентата и от нея – ъгъла на завъртане</a:t>
            </a:r>
          </a:p>
          <a:p>
            <a:pPr lvl="1"/>
            <a:r>
              <a:rPr lang="bg-BG" dirty="0" smtClean="0"/>
              <a:t>За да не се застъпват в рамките на ред, една тухла се рисува само когато е достатъчно далече от предишната</a:t>
            </a:r>
          </a:p>
          <a:p>
            <a:pPr lvl="1"/>
            <a:endParaRPr lang="bg-BG" dirty="0"/>
          </a:p>
          <a:p>
            <a:r>
              <a:rPr lang="bg-BG" dirty="0" smtClean="0"/>
              <a:t>Застъпващи се редове</a:t>
            </a:r>
          </a:p>
          <a:p>
            <a:pPr lvl="1"/>
            <a:r>
              <a:rPr lang="bg-BG" dirty="0" smtClean="0"/>
              <a:t>Помнят се две поредни позиции на тухли от ред</a:t>
            </a:r>
          </a:p>
          <a:p>
            <a:pPr lvl="1"/>
            <a:r>
              <a:rPr lang="bg-BG" dirty="0" smtClean="0"/>
              <a:t>На четни редове се рисуват тухли на тези позиции</a:t>
            </a:r>
          </a:p>
          <a:p>
            <a:pPr lvl="1"/>
            <a:r>
              <a:rPr lang="bg-BG" dirty="0" smtClean="0"/>
              <a:t>На нечетни редове се рисуват тухли на междинните позиции – така се получават застъпващи се редове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 smtClean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87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173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Стената</vt:lpstr>
      <vt:lpstr>PowerPoint Presentation</vt:lpstr>
      <vt:lpstr>Примерно решение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WebGL-Homework-Solution-03</dc:title>
  <dc:creator>Pavel Boytchev</dc:creator>
  <cp:lastModifiedBy>Pavel Boytchev</cp:lastModifiedBy>
  <cp:revision>391</cp:revision>
  <dcterms:created xsi:type="dcterms:W3CDTF">2013-12-13T09:03:57Z</dcterms:created>
  <dcterms:modified xsi:type="dcterms:W3CDTF">2015-08-09T14:46:41Z</dcterms:modified>
</cp:coreProperties>
</file>