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sldIdLst>
    <p:sldId id="256" r:id="rId2"/>
    <p:sldId id="318" r:id="rId3"/>
    <p:sldId id="319" r:id="rId4"/>
    <p:sldId id="320" r:id="rId5"/>
    <p:sldId id="322" r:id="rId6"/>
    <p:sldId id="317" r:id="rId7"/>
    <p:sldId id="321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Вълн</a:t>
            </a:r>
            <a:r>
              <a:rPr lang="en-GB" dirty="0" smtClean="0"/>
              <a:t>à</a:t>
            </a:r>
            <a:r>
              <a:rPr lang="bg-BG" dirty="0" smtClean="0"/>
              <a:t>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</a:t>
            </a:r>
            <a:r>
              <a:rPr lang="bg-BG" dirty="0" smtClean="0"/>
              <a:t>№</a:t>
            </a:r>
            <a:r>
              <a:rPr lang="en-US" dirty="0" smtClean="0"/>
              <a:t>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Използвайте предложения начален код, който рисува застинала </a:t>
            </a:r>
            <a:r>
              <a:rPr lang="bg-BG" dirty="0" err="1" smtClean="0"/>
              <a:t>вълн</a:t>
            </a:r>
            <a:r>
              <a:rPr lang="en-GB" dirty="0" smtClean="0"/>
              <a:t>à</a:t>
            </a:r>
            <a:endParaRPr lang="bg-BG" dirty="0" smtClean="0"/>
          </a:p>
          <a:p>
            <a:pPr lvl="1"/>
            <a:r>
              <a:rPr lang="bg-BG" dirty="0" smtClean="0"/>
              <a:t>Елиминирайте изцяло ефекта на </a:t>
            </a:r>
            <a:r>
              <a:rPr lang="bg-BG" dirty="0" err="1" smtClean="0"/>
              <a:t>Мах</a:t>
            </a:r>
            <a:r>
              <a:rPr lang="bg-BG" dirty="0"/>
              <a:t> </a:t>
            </a:r>
            <a:r>
              <a:rPr lang="bg-BG" dirty="0" smtClean="0"/>
              <a:t>– т.е. да не се виждат светли контури по ребрата на мрежата</a:t>
            </a:r>
          </a:p>
          <a:p>
            <a:pPr lvl="1"/>
            <a:r>
              <a:rPr lang="bg-BG" dirty="0" smtClean="0"/>
              <a:t>Направете вълните да се движат от центъра към периферията</a:t>
            </a:r>
          </a:p>
          <a:p>
            <a:pPr lvl="1"/>
            <a:r>
              <a:rPr lang="bg-BG" dirty="0" smtClean="0"/>
              <a:t>Добавете възможност да се сменя цвета на </a:t>
            </a:r>
            <a:r>
              <a:rPr lang="bg-BG" dirty="0" err="1" smtClean="0"/>
              <a:t>вълн</a:t>
            </a:r>
            <a:r>
              <a:rPr lang="en-GB" dirty="0" smtClean="0"/>
              <a:t>à</a:t>
            </a:r>
            <a:r>
              <a:rPr lang="bg-BG" dirty="0" smtClean="0"/>
              <a:t>та да е или шоколадов, или с цвят на </a:t>
            </a:r>
            <a:r>
              <a:rPr lang="bg-BG" dirty="0" err="1" smtClean="0"/>
              <a:t>нян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0538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0538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0538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7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5275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78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Вълнàта</vt:lpstr>
      <vt:lpstr>PowerPoint Presentation</vt:lpstr>
      <vt:lpstr>Домашна работа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WebGL-Homework-04</dc:title>
  <dc:creator>Pavel Boytchev</dc:creator>
  <cp:lastModifiedBy>Pavel Boytchev</cp:lastModifiedBy>
  <cp:revision>403</cp:revision>
  <dcterms:created xsi:type="dcterms:W3CDTF">2013-12-13T09:03:57Z</dcterms:created>
  <dcterms:modified xsi:type="dcterms:W3CDTF">2015-02-03T11:05:28Z</dcterms:modified>
</cp:coreProperties>
</file>