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298" r:id="rId3"/>
    <p:sldId id="297" r:id="rId4"/>
    <p:sldId id="29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14.8.2015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lution" TargetMode="External"/><Relationship Id="rId2" Type="http://schemas.openxmlformats.org/officeDocument/2006/relationships/hyperlink" Target="http://en.wikipedia.org/wiki/Nyan_C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Вълн</a:t>
            </a:r>
            <a:r>
              <a:rPr lang="en-GB" dirty="0" smtClean="0"/>
              <a:t>à</a:t>
            </a:r>
            <a:r>
              <a:rPr lang="bg-BG" dirty="0" smtClean="0"/>
              <a:t>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№4 -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Ефект на </a:t>
            </a:r>
            <a:r>
              <a:rPr lang="bg-BG" dirty="0" err="1" smtClean="0"/>
              <a:t>Мах</a:t>
            </a:r>
            <a:endParaRPr lang="bg-BG" dirty="0" smtClean="0"/>
          </a:p>
          <a:p>
            <a:pPr lvl="1"/>
            <a:r>
              <a:rPr lang="bg-BG" dirty="0" smtClean="0"/>
              <a:t>Получава се от интерполацията на нормалните вектори</a:t>
            </a:r>
            <a:r>
              <a:rPr lang="bg-BG" dirty="0"/>
              <a:t> </a:t>
            </a:r>
            <a:r>
              <a:rPr lang="bg-BG" dirty="0" smtClean="0"/>
              <a:t>във вътрешността на всеки триъгълник</a:t>
            </a:r>
          </a:p>
          <a:p>
            <a:pPr lvl="1"/>
            <a:r>
              <a:rPr lang="bg-BG" dirty="0" smtClean="0"/>
              <a:t>Решението е да се смята наново, а не да се </a:t>
            </a:r>
            <a:r>
              <a:rPr lang="bg-BG" dirty="0" err="1" smtClean="0"/>
              <a:t>интерполира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Следствие</a:t>
            </a:r>
          </a:p>
          <a:p>
            <a:pPr lvl="1"/>
            <a:r>
              <a:rPr lang="bg-BG" dirty="0" smtClean="0"/>
              <a:t>Пресмятането на </a:t>
            </a:r>
            <a:r>
              <a:rPr lang="bg-BG" dirty="0" err="1" smtClean="0"/>
              <a:t>нормалите</a:t>
            </a:r>
            <a:r>
              <a:rPr lang="bg-BG" dirty="0" smtClean="0"/>
              <a:t> </a:t>
            </a:r>
            <a:r>
              <a:rPr lang="bg-BG" dirty="0" smtClean="0"/>
              <a:t>да се прави в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 за всеки фрагмент индивидуално</a:t>
            </a:r>
          </a:p>
          <a:p>
            <a:pPr lvl="1"/>
            <a:r>
              <a:rPr lang="bg-BG" dirty="0" smtClean="0"/>
              <a:t>Така част от кода от </a:t>
            </a:r>
            <a:r>
              <a:rPr lang="en-US" dirty="0" err="1" smtClean="0"/>
              <a:t>Javascript</a:t>
            </a:r>
            <a:r>
              <a:rPr lang="bg-BG" dirty="0" smtClean="0"/>
              <a:t> се написва на </a:t>
            </a:r>
            <a:r>
              <a:rPr lang="en-US" dirty="0" err="1" smtClean="0"/>
              <a:t>GLSL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Динамични вълни</a:t>
            </a:r>
          </a:p>
          <a:p>
            <a:pPr lvl="1"/>
            <a:r>
              <a:rPr lang="bg-BG" dirty="0" smtClean="0"/>
              <a:t>В уравнението на повърхността в </a:t>
            </a:r>
            <a:r>
              <a:rPr lang="en-US" b="1" dirty="0" smtClean="0"/>
              <a:t>cos()</a:t>
            </a:r>
            <a:r>
              <a:rPr lang="bg-BG" dirty="0" smtClean="0"/>
              <a:t> вмъкваме елемента време, който се подава от </a:t>
            </a:r>
            <a:r>
              <a:rPr lang="en-US" dirty="0" err="1" smtClean="0"/>
              <a:t>Javascript</a:t>
            </a:r>
            <a:r>
              <a:rPr lang="bg-BG" dirty="0" smtClean="0"/>
              <a:t> на всеки кадър</a:t>
            </a:r>
          </a:p>
          <a:p>
            <a:pPr lvl="1"/>
            <a:r>
              <a:rPr lang="bg-BG" dirty="0" smtClean="0"/>
              <a:t>За по-голяма скорост пресмятането на </a:t>
            </a:r>
            <a:r>
              <a:rPr lang="en-US" dirty="0" smtClean="0"/>
              <a:t>z-</a:t>
            </a:r>
            <a:r>
              <a:rPr lang="bg-BG" dirty="0" smtClean="0"/>
              <a:t>координатите е пренесено в </a:t>
            </a:r>
            <a:r>
              <a:rPr lang="bg-BG" dirty="0" err="1" smtClean="0"/>
              <a:t>шейдъра</a:t>
            </a:r>
            <a:r>
              <a:rPr lang="bg-BG" dirty="0" smtClean="0"/>
              <a:t> за върхове, понеже трябва да се прави на всеки кадър</a:t>
            </a:r>
          </a:p>
          <a:p>
            <a:pPr lvl="1"/>
            <a:endParaRPr lang="bg-BG" dirty="0"/>
          </a:p>
          <a:p>
            <a:r>
              <a:rPr lang="bg-BG" dirty="0" smtClean="0"/>
              <a:t>Шоколад и </a:t>
            </a:r>
            <a:r>
              <a:rPr lang="bg-BG" dirty="0" err="1" smtClean="0"/>
              <a:t>нян</a:t>
            </a:r>
            <a:endParaRPr lang="bg-BG" dirty="0" smtClean="0"/>
          </a:p>
          <a:p>
            <a:pPr lvl="1"/>
            <a:r>
              <a:rPr lang="bg-BG" dirty="0" smtClean="0"/>
              <a:t>Шоколадовият цвят се постига с игра на цветовете за фонова, дифузна и огледално-отразена светлина</a:t>
            </a:r>
          </a:p>
          <a:p>
            <a:pPr lvl="1"/>
            <a:r>
              <a:rPr lang="bg-BG" dirty="0" err="1" smtClean="0"/>
              <a:t>Нян</a:t>
            </a:r>
            <a:r>
              <a:rPr lang="bg-BG" dirty="0" smtClean="0"/>
              <a:t> цветовете се пресмятат в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фрагменти, като трите компонента (</a:t>
            </a:r>
            <a:r>
              <a:rPr lang="en-US" dirty="0" smtClean="0"/>
              <a:t>R, G</a:t>
            </a:r>
            <a:r>
              <a:rPr lang="bg-BG" dirty="0" smtClean="0"/>
              <a:t> и </a:t>
            </a:r>
            <a:r>
              <a:rPr lang="en-US" dirty="0" smtClean="0"/>
              <a:t>B)</a:t>
            </a:r>
            <a:r>
              <a:rPr lang="bg-BG" dirty="0" smtClean="0"/>
              <a:t> са </a:t>
            </a:r>
            <a:r>
              <a:rPr lang="bg-BG" dirty="0" err="1" smtClean="0"/>
              <a:t>равноотместени</a:t>
            </a:r>
            <a:r>
              <a:rPr lang="bg-BG" dirty="0" smtClean="0"/>
              <a:t> синусоиди, в които участва и времето</a:t>
            </a:r>
          </a:p>
          <a:p>
            <a:pPr lvl="1"/>
            <a:r>
              <a:rPr lang="bg-BG" dirty="0" smtClean="0"/>
              <a:t>Името </a:t>
            </a:r>
            <a:r>
              <a:rPr lang="bg-BG" dirty="0" err="1" smtClean="0"/>
              <a:t>нян</a:t>
            </a:r>
            <a:r>
              <a:rPr lang="bg-BG" dirty="0" smtClean="0"/>
              <a:t> </a:t>
            </a:r>
            <a:r>
              <a:rPr lang="en-US" dirty="0" smtClean="0"/>
              <a:t>e</a:t>
            </a:r>
            <a:r>
              <a:rPr lang="bg-BG" dirty="0" smtClean="0"/>
              <a:t> от </a:t>
            </a:r>
            <a:r>
              <a:rPr lang="en-US" dirty="0" err="1" smtClean="0"/>
              <a:t>Nyan</a:t>
            </a:r>
            <a:r>
              <a:rPr lang="en-US" dirty="0"/>
              <a:t> Cat </a:t>
            </a:r>
            <a:r>
              <a:rPr lang="en-US" dirty="0" smtClean="0"/>
              <a:t>[</a:t>
            </a:r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Nyan_Cat</a:t>
            </a:r>
            <a:r>
              <a:rPr lang="en-US" dirty="0" smtClean="0"/>
              <a:t>]</a:t>
            </a:r>
            <a:endParaRPr lang="bg-BG" dirty="0" smtClean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87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164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Вълнàта</vt:lpstr>
      <vt:lpstr>PowerPoint Presentation</vt:lpstr>
      <vt:lpstr>Примерно решение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WebGL-Homework-Solution-04</dc:title>
  <dc:creator>Pavel Boytchev</dc:creator>
  <cp:lastModifiedBy>Pavel Boytchev</cp:lastModifiedBy>
  <cp:revision>393</cp:revision>
  <dcterms:created xsi:type="dcterms:W3CDTF">2013-12-13T09:03:57Z</dcterms:created>
  <dcterms:modified xsi:type="dcterms:W3CDTF">2015-08-14T06:13:14Z</dcterms:modified>
</cp:coreProperties>
</file>