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2" r:id="rId5"/>
    <p:sldId id="321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Solution/Solution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Кубът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Нарисувайте кубче на </a:t>
            </a:r>
            <a:r>
              <a:rPr lang="bg-BG" dirty="0" err="1" smtClean="0"/>
              <a:t>Рубик</a:t>
            </a:r>
            <a:endParaRPr lang="en-US" dirty="0" smtClean="0"/>
          </a:p>
          <a:p>
            <a:pPr lvl="1"/>
            <a:r>
              <a:rPr lang="bg-BG" dirty="0" smtClean="0"/>
              <a:t>Размери </a:t>
            </a:r>
            <a:r>
              <a:rPr lang="en-US" dirty="0" smtClean="0"/>
              <a:t>3x3x3</a:t>
            </a:r>
            <a:endParaRPr lang="bg-BG" dirty="0" smtClean="0"/>
          </a:p>
          <a:p>
            <a:pPr lvl="1"/>
            <a:r>
              <a:rPr lang="bg-BG" dirty="0" smtClean="0"/>
              <a:t>С разбъркани стени (може и случайно разположени)</a:t>
            </a:r>
          </a:p>
          <a:p>
            <a:pPr lvl="1"/>
            <a:r>
              <a:rPr lang="bg-BG" dirty="0" smtClean="0"/>
              <a:t>Да се виждат „процепите“ по ръбовете на куба, породени от заоблеността на отделните </a:t>
            </a:r>
            <a:r>
              <a:rPr lang="bg-BG" dirty="0" err="1" smtClean="0"/>
              <a:t>кубченца</a:t>
            </a:r>
            <a:endParaRPr lang="bg-BG" dirty="0" smtClean="0"/>
          </a:p>
          <a:p>
            <a:pPr lvl="1"/>
            <a:r>
              <a:rPr lang="bg-BG" dirty="0" smtClean="0"/>
              <a:t>Да се дефинира обект за една лепенка и нейния черен контур, с параметри къде по куба е и какъв </a:t>
            </a:r>
            <a:r>
              <a:rPr lang="bg-BG" smtClean="0"/>
              <a:t>е </a:t>
            </a:r>
            <a:r>
              <a:rPr lang="bg-BG" smtClean="0"/>
              <a:t>нейния </a:t>
            </a:r>
            <a:r>
              <a:rPr lang="bg-BG" smtClean="0"/>
              <a:t>цвят</a:t>
            </a:r>
            <a:endParaRPr lang="bg-BG" dirty="0" smtClean="0"/>
          </a:p>
          <a:p>
            <a:pPr lvl="1"/>
            <a:r>
              <a:rPr lang="bg-BG" dirty="0" smtClean="0"/>
              <a:t>Кубът да се композира само с този обект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719138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19138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3" action="ppaction://hlinkfile"/>
          </p:cNvPr>
          <p:cNvSpPr/>
          <p:nvPr/>
        </p:nvSpPr>
        <p:spPr>
          <a:xfrm>
            <a:off x="1733550" y="3505200"/>
            <a:ext cx="1524000" cy="15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524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267200" cy="4267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19100" algn="ctr" rotWithShape="0">
              <a:prstClr val="black">
                <a:alpha val="7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Curved Connector 7">
            <a:hlinkClick r:id="rId3" action="ppaction://hlinkfile"/>
          </p:cNvPr>
          <p:cNvCxnSpPr>
            <a:stCxn id="3" idx="0"/>
            <a:endCxn id="7" idx="1"/>
          </p:cNvCxnSpPr>
          <p:nvPr/>
        </p:nvCxnSpPr>
        <p:spPr>
          <a:xfrm rot="5400000" flipH="1" flipV="1">
            <a:off x="2464734" y="1774452"/>
            <a:ext cx="1761565" cy="1699932"/>
          </a:xfrm>
          <a:prstGeom prst="curvedConnector2">
            <a:avLst/>
          </a:prstGeom>
          <a:noFill/>
          <a:ln w="28575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5482" y="1476935"/>
            <a:ext cx="30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wn Arrow 10"/>
          <p:cNvSpPr/>
          <p:nvPr/>
        </p:nvSpPr>
        <p:spPr>
          <a:xfrm rot="17301839">
            <a:off x="5514670" y="295879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Down Arrow 14"/>
          <p:cNvSpPr/>
          <p:nvPr/>
        </p:nvSpPr>
        <p:spPr>
          <a:xfrm rot="15246136">
            <a:off x="6113920" y="4011207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Down Arrow 16"/>
          <p:cNvSpPr/>
          <p:nvPr/>
        </p:nvSpPr>
        <p:spPr>
          <a:xfrm rot="11681566">
            <a:off x="4535160" y="2932681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80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Кубът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WebGL-Homework-05</dc:title>
  <dc:creator>Pavel Boytchev</dc:creator>
  <cp:lastModifiedBy>Pavel Boytchev</cp:lastModifiedBy>
  <cp:revision>406</cp:revision>
  <dcterms:created xsi:type="dcterms:W3CDTF">2013-12-13T09:03:57Z</dcterms:created>
  <dcterms:modified xsi:type="dcterms:W3CDTF">2015-07-10T11:01:14Z</dcterms:modified>
</cp:coreProperties>
</file>