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7"/>
  </p:notesMasterIdLst>
  <p:sldIdLst>
    <p:sldId id="256" r:id="rId2"/>
    <p:sldId id="298" r:id="rId3"/>
    <p:sldId id="297" r:id="rId4"/>
    <p:sldId id="299" r:id="rId5"/>
    <p:sldId id="29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A1BD63"/>
    <a:srgbClr val="336600"/>
    <a:srgbClr val="BBD979"/>
    <a:srgbClr val="003300"/>
    <a:srgbClr val="339933"/>
    <a:srgbClr val="CAF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99" autoAdjust="0"/>
    <p:restoredTop sz="94590" autoAdjust="0"/>
  </p:normalViewPr>
  <p:slideViewPr>
    <p:cSldViewPr>
      <p:cViewPr varScale="1">
        <p:scale>
          <a:sx n="67" d="100"/>
          <a:sy n="67" d="100"/>
        </p:scale>
        <p:origin x="-131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0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15.8.2015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371600"/>
            <a:ext cx="8610600" cy="541020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0894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373680"/>
            <a:ext cx="8610600" cy="640812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17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5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lvl1pPr>
              <a:defRPr lang="bg-BG" sz="1100" b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37D5FE-740C-46F5-801A-FA5477D9711F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nip Single Corner Rectangle 4"/>
          <p:cNvSpPr/>
          <p:nvPr userDrawn="1"/>
        </p:nvSpPr>
        <p:spPr>
          <a:xfrm flipH="1" flipV="1">
            <a:off x="890084" y="2505929"/>
            <a:ext cx="7796716" cy="3704864"/>
          </a:xfrm>
          <a:prstGeom prst="snip1Rect">
            <a:avLst>
              <a:gd name="adj" fmla="val 10229"/>
            </a:avLst>
          </a:prstGeom>
          <a:solidFill>
            <a:srgbClr val="F5F5F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33265" y="2665060"/>
            <a:ext cx="7501135" cy="20846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52388" indent="0">
              <a:buNone/>
              <a:defRPr lang="bg-BG" sz="4000" b="0" cap="none" baseline="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510" y="4749747"/>
            <a:ext cx="7501890" cy="1274011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457200" indent="-457200">
              <a:buFontTx/>
              <a:buNone/>
              <a:defRPr lang="en-US" sz="2800" b="0" cap="none" baseline="0" dirty="0"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lumMod val="75000"/>
                      <a:alpha val="40000"/>
                    </a:schemeClr>
                  </a:outerShdw>
                </a:effectLst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 smtClean="0"/>
              <a:t>Click to edit</a:t>
            </a:r>
            <a:r>
              <a:rPr lang="bg-BG" dirty="0" smtClean="0"/>
              <a:t> </a:t>
            </a:r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Snip Single Corner Rectangle 45"/>
          <p:cNvSpPr/>
          <p:nvPr/>
        </p:nvSpPr>
        <p:spPr>
          <a:xfrm flipH="1" flipV="1">
            <a:off x="1865551" y="-21511"/>
            <a:ext cx="6668849" cy="4885059"/>
          </a:xfrm>
          <a:prstGeom prst="snip1Rect">
            <a:avLst>
              <a:gd name="adj" fmla="val 7714"/>
            </a:avLst>
          </a:prstGeom>
          <a:solidFill>
            <a:srgbClr val="F5F5F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981200" y="-21510"/>
            <a:ext cx="6440634" cy="935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905000"/>
            <a:ext cx="6440634" cy="2209799"/>
          </a:xfrm>
        </p:spPr>
        <p:txBody>
          <a:bodyPr anchor="t">
            <a:noAutofit/>
          </a:bodyPr>
          <a:lstStyle>
            <a:lvl1pPr>
              <a:defRPr lang="en-US" sz="4400" b="0" kern="1200" dirty="0"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</a:t>
            </a:r>
            <a:r>
              <a:rPr lang="bg-BG" dirty="0" smtClean="0"/>
              <a:t> </a:t>
            </a: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0" name="Date Placeholder 3"/>
          <p:cNvSpPr txBox="1">
            <a:spLocks/>
          </p:cNvSpPr>
          <p:nvPr userDrawn="1"/>
        </p:nvSpPr>
        <p:spPr>
          <a:xfrm>
            <a:off x="1981200" y="0"/>
            <a:ext cx="6390042" cy="914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err="1" smtClean="0">
                <a:solidFill>
                  <a:srgbClr val="FEFEFE"/>
                </a:solidFill>
              </a:rPr>
              <a:t>WebGL</a:t>
            </a:r>
            <a:r>
              <a:rPr lang="ru-RU" sz="2400" dirty="0" smtClean="0">
                <a:solidFill>
                  <a:srgbClr val="FEFEFE"/>
                </a:solidFill>
              </a:rPr>
              <a:t>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2015 – 2016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експериментален курс</a:t>
            </a:r>
          </a:p>
        </p:txBody>
      </p:sp>
      <p:sp>
        <p:nvSpPr>
          <p:cNvPr id="72" name="Title 1"/>
          <p:cNvSpPr txBox="1">
            <a:spLocks/>
          </p:cNvSpPr>
          <p:nvPr userDrawn="1"/>
        </p:nvSpPr>
        <p:spPr>
          <a:xfrm>
            <a:off x="3189642" y="4478669"/>
            <a:ext cx="5232192" cy="321931"/>
          </a:xfrm>
          <a:prstGeom prst="rect">
            <a:avLst/>
          </a:prstGeom>
          <a:effectLst>
            <a:outerShdw blurRad="50800" algn="ctr" rotWithShape="0">
              <a:prstClr val="black">
                <a:alpha val="20000"/>
              </a:prstClr>
            </a:outerShdw>
          </a:effectLst>
        </p:spPr>
        <p:txBody>
          <a:bodyPr vert="horz" wrap="none" lIns="91440" tIns="45720" rIns="91440" bIns="45720" rtlCol="0">
            <a:noAutofit/>
          </a:bodyPr>
          <a:lstStyle>
            <a:lvl1pPr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0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63500" algn="ctr" rotWithShape="0">
                    <a:srgbClr val="003300">
                      <a:alpha val="50000"/>
                    </a:srgbClr>
                  </a:outerShdw>
                </a:effectLst>
                <a:ea typeface="+mj-ea"/>
                <a:cs typeface="Times New Roman"/>
              </a:defRPr>
            </a:lvl1pPr>
            <a:lvl2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2pPr>
            <a:lvl3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3pPr>
            <a:lvl4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4pPr>
            <a:lvl5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5pPr>
            <a:lvl6pPr marL="1517904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6pPr>
            <a:lvl7pPr marL="171907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7pPr>
            <a:lvl8pPr marL="192024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8pPr>
            <a:lvl9pPr marL="2121408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9pPr>
          </a:lstStyle>
          <a:p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доц. П. Бойчев </a:t>
            </a:r>
            <a:r>
              <a:rPr lang="bg-BG" sz="2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КИТ </a:t>
            </a:r>
            <a:r>
              <a:rPr lang="bg-BG" sz="2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</a:t>
            </a:r>
            <a:r>
              <a:rPr lang="bg-BG" sz="2000" dirty="0" err="1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ФМИ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</a:t>
            </a:r>
            <a:r>
              <a:rPr lang="bg-BG" sz="2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СУ </a:t>
            </a:r>
            <a:r>
              <a:rPr lang="bg-BG" sz="2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</a:t>
            </a:r>
            <a:r>
              <a:rPr lang="en-US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2014</a:t>
            </a:r>
            <a:endParaRPr lang="bg-BG" sz="200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>
                <a:outerShdw blurRad="63500" algn="ctr" rotWithShape="0">
                  <a:schemeClr val="accent5">
                    <a:lumMod val="40000"/>
                    <a:lumOff val="60000"/>
                    <a:alpha val="67000"/>
                  </a:scheme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81200" y="1106795"/>
            <a:ext cx="646624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3600" b="0" smtClean="0">
                <a:ln>
                  <a:solidFill>
                    <a:schemeClr val="tx1"/>
                  </a:solidFill>
                </a:ln>
                <a:solidFill>
                  <a:srgbClr val="0033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lang="en-US" sz="1800" smtClean="0">
                <a:solidFill>
                  <a:schemeClr val="tx2"/>
                </a:solidFill>
              </a:defRPr>
            </a:lvl2pPr>
            <a:lvl3pPr>
              <a:defRPr lang="en-US" sz="1800" smtClean="0">
                <a:solidFill>
                  <a:schemeClr val="tx2"/>
                </a:solidFill>
              </a:defRPr>
            </a:lvl3pPr>
            <a:lvl4pPr>
              <a:defRPr lang="en-US" smtClean="0">
                <a:solidFill>
                  <a:schemeClr val="tx2"/>
                </a:solidFill>
              </a:defRPr>
            </a:lvl4pPr>
            <a:lvl5pPr>
              <a:defRPr lang="bg-BG" sz="1800">
                <a:solidFill>
                  <a:schemeClr val="tx2"/>
                </a:solidFill>
              </a:defRPr>
            </a:lvl5pPr>
          </a:lstStyle>
          <a:p>
            <a:pPr marL="0"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bg-BG" dirty="0"/>
          </a:p>
        </p:txBody>
      </p:sp>
      <p:sp>
        <p:nvSpPr>
          <p:cNvPr id="74" name="Snip Single Corner Rectangle 73"/>
          <p:cNvSpPr/>
          <p:nvPr userDrawn="1"/>
        </p:nvSpPr>
        <p:spPr>
          <a:xfrm flipH="1" flipV="1">
            <a:off x="2302463" y="4900020"/>
            <a:ext cx="6231936" cy="89423"/>
          </a:xfrm>
          <a:prstGeom prst="snip1Rect">
            <a:avLst>
              <a:gd name="adj" fmla="val 50000"/>
            </a:avLst>
          </a:prstGeom>
          <a:solidFill>
            <a:srgbClr val="F5F5F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0000"/>
                <a:lumOff val="40000"/>
              </a:schemeClr>
            </a:gs>
            <a:gs pos="62000">
              <a:schemeClr val="accent5">
                <a:lumMod val="75000"/>
              </a:schemeClr>
            </a:gs>
            <a:gs pos="100000">
              <a:schemeClr val="accent5">
                <a:lumMod val="5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nip Diagonal Corner Rectangle 3"/>
          <p:cNvSpPr/>
          <p:nvPr userDrawn="1"/>
        </p:nvSpPr>
        <p:spPr>
          <a:xfrm>
            <a:off x="66260" y="72888"/>
            <a:ext cx="8993004" cy="6705600"/>
          </a:xfrm>
          <a:prstGeom prst="snip2DiagRect">
            <a:avLst>
              <a:gd name="adj1" fmla="val 0"/>
              <a:gd name="adj2" fmla="val 579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912" y="228600"/>
            <a:ext cx="8661288" cy="648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0514" y="1371600"/>
            <a:ext cx="8505314" cy="539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-6671" y="6492875"/>
            <a:ext cx="640379" cy="365125"/>
          </a:xfrm>
          <a:prstGeom prst="rect">
            <a:avLst/>
          </a:prstGeom>
        </p:spPr>
        <p:txBody>
          <a:bodyPr vert="horz" lIns="45720" tIns="91440" rIns="0" bIns="0" rtlCol="0" anchor="ctr"/>
          <a:lstStyle>
            <a:lvl1pPr algn="l">
              <a:defRPr lang="bg-BG" sz="1200" b="1" cap="none" spc="0" smtClean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fld id="{C2B91535-A786-4613-A807-A416A35B3377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2" r:id="rId4"/>
    <p:sldLayoutId id="2147483803" r:id="rId5"/>
    <p:sldLayoutId id="2147483793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kern="1200" dirty="0">
          <a:solidFill>
            <a:srgbClr val="003300"/>
          </a:solidFill>
          <a:effectLst>
            <a:outerShdw blurRad="63500" algn="ctr" rotWithShape="0">
              <a:schemeClr val="accent3">
                <a:lumMod val="50000"/>
                <a:alpha val="40000"/>
              </a:scheme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2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6">
            <a:lumMod val="50000"/>
          </a:schemeClr>
        </a:buClr>
        <a:buSzPct val="100000"/>
        <a:buFont typeface="Times New Roman" panose="02020603050405020304" pitchFamily="18" charset="0"/>
        <a:buChar char="●"/>
        <a:defRPr lang="en-US" sz="2400" kern="1200" dirty="0" smtClean="0">
          <a:solidFill>
            <a:schemeClr val="accent6">
              <a:lumMod val="50000"/>
            </a:schemeClr>
          </a:solidFill>
          <a:effectLst>
            <a:outerShdw blurRad="63500" algn="ctr" rotWithShape="0">
              <a:schemeClr val="accent6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Tx/>
        <a:buNone/>
        <a:defRPr lang="en-US" sz="20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896112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0972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600" kern="1200" baseline="0" dirty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../Solu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Кубът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Домашно </a:t>
            </a:r>
            <a:r>
              <a:rPr lang="bg-BG" dirty="0" smtClean="0"/>
              <a:t>№5 - решение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679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Домашна работа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5526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Примерно решение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Плочка на </a:t>
            </a:r>
            <a:r>
              <a:rPr lang="bg-BG" dirty="0" err="1" smtClean="0"/>
              <a:t>Рубик</a:t>
            </a:r>
            <a:endParaRPr lang="bg-BG" dirty="0" smtClean="0"/>
          </a:p>
          <a:p>
            <a:pPr lvl="1"/>
            <a:r>
              <a:rPr lang="bg-BG" dirty="0" smtClean="0"/>
              <a:t>Създаваме я в 3</a:t>
            </a:r>
            <a:r>
              <a:rPr lang="en-US" dirty="0" smtClean="0"/>
              <a:t>D</a:t>
            </a:r>
            <a:endParaRPr lang="bg-BG" dirty="0" smtClean="0"/>
          </a:p>
          <a:p>
            <a:pPr lvl="1"/>
            <a:r>
              <a:rPr lang="bg-BG" dirty="0"/>
              <a:t>С</a:t>
            </a:r>
            <a:r>
              <a:rPr lang="bg-BG" dirty="0" smtClean="0"/>
              <a:t>косена периферия и изпъкнала лепенка</a:t>
            </a:r>
          </a:p>
          <a:p>
            <a:pPr lvl="1"/>
            <a:r>
              <a:rPr lang="bg-BG" dirty="0" smtClean="0"/>
              <a:t>Околната стена е лента с </a:t>
            </a:r>
            <a:r>
              <a:rPr lang="bg-BG" dirty="0" err="1" smtClean="0"/>
              <a:t>нормали</a:t>
            </a:r>
            <a:r>
              <a:rPr lang="bg-BG" dirty="0" smtClean="0"/>
              <a:t> в </a:t>
            </a:r>
            <a:r>
              <a:rPr lang="bg-BG" dirty="0" smtClean="0"/>
              <a:t>основата</a:t>
            </a:r>
            <a:r>
              <a:rPr lang="en-US" dirty="0" smtClean="0"/>
              <a:t>,</a:t>
            </a:r>
            <a:r>
              <a:rPr lang="bg-BG" dirty="0" smtClean="0"/>
              <a:t> </a:t>
            </a:r>
            <a:r>
              <a:rPr lang="bg-BG" dirty="0" smtClean="0"/>
              <a:t>сочещи „нагоре</a:t>
            </a:r>
            <a:r>
              <a:rPr lang="bg-BG" dirty="0" smtClean="0"/>
              <a:t>“</a:t>
            </a:r>
            <a:r>
              <a:rPr lang="en-US" dirty="0" smtClean="0"/>
              <a:t>,</a:t>
            </a:r>
            <a:r>
              <a:rPr lang="bg-BG" dirty="0" smtClean="0"/>
              <a:t> </a:t>
            </a:r>
            <a:r>
              <a:rPr lang="bg-BG" dirty="0" smtClean="0"/>
              <a:t>и нулеви </a:t>
            </a:r>
            <a:r>
              <a:rPr lang="bg-BG" dirty="0" err="1" smtClean="0"/>
              <a:t>нормали</a:t>
            </a:r>
            <a:r>
              <a:rPr lang="bg-BG" dirty="0" smtClean="0"/>
              <a:t> в изпъкналата част – това прави блед контур между плочките и черна зона около лепенката</a:t>
            </a:r>
          </a:p>
        </p:txBody>
      </p:sp>
      <p:sp>
        <p:nvSpPr>
          <p:cNvPr id="4" name="Rectangle 3"/>
          <p:cNvSpPr/>
          <p:nvPr/>
        </p:nvSpPr>
        <p:spPr>
          <a:xfrm>
            <a:off x="2971800" y="4038600"/>
            <a:ext cx="2133600" cy="2133600"/>
          </a:xfrm>
          <a:prstGeom prst="rect">
            <a:avLst/>
          </a:prstGeom>
          <a:solidFill>
            <a:srgbClr val="C9E890">
              <a:alpha val="50196"/>
            </a:srgbClr>
          </a:solidFill>
          <a:ln w="38100"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3600"/>
          </a:p>
        </p:txBody>
      </p:sp>
      <p:sp>
        <p:nvSpPr>
          <p:cNvPr id="5" name="Rectangle 4"/>
          <p:cNvSpPr/>
          <p:nvPr/>
        </p:nvSpPr>
        <p:spPr>
          <a:xfrm>
            <a:off x="3276600" y="4343400"/>
            <a:ext cx="1524000" cy="1524000"/>
          </a:xfrm>
          <a:prstGeom prst="rect">
            <a:avLst/>
          </a:prstGeom>
          <a:solidFill>
            <a:srgbClr val="C9E890">
              <a:alpha val="50196"/>
            </a:srgbClr>
          </a:solidFill>
          <a:ln w="38100"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360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4800600" y="4057650"/>
            <a:ext cx="314325" cy="285750"/>
          </a:xfrm>
          <a:prstGeom prst="line">
            <a:avLst/>
          </a:prstGeom>
          <a:solidFill>
            <a:srgbClr val="C9E890">
              <a:alpha val="50196"/>
            </a:srgbClr>
          </a:solidFill>
          <a:ln w="38100"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971800" y="4038600"/>
            <a:ext cx="304800" cy="304800"/>
          </a:xfrm>
          <a:prstGeom prst="line">
            <a:avLst/>
          </a:prstGeom>
          <a:solidFill>
            <a:srgbClr val="C9E890">
              <a:alpha val="50196"/>
            </a:srgbClr>
          </a:solidFill>
          <a:ln w="38100"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971801" y="5867400"/>
            <a:ext cx="304799" cy="304800"/>
          </a:xfrm>
          <a:prstGeom prst="line">
            <a:avLst/>
          </a:prstGeom>
          <a:solidFill>
            <a:srgbClr val="C9E890">
              <a:alpha val="50196"/>
            </a:srgbClr>
          </a:solidFill>
          <a:ln w="38100"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00600" y="5867400"/>
            <a:ext cx="314325" cy="304800"/>
          </a:xfrm>
          <a:prstGeom prst="line">
            <a:avLst/>
          </a:prstGeom>
          <a:solidFill>
            <a:srgbClr val="C9E890">
              <a:alpha val="50196"/>
            </a:srgbClr>
          </a:solidFill>
          <a:ln w="38100"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rapezoid 18"/>
          <p:cNvSpPr/>
          <p:nvPr/>
        </p:nvSpPr>
        <p:spPr>
          <a:xfrm rot="5400000">
            <a:off x="4810125" y="4962525"/>
            <a:ext cx="2114550" cy="304800"/>
          </a:xfrm>
          <a:prstGeom prst="trapezoid">
            <a:avLst>
              <a:gd name="adj" fmla="val 92857"/>
            </a:avLst>
          </a:prstGeom>
          <a:solidFill>
            <a:srgbClr val="C9E890">
              <a:alpha val="50196"/>
            </a:srgbClr>
          </a:solidFill>
          <a:ln w="38100"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360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715000" y="4061155"/>
            <a:ext cx="512002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715000" y="6172200"/>
            <a:ext cx="512002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990540" y="5842405"/>
            <a:ext cx="76200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6" name="Oval 25"/>
          <p:cNvSpPr/>
          <p:nvPr/>
        </p:nvSpPr>
        <p:spPr>
          <a:xfrm>
            <a:off x="5983225" y="4299510"/>
            <a:ext cx="76200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TextBox 26"/>
          <p:cNvSpPr txBox="1"/>
          <p:nvPr/>
        </p:nvSpPr>
        <p:spPr>
          <a:xfrm>
            <a:off x="6155563" y="4931360"/>
            <a:ext cx="185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bg-BG" sz="1600" dirty="0" smtClean="0">
                <a:solidFill>
                  <a:sysClr val="windowText" lastClr="000000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Нулеви вектори</a:t>
            </a:r>
            <a:endParaRPr lang="bg-BG" sz="1600" dirty="0">
              <a:solidFill>
                <a:sysClr val="windowText" lastClr="000000"/>
              </a:solidFill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Curved Connector 27"/>
          <p:cNvCxnSpPr>
            <a:stCxn id="27" idx="0"/>
          </p:cNvCxnSpPr>
          <p:nvPr/>
        </p:nvCxnSpPr>
        <p:spPr>
          <a:xfrm rot="16200000" flipV="1">
            <a:off x="6314093" y="4164791"/>
            <a:ext cx="608038" cy="925100"/>
          </a:xfrm>
          <a:prstGeom prst="curvedConnector2">
            <a:avLst/>
          </a:prstGeom>
          <a:noFill/>
          <a:ln w="3175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rot="5400000">
            <a:off x="6321203" y="5099269"/>
            <a:ext cx="608038" cy="925100"/>
          </a:xfrm>
          <a:prstGeom prst="curvedConnector2">
            <a:avLst/>
          </a:prstGeom>
          <a:noFill/>
          <a:ln w="3175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14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Стени</a:t>
            </a:r>
          </a:p>
          <a:p>
            <a:pPr lvl="1"/>
            <a:r>
              <a:rPr lang="bg-BG" dirty="0" smtClean="0"/>
              <a:t>Всяка стена е от </a:t>
            </a:r>
            <a:r>
              <a:rPr lang="en-US" dirty="0" smtClean="0"/>
              <a:t>3</a:t>
            </a:r>
            <a:r>
              <a:rPr lang="bg-BG" dirty="0" smtClean="0"/>
              <a:t>х</a:t>
            </a:r>
            <a:r>
              <a:rPr lang="en-US" dirty="0" smtClean="0"/>
              <a:t>3</a:t>
            </a:r>
            <a:r>
              <a:rPr lang="bg-BG" dirty="0" smtClean="0"/>
              <a:t> плочки</a:t>
            </a:r>
          </a:p>
          <a:p>
            <a:pPr lvl="1"/>
            <a:r>
              <a:rPr lang="bg-BG" dirty="0"/>
              <a:t>Р</a:t>
            </a:r>
            <a:r>
              <a:rPr lang="bg-BG" dirty="0" smtClean="0"/>
              <a:t>ъчно създадени, ръчно оцветени</a:t>
            </a:r>
          </a:p>
          <a:p>
            <a:pPr lvl="1"/>
            <a:r>
              <a:rPr lang="bg-BG" dirty="0" smtClean="0"/>
              <a:t>Всяка плочка има свойство </a:t>
            </a:r>
            <a:r>
              <a:rPr lang="en-US" b="1" dirty="0" err="1" smtClean="0"/>
              <a:t>dir</a:t>
            </a:r>
            <a:r>
              <a:rPr lang="en-US" dirty="0" smtClean="0"/>
              <a:t>,</a:t>
            </a:r>
            <a:r>
              <a:rPr lang="bg-BG" dirty="0" smtClean="0"/>
              <a:t> зададено при конструирането, определящо на коя стена се намира</a:t>
            </a:r>
          </a:p>
          <a:p>
            <a:pPr lvl="1"/>
            <a:r>
              <a:rPr lang="bg-BG" dirty="0" smtClean="0"/>
              <a:t>При рисуването на плочка тя се отдалечава от (0,</a:t>
            </a:r>
            <a:r>
              <a:rPr lang="bg-BG" dirty="0" err="1" smtClean="0"/>
              <a:t>0</a:t>
            </a:r>
            <a:r>
              <a:rPr lang="bg-BG" dirty="0" smtClean="0"/>
              <a:t>,</a:t>
            </a:r>
            <a:r>
              <a:rPr lang="bg-BG" dirty="0" err="1" smtClean="0"/>
              <a:t>0</a:t>
            </a:r>
            <a:r>
              <a:rPr lang="bg-BG" dirty="0" smtClean="0"/>
              <a:t>) според размера на куба на </a:t>
            </a:r>
            <a:r>
              <a:rPr lang="bg-BG" dirty="0" err="1" smtClean="0"/>
              <a:t>Рубик</a:t>
            </a:r>
            <a:r>
              <a:rPr lang="bg-BG" dirty="0" smtClean="0"/>
              <a:t> и се завърта според </a:t>
            </a:r>
            <a:r>
              <a:rPr lang="en-US" b="1" dirty="0" err="1" smtClean="0"/>
              <a:t>dir</a:t>
            </a:r>
            <a:endParaRPr lang="bg-BG" b="1" dirty="0" smtClean="0"/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4872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Край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972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5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38342D"/>
      </a:hlink>
      <a:folHlink>
        <a:srgbClr val="38342D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5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38342D"/>
    </a:hlink>
    <a:folHlink>
      <a:srgbClr val="3834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3980</TotalTime>
  <Words>111</Words>
  <Application>Microsoft Office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Austin</vt:lpstr>
      <vt:lpstr>Кубът</vt:lpstr>
      <vt:lpstr>PowerPoint Presentation</vt:lpstr>
      <vt:lpstr>Примерно решение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WebGL-Homework-Solution-05</dc:title>
  <dc:creator>Pavel Boytchev</dc:creator>
  <cp:lastModifiedBy>Pavel Boytchev</cp:lastModifiedBy>
  <cp:revision>395</cp:revision>
  <dcterms:created xsi:type="dcterms:W3CDTF">2013-12-13T09:03:57Z</dcterms:created>
  <dcterms:modified xsi:type="dcterms:W3CDTF">2015-08-15T10:26:16Z</dcterms:modified>
</cp:coreProperties>
</file>