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19.11.2018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2018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Люлката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</a:t>
            </a:r>
            <a:r>
              <a:rPr lang="en-US" dirty="0" smtClean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Създайте модел на „Люлката на Нютон“ (</a:t>
            </a:r>
            <a:r>
              <a:rPr lang="en-US" dirty="0" smtClean="0"/>
              <a:t>Newton’s Cradle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Крайните тежести до отскачат почти до горе</a:t>
            </a:r>
          </a:p>
          <a:p>
            <a:pPr lvl="1"/>
            <a:r>
              <a:rPr lang="bg-BG" dirty="0" smtClean="0"/>
              <a:t>Междинните тежести да реагират на ударите</a:t>
            </a:r>
            <a:endParaRPr lang="en-US" dirty="0" smtClean="0"/>
          </a:p>
          <a:p>
            <a:pPr lvl="1"/>
            <a:r>
              <a:rPr lang="bg-BG" dirty="0" smtClean="0"/>
              <a:t>Да е с кръгово разположение на тежестите</a:t>
            </a:r>
            <a:endParaRPr lang="en-US" dirty="0" smtClean="0"/>
          </a:p>
          <a:p>
            <a:pPr lvl="1"/>
            <a:r>
              <a:rPr lang="bg-BG" dirty="0" smtClean="0"/>
              <a:t>В </a:t>
            </a:r>
            <a:r>
              <a:rPr lang="bg-BG" dirty="0" smtClean="0"/>
              <a:t>модела да се включи и </a:t>
            </a:r>
            <a:r>
              <a:rPr lang="bg-BG" dirty="0" smtClean="0"/>
              <a:t>стойката</a:t>
            </a:r>
            <a:endParaRPr lang="bg-BG" dirty="0" smtClean="0"/>
          </a:p>
          <a:p>
            <a:r>
              <a:rPr lang="bg-BG" dirty="0" smtClean="0"/>
              <a:t>Оценяване</a:t>
            </a:r>
            <a:endParaRPr lang="bg-BG" dirty="0"/>
          </a:p>
          <a:p>
            <a:pPr lvl="1"/>
            <a:r>
              <a:rPr lang="bg-BG" dirty="0" smtClean="0"/>
              <a:t>Стойка, тежести, конци – 1 точка</a:t>
            </a:r>
          </a:p>
          <a:p>
            <a:pPr lvl="1"/>
            <a:r>
              <a:rPr lang="bg-BG" dirty="0" smtClean="0"/>
              <a:t>Отскачане на крайните тежести – 1 точка</a:t>
            </a:r>
          </a:p>
          <a:p>
            <a:pPr lvl="1"/>
            <a:r>
              <a:rPr lang="bg-BG" dirty="0" smtClean="0"/>
              <a:t>Движение на вътрешните тежести – 1 точка</a:t>
            </a:r>
            <a:endParaRPr lang="bg-BG" dirty="0"/>
          </a:p>
          <a:p>
            <a:pPr lvl="1"/>
            <a:r>
              <a:rPr lang="bg-BG" dirty="0" smtClean="0"/>
              <a:t>Предаване в срок – ч точка</a:t>
            </a:r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4054" y="838200"/>
            <a:ext cx="5915891" cy="435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84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Люлката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WebGL-Homework-07</dc:title>
  <dc:creator>Pavel Boytchev</dc:creator>
  <cp:lastModifiedBy>Pavel Boytchev</cp:lastModifiedBy>
  <cp:revision>414</cp:revision>
  <dcterms:created xsi:type="dcterms:W3CDTF">2013-12-13T09:03:57Z</dcterms:created>
  <dcterms:modified xsi:type="dcterms:W3CDTF">2018-11-19T10:31:59Z</dcterms:modified>
</cp:coreProperties>
</file>