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318" r:id="rId3"/>
    <p:sldId id="319" r:id="rId4"/>
    <p:sldId id="324" r:id="rId5"/>
    <p:sldId id="323" r:id="rId6"/>
    <p:sldId id="322" r:id="rId7"/>
    <p:sldId id="325" r:id="rId8"/>
    <p:sldId id="327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27.11.2018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2018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obot_arm_model_1.png#/media/File:Robot_arm_model_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Роботът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Четни специалности</a:t>
            </a:r>
          </a:p>
          <a:p>
            <a:pPr lvl="1"/>
            <a:r>
              <a:rPr lang="bg-BG" dirty="0" smtClean="0"/>
              <a:t>Студентите от четните специалности са с факултетни номера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2xxxx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4xxxx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6xxxx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8xxxx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Те правят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Четната домашна работа</a:t>
            </a:r>
          </a:p>
          <a:p>
            <a:pPr lvl="1"/>
            <a:endParaRPr lang="bg-BG" dirty="0"/>
          </a:p>
          <a:p>
            <a:r>
              <a:rPr lang="bg-BG" dirty="0" smtClean="0"/>
              <a:t>Нечетни </a:t>
            </a:r>
            <a:r>
              <a:rPr lang="bg-BG" dirty="0"/>
              <a:t>специалности</a:t>
            </a:r>
          </a:p>
          <a:p>
            <a:pPr lvl="1"/>
            <a:r>
              <a:rPr lang="bg-BG" dirty="0"/>
              <a:t>Студентите от </a:t>
            </a:r>
            <a:r>
              <a:rPr lang="bg-BG" dirty="0" smtClean="0"/>
              <a:t>нечетните </a:t>
            </a:r>
            <a:r>
              <a:rPr lang="bg-BG" dirty="0"/>
              <a:t>специалности са </a:t>
            </a:r>
            <a:r>
              <a:rPr lang="bg-BG" dirty="0" smtClean="0"/>
              <a:t>с </a:t>
            </a:r>
            <a:r>
              <a:rPr lang="bg-BG" dirty="0"/>
              <a:t>факултетни номера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xxxx</a:t>
            </a:r>
            <a:r>
              <a:rPr lang="en-US" dirty="0"/>
              <a:t>,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xxxx</a:t>
            </a:r>
            <a:r>
              <a:rPr lang="en-US" dirty="0"/>
              <a:t>,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xxxx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7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xxxx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Те правят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Нечетната домашна работа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Четна</a:t>
            </a:r>
            <a:r>
              <a:rPr lang="bg-BG" dirty="0" smtClean="0"/>
              <a:t>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/>
              <a:t>Създайте модела на шарнирен робот, който е показан на страницата за „</a:t>
            </a:r>
            <a:r>
              <a:rPr lang="en-US" dirty="0"/>
              <a:t>Degree of Freedom”</a:t>
            </a:r>
            <a:r>
              <a:rPr lang="bg-BG" dirty="0"/>
              <a:t> на </a:t>
            </a:r>
            <a:r>
              <a:rPr lang="bg-BG" dirty="0" err="1"/>
              <a:t>Уикипедия</a:t>
            </a:r>
            <a:endParaRPr lang="bg-BG" dirty="0"/>
          </a:p>
          <a:p>
            <a:pPr lvl="1"/>
            <a:r>
              <a:rPr lang="bg-BG" dirty="0"/>
              <a:t>От изображението установете коя става колко и какви степени на свобода има</a:t>
            </a:r>
          </a:p>
          <a:p>
            <a:pPr lvl="1"/>
            <a:r>
              <a:rPr lang="bg-BG" dirty="0"/>
              <a:t>Направете роботът да се движи, като използва всичките степени на </a:t>
            </a:r>
            <a:r>
              <a:rPr lang="bg-BG" dirty="0" smtClean="0"/>
              <a:t>свобод</a:t>
            </a:r>
            <a:r>
              <a:rPr lang="bg-BG" dirty="0"/>
              <a:t>а</a:t>
            </a:r>
            <a:r>
              <a:rPr lang="bg-BG" dirty="0" smtClean="0"/>
              <a:t>, </a:t>
            </a:r>
            <a:r>
              <a:rPr lang="bg-BG" dirty="0"/>
              <a:t>които има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35131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53" y="1317812"/>
            <a:ext cx="5077253" cy="419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172200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Robot arm model 1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NeD80</a:t>
            </a:r>
          </a:p>
          <a:p>
            <a:pPr algn="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Licensed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under Public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via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Wikimedia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Commons</a:t>
            </a:r>
            <a:endParaRPr lang="bg-B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810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3810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2766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32766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Нечетна</a:t>
            </a:r>
            <a:r>
              <a:rPr lang="bg-BG" dirty="0" smtClean="0"/>
              <a:t>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/>
              <a:t>Създайте </a:t>
            </a:r>
            <a:r>
              <a:rPr lang="bg-BG" dirty="0" smtClean="0"/>
              <a:t>модел на летяща птица-робот</a:t>
            </a:r>
          </a:p>
          <a:p>
            <a:pPr lvl="1"/>
            <a:r>
              <a:rPr lang="bg-BG" dirty="0" smtClean="0"/>
              <a:t>Да маха с крила, които са съставени от много парчета</a:t>
            </a:r>
          </a:p>
          <a:p>
            <a:pPr lvl="1"/>
            <a:r>
              <a:rPr lang="bg-BG" dirty="0" smtClean="0"/>
              <a:t>При махане, предният край на крилата е водещ (т.е. когато крилото отива надолу, предният край е по-ниско от задния, и обратното)</a:t>
            </a:r>
          </a:p>
          <a:p>
            <a:pPr lvl="1"/>
            <a:r>
              <a:rPr lang="bg-BG" dirty="0" smtClean="0"/>
              <a:t>Тялото да се полюшва във въздуха, а главата да се обръща в посоката на летене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9658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17" y="457200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17" y="3340755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0" y="3340755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0" y="457200"/>
            <a:ext cx="30458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197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Роботът</vt:lpstr>
      <vt:lpstr>PowerPoint Presentation</vt:lpstr>
      <vt:lpstr>Разделение</vt:lpstr>
      <vt:lpstr>Четна домашна работа</vt:lpstr>
      <vt:lpstr>PowerPoint Presentation</vt:lpstr>
      <vt:lpstr>PowerPoint Presentation</vt:lpstr>
      <vt:lpstr>Нечетна 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WebGL-Homework-08</dc:title>
  <dc:creator>Pavel Boytchev</dc:creator>
  <cp:lastModifiedBy>Pavel Boytchev</cp:lastModifiedBy>
  <cp:revision>415</cp:revision>
  <dcterms:created xsi:type="dcterms:W3CDTF">2013-12-13T09:03:57Z</dcterms:created>
  <dcterms:modified xsi:type="dcterms:W3CDTF">2018-11-27T12:35:31Z</dcterms:modified>
</cp:coreProperties>
</file>