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sldIdLst>
    <p:sldId id="256" r:id="rId2"/>
    <p:sldId id="318" r:id="rId3"/>
    <p:sldId id="319" r:id="rId4"/>
    <p:sldId id="324" r:id="rId5"/>
    <p:sldId id="322" r:id="rId6"/>
    <p:sldId id="325" r:id="rId7"/>
    <p:sldId id="326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3.12.2018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8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omewor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Заливът и вирусът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mtClean="0"/>
              <a:t>Домашно №9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Четна 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Заливът</a:t>
            </a:r>
          </a:p>
          <a:p>
            <a:pPr lvl="1"/>
            <a:r>
              <a:rPr lang="bg-BG" dirty="0" smtClean="0"/>
              <a:t>Само за ф.н. 2хххх, 4хххх, 6хххх, 8хххх</a:t>
            </a:r>
          </a:p>
          <a:p>
            <a:pPr lvl="1"/>
            <a:r>
              <a:rPr lang="bg-BG" dirty="0" smtClean="0"/>
              <a:t>Създайте </a:t>
            </a:r>
            <a:r>
              <a:rPr lang="bg-BG" dirty="0"/>
              <a:t>планинско-морски </a:t>
            </a:r>
            <a:r>
              <a:rPr lang="bg-BG" dirty="0" err="1"/>
              <a:t>фрактален</a:t>
            </a:r>
            <a:r>
              <a:rPr lang="bg-BG" dirty="0"/>
              <a:t> </a:t>
            </a:r>
            <a:r>
              <a:rPr lang="bg-BG" dirty="0" smtClean="0"/>
              <a:t>терен</a:t>
            </a:r>
          </a:p>
          <a:p>
            <a:pPr lvl="1"/>
            <a:r>
              <a:rPr lang="bg-BG" dirty="0" smtClean="0"/>
              <a:t>Склоновете да са оцветени в преливащи цветове от пясъчножълто (на морското равнище) през </a:t>
            </a:r>
            <a:r>
              <a:rPr lang="bg-BG" dirty="0" err="1" smtClean="0"/>
              <a:t>дървеснозелено</a:t>
            </a:r>
            <a:r>
              <a:rPr lang="bg-BG" dirty="0" smtClean="0"/>
              <a:t> до снежнобяло към върховете</a:t>
            </a:r>
          </a:p>
          <a:p>
            <a:pPr lvl="1"/>
            <a:r>
              <a:rPr lang="bg-BG" dirty="0" smtClean="0"/>
              <a:t>Подводният релеф също да се вижда</a:t>
            </a:r>
          </a:p>
          <a:p>
            <a:pPr lvl="1"/>
            <a:r>
              <a:rPr lang="bg-BG" dirty="0" smtClean="0"/>
              <a:t>Около най-високия връх да кръжат птички</a:t>
            </a:r>
          </a:p>
          <a:p>
            <a:pPr lvl="1"/>
            <a:r>
              <a:rPr lang="bg-BG" dirty="0" smtClean="0"/>
              <a:t>Отстрани на терена стените да са черни</a:t>
            </a: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</a:t>
            </a:r>
            <a:r>
              <a:rPr lang="bg-BG" dirty="0" smtClean="0"/>
              <a:t>2 седмици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Добавка</a:t>
            </a:r>
          </a:p>
          <a:p>
            <a:pPr lvl="1"/>
            <a:r>
              <a:rPr lang="bg-BG" dirty="0" smtClean="0"/>
              <a:t>За водната повърхност е нужна прозрачност</a:t>
            </a:r>
          </a:p>
          <a:p>
            <a:pPr lvl="1"/>
            <a:r>
              <a:rPr lang="bg-BG" dirty="0" smtClean="0"/>
              <a:t>Даден е програмен код, в който се рисуват стълбове потопени във вода – използвате тази подсказка</a:t>
            </a: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37" y="2362200"/>
            <a:ext cx="4181475" cy="37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77" y="4572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89" y="33528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77" y="33528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89" y="4572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Нечетна 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Вирусът на </a:t>
            </a:r>
            <a:r>
              <a:rPr lang="bg-BG" dirty="0" err="1" smtClean="0"/>
              <a:t>Безие</a:t>
            </a:r>
            <a:endParaRPr lang="bg-BG" dirty="0" smtClean="0"/>
          </a:p>
          <a:p>
            <a:pPr lvl="1"/>
            <a:r>
              <a:rPr lang="bg-BG" dirty="0" smtClean="0"/>
              <a:t>Само за ф.н. 1хххх, 3хххх, 5хххх, 7хххх</a:t>
            </a:r>
          </a:p>
          <a:p>
            <a:pPr lvl="1"/>
            <a:r>
              <a:rPr lang="bg-BG" dirty="0" smtClean="0"/>
              <a:t>Създайте модел на вирус</a:t>
            </a:r>
          </a:p>
          <a:p>
            <a:pPr lvl="1"/>
            <a:r>
              <a:rPr lang="bg-BG" dirty="0" smtClean="0"/>
              <a:t>Повърхността да е от равномерно разположени шипове</a:t>
            </a:r>
          </a:p>
          <a:p>
            <a:pPr lvl="1"/>
            <a:r>
              <a:rPr lang="bg-BG" dirty="0" smtClean="0"/>
              <a:t>Склоновете на шиповете да са </a:t>
            </a:r>
            <a:r>
              <a:rPr lang="bg-BG" dirty="0" smtClean="0"/>
              <a:t>повърхн</a:t>
            </a:r>
            <a:r>
              <a:rPr lang="bg-BG" dirty="0" smtClean="0"/>
              <a:t>ини</a:t>
            </a:r>
            <a:r>
              <a:rPr lang="bg-BG" dirty="0" smtClean="0"/>
              <a:t> на </a:t>
            </a:r>
            <a:r>
              <a:rPr lang="bg-BG" dirty="0" err="1" smtClean="0"/>
              <a:t>Безие</a:t>
            </a:r>
            <a:endParaRPr lang="bg-BG" dirty="0" smtClean="0"/>
          </a:p>
          <a:p>
            <a:pPr lvl="1"/>
            <a:r>
              <a:rPr lang="bg-BG" dirty="0" smtClean="0"/>
              <a:t>Оцветяването да се променя периодично между:</a:t>
            </a:r>
          </a:p>
          <a:p>
            <a:pPr lvl="2"/>
            <a:r>
              <a:rPr lang="bg-BG" dirty="0" smtClean="0"/>
              <a:t>- Бяло </a:t>
            </a:r>
            <a:r>
              <a:rPr lang="bg-BG" dirty="0" smtClean="0"/>
              <a:t>тяло с черни върхове на шиповете</a:t>
            </a:r>
          </a:p>
          <a:p>
            <a:pPr lvl="2"/>
            <a:r>
              <a:rPr lang="bg-BG" dirty="0" smtClean="0"/>
              <a:t>- Всяка повърхнина </a:t>
            </a:r>
            <a:r>
              <a:rPr lang="bg-BG" dirty="0" smtClean="0"/>
              <a:t>на </a:t>
            </a:r>
            <a:r>
              <a:rPr lang="bg-BG" dirty="0" err="1" smtClean="0"/>
              <a:t>Безие</a:t>
            </a:r>
            <a:r>
              <a:rPr lang="bg-BG" dirty="0" smtClean="0"/>
              <a:t> в различен цвят</a:t>
            </a: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</a:t>
            </a:r>
            <a:r>
              <a:rPr lang="bg-BG" dirty="0" smtClean="0"/>
              <a:t>2 седмици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42176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7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5" y="1563954"/>
            <a:ext cx="3657600" cy="327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63954"/>
            <a:ext cx="3657600" cy="327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8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4505</TotalTime>
  <Words>162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Заливът и вирусът</vt:lpstr>
      <vt:lpstr>PowerPoint Presentation</vt:lpstr>
      <vt:lpstr>Четна домашна работа</vt:lpstr>
      <vt:lpstr>PowerPoint Presentation</vt:lpstr>
      <vt:lpstr>PowerPoint Presentation</vt:lpstr>
      <vt:lpstr>Нечетна 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WebGL-Homework-09</dc:title>
  <dc:creator>Pavel Boytchev</dc:creator>
  <cp:lastModifiedBy>Pavel Boytchev</cp:lastModifiedBy>
  <cp:revision>421</cp:revision>
  <dcterms:created xsi:type="dcterms:W3CDTF">2013-12-13T09:03:57Z</dcterms:created>
  <dcterms:modified xsi:type="dcterms:W3CDTF">2018-12-03T09:55:07Z</dcterms:modified>
</cp:coreProperties>
</file>