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sldIdLst>
    <p:sldId id="256" r:id="rId2"/>
    <p:sldId id="318" r:id="rId3"/>
    <p:sldId id="319" r:id="rId4"/>
    <p:sldId id="323" r:id="rId5"/>
    <p:sldId id="322" r:id="rId6"/>
    <p:sldId id="324" r:id="rId7"/>
    <p:sldId id="326" r:id="rId8"/>
    <p:sldId id="325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71" d="100"/>
          <a:sy n="71" d="100"/>
        </p:scale>
        <p:origin x="-12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10.12.2018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Solution/Solution.html" TargetMode="External"/><Relationship Id="rId2" Type="http://schemas.openxmlformats.org/officeDocument/2006/relationships/hyperlink" Target="Eve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Od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Кълбото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Домашно №</a:t>
            </a:r>
            <a:r>
              <a:rPr lang="en-US" dirty="0" smtClean="0"/>
              <a:t>10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Четна 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 (за ф.н. 2хххх, 4хххх, 6хххх, 8хххх)</a:t>
            </a:r>
          </a:p>
          <a:p>
            <a:pPr lvl="1"/>
            <a:r>
              <a:rPr lang="bg-BG" dirty="0" smtClean="0"/>
              <a:t>Дадена е програма, разглеждаща базиликата Св. Петър</a:t>
            </a:r>
          </a:p>
          <a:p>
            <a:pPr lvl="1"/>
            <a:r>
              <a:rPr lang="bg-BG" dirty="0" smtClean="0"/>
              <a:t>Добавете напълно огледална сфера, която да отразява интериора на базиликата</a:t>
            </a:r>
          </a:p>
          <a:p>
            <a:pPr lvl="1"/>
            <a:r>
              <a:rPr lang="bg-BG" dirty="0" smtClean="0"/>
              <a:t>Образът в сферата да е контрастен, а този на интериора около нея да е нефокусиран</a:t>
            </a:r>
            <a:endParaRPr lang="en-US" dirty="0" smtClean="0"/>
          </a:p>
          <a:p>
            <a:pPr lvl="1"/>
            <a:r>
              <a:rPr lang="bg-BG" dirty="0" smtClean="0"/>
              <a:t>Сферата да е леко осветена, а интериора - </a:t>
            </a:r>
            <a:r>
              <a:rPr lang="bg-BG" dirty="0" err="1" smtClean="0"/>
              <a:t>потъмнен</a:t>
            </a:r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avel\Courses\MATERIALS\Course.WebGL 2015-16\Homeworks\WebGL-Homework-10. The ball\Homework\pos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avel\Courses\MATERIALS\Course.WebGL 2015-16\Homeworks\WebGL-Homework-10. The ball\Homework\neg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avel\Courses\MATERIALS\Course.WebGL 2015-16\Homeworks\WebGL-Homework-10. The ball\Homework\neg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3434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Pavel\Courses\MATERIALS\Course.WebGL 2015-16\Homeworks\WebGL-Homework-10. The ball\Homework\neg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Pavel\Courses\MATERIALS\Course.WebGL 2015-16\Homeworks\WebGL-Homework-10. The ball\Homework\posx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Pavel\Courses\MATERIALS\Course.WebGL 2015-16\Homeworks\WebGL-Homework-10. The ball\Homework\pos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34" y="6858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7800" y="61354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Saint Peter's Basilica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Автори: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Emil </a:t>
            </a:r>
            <a:r>
              <a:rPr lang="en-GB" sz="1200" dirty="0" err="1" smtClean="0">
                <a:solidFill>
                  <a:schemeClr val="bg1">
                    <a:lumMod val="65000"/>
                  </a:schemeClr>
                </a:solidFill>
              </a:rPr>
              <a:t>Persson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bg-BG" sz="1200" dirty="0">
                <a:solidFill>
                  <a:schemeClr val="bg1">
                    <a:lumMod val="65000"/>
                  </a:schemeClr>
                </a:solidFill>
              </a:rPr>
              <a:t>лиценз: </a:t>
            </a:r>
            <a:r>
              <a:rPr lang="en-GB" sz="1200" dirty="0" smtClean="0">
                <a:solidFill>
                  <a:schemeClr val="bg1">
                    <a:lumMod val="65000"/>
                  </a:schemeClr>
                </a:solidFill>
              </a:rPr>
              <a:t>CC-BY 3.0</a:t>
            </a:r>
            <a:r>
              <a:rPr lang="bg-BG" sz="1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Unported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http://www.humus.name/index.php?page=Textures&amp;ID=106</a:t>
            </a:r>
            <a:endParaRPr lang="bg-BG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38150"/>
            <a:ext cx="60293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Нечетна домашна работа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Условие (за ф.н. 1хххх, 3хххх, 5хххх, 7хххх)</a:t>
            </a:r>
          </a:p>
          <a:p>
            <a:pPr lvl="1"/>
            <a:r>
              <a:rPr lang="bg-BG" dirty="0" smtClean="0"/>
              <a:t>Дадена е програма, показваща земното кълбо</a:t>
            </a:r>
          </a:p>
          <a:p>
            <a:pPr lvl="1"/>
            <a:r>
              <a:rPr lang="bg-BG" dirty="0" smtClean="0"/>
              <a:t>Има карти на </a:t>
            </a:r>
            <a:r>
              <a:rPr lang="bg-BG" dirty="0" smtClean="0"/>
              <a:t>повърхността </a:t>
            </a:r>
            <a:r>
              <a:rPr lang="bg-BG" dirty="0" smtClean="0"/>
              <a:t>и </a:t>
            </a:r>
            <a:r>
              <a:rPr lang="bg-BG" dirty="0" smtClean="0"/>
              <a:t>надморската </a:t>
            </a:r>
            <a:r>
              <a:rPr lang="bg-BG" dirty="0" smtClean="0"/>
              <a:t>височина</a:t>
            </a:r>
          </a:p>
          <a:p>
            <a:pPr lvl="1"/>
            <a:r>
              <a:rPr lang="bg-BG" dirty="0" smtClean="0"/>
              <a:t>Да се направи земното кълбо релефно, според данните в картата за надморската височина</a:t>
            </a:r>
          </a:p>
          <a:p>
            <a:pPr lvl="1"/>
            <a:r>
              <a:rPr lang="bg-BG" dirty="0" smtClean="0"/>
              <a:t>Степента на релефност да е пресилена, за да се вижда по-отчетливо</a:t>
            </a:r>
          </a:p>
          <a:p>
            <a:pPr lvl="1"/>
            <a:r>
              <a:rPr lang="bg-BG" dirty="0" smtClean="0"/>
              <a:t>Гледната точка да показва хоризонта и релефа</a:t>
            </a:r>
          </a:p>
          <a:p>
            <a:pPr lvl="1"/>
            <a:endParaRPr lang="bg-BG" dirty="0"/>
          </a:p>
          <a:p>
            <a:r>
              <a:rPr lang="bg-BG" dirty="0" smtClean="0"/>
              <a:t>Срок – 1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6973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7</a:t>
            </a:fld>
            <a:endParaRPr lang="bg-BG" dirty="0"/>
          </a:p>
        </p:txBody>
      </p:sp>
      <p:pic>
        <p:nvPicPr>
          <p:cNvPr id="2050" name="Picture 2" descr="D:\Pavel\Courses\Materials\Course.WebGL 2015\Homeworks\WebGL-Homework-10. The ball\Homework\Odd\World-Elevation-Grey-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54864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Pavel\Courses\Materials\Course.WebGL 2015\Homeworks\WebGL-Homework-10. The ball\Homework\Odd\land_ocean_ice_204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388" y="685800"/>
            <a:ext cx="54864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1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8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9251"/>
            <a:ext cx="3973389" cy="356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211" y="1619250"/>
            <a:ext cx="3973389" cy="356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2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161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Кълбото</vt:lpstr>
      <vt:lpstr>PowerPoint Presentation</vt:lpstr>
      <vt:lpstr>Четна домашна работа</vt:lpstr>
      <vt:lpstr>PowerPoint Presentation</vt:lpstr>
      <vt:lpstr>PowerPoint Presentation</vt:lpstr>
      <vt:lpstr>Нечетна домашна работа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WebGL-Homework-10</dc:title>
  <dc:creator>Pavel Boytchev</dc:creator>
  <cp:lastModifiedBy>Pavel Boytchev</cp:lastModifiedBy>
  <cp:revision>421</cp:revision>
  <dcterms:created xsi:type="dcterms:W3CDTF">2013-12-13T09:03:57Z</dcterms:created>
  <dcterms:modified xsi:type="dcterms:W3CDTF">2018-12-10T10:56:34Z</dcterms:modified>
</cp:coreProperties>
</file>