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05-Jan-22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05-Jan-22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ikrusev.github.io/javascript-evaluation-essa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Оценка на JavaScript Уеб Приложения</a:t>
            </a:r>
            <a:br>
              <a:rPr lang="ru-RU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Изготвил: Виктор Русев</a:t>
            </a:r>
          </a:p>
          <a:p>
            <a:r>
              <a:rPr lang="ru-RU" i="1" dirty="0" smtClean="0"/>
              <a:t>ФМИ, IV </a:t>
            </a:r>
            <a:r>
              <a:rPr lang="ru-RU" i="1" dirty="0"/>
              <a:t>курс, спец. Компютърни </a:t>
            </a:r>
            <a:r>
              <a:rPr lang="ru-RU" i="1" dirty="0" smtClean="0"/>
              <a:t>Науки</a:t>
            </a:r>
          </a:p>
          <a:p>
            <a:r>
              <a:rPr lang="ru-RU" i="1" dirty="0" smtClean="0"/>
              <a:t>ФН 81644</a:t>
            </a:r>
          </a:p>
          <a:p>
            <a:r>
              <a:rPr lang="ru-RU" i="1" dirty="0" smtClean="0"/>
              <a:t>2021г.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Ресурс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Целия реферат може да прочетете на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://vikrusev.github.io/javascript-evaluation-essay</a:t>
            </a:r>
            <a:r>
              <a:rPr lang="en-US" b="1" dirty="0" smtClean="0">
                <a:hlinkClick r:id="rId2"/>
              </a:rPr>
              <a:t>/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662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bg-BG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219" y="2198238"/>
            <a:ext cx="3163887" cy="425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1800" dirty="0" smtClean="0"/>
              <a:t>Постоянни предизвикателства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74" y="2891420"/>
            <a:ext cx="2835357" cy="1586085"/>
          </a:xfrm>
          <a:prstGeom prst="rect">
            <a:avLst/>
          </a:prstGeom>
        </p:spPr>
      </p:pic>
      <p:pic>
        <p:nvPicPr>
          <p:cNvPr id="1030" name="Picture 6" descr="Hand Painted Big Eye Material Map Png Download - Transparent Background Eye  Icon Clipart - Full Size Clipart (#5210229) - Pin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24861" y="2891420"/>
            <a:ext cx="2213200" cy="15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61910" y="22243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Да сме информирани</a:t>
            </a:r>
            <a:endParaRPr lang="en-US" dirty="0"/>
          </a:p>
        </p:txBody>
      </p:sp>
      <p:pic>
        <p:nvPicPr>
          <p:cNvPr id="1032" name="Picture 8" descr="How I ruined my JavaScript code but won the Coding Challenge | TSH.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91" y="2720844"/>
            <a:ext cx="3028315" cy="175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432620" y="2224300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Да сме победители</a:t>
            </a:r>
            <a:endParaRPr lang="en-US" dirty="0"/>
          </a:p>
        </p:txBody>
      </p:sp>
      <p:pic>
        <p:nvPicPr>
          <p:cNvPr id="1038" name="Picture 14" descr="stonks - YouT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015" y="5101260"/>
            <a:ext cx="1272866" cy="71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разгледаме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1342799"/>
          </a:xfrm>
        </p:spPr>
        <p:txBody>
          <a:bodyPr>
            <a:normAutofit/>
          </a:bodyPr>
          <a:lstStyle/>
          <a:p>
            <a:r>
              <a:rPr lang="ru-RU" sz="1800" dirty="0"/>
              <a:t>От какво зависи скоростта на JavaScript приложенията</a:t>
            </a:r>
          </a:p>
          <a:p>
            <a:r>
              <a:rPr lang="ru-RU" sz="1800" dirty="0" smtClean="0"/>
              <a:t>Кой е отговорен за разчитането </a:t>
            </a:r>
            <a:r>
              <a:rPr lang="ru-RU" sz="1800" dirty="0"/>
              <a:t>и </a:t>
            </a:r>
            <a:r>
              <a:rPr lang="ru-RU" sz="1800" dirty="0" smtClean="0"/>
              <a:t>изпълняването на </a:t>
            </a:r>
            <a:r>
              <a:rPr lang="ru-RU" sz="1800" dirty="0"/>
              <a:t>JavaScript код</a:t>
            </a:r>
          </a:p>
          <a:p>
            <a:r>
              <a:rPr lang="ru-RU" sz="1800" dirty="0"/>
              <a:t>Как да направим приложението си по-бързо </a:t>
            </a:r>
            <a:r>
              <a:rPr lang="ru-RU" sz="1800" dirty="0" smtClean="0"/>
              <a:t>(</a:t>
            </a:r>
            <a:r>
              <a:rPr lang="en-US" sz="1800" dirty="0" smtClean="0"/>
              <a:t>PRPL </a:t>
            </a:r>
            <a:r>
              <a:rPr lang="bg-BG" sz="1800" dirty="0" smtClean="0"/>
              <a:t>шаблон</a:t>
            </a:r>
            <a:r>
              <a:rPr lang="ru-RU" sz="1800" dirty="0" smtClean="0"/>
              <a:t>)</a:t>
            </a:r>
            <a:endParaRPr lang="ru-RU" sz="1800" dirty="0"/>
          </a:p>
        </p:txBody>
      </p:sp>
      <p:pic>
        <p:nvPicPr>
          <p:cNvPr id="2050" name="Picture 2" descr="Meet the &amp;#39;Cars 3&amp;#39; Villain &amp;amp; Lightning McQueen&amp;#39;s New Trainer | Movief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22" y="4819969"/>
            <a:ext cx="3362379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1413" y="3657600"/>
            <a:ext cx="5478616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prstClr val="white"/>
                </a:solidFill>
              </a:rPr>
              <a:t>Инструменти за статичен анализ</a:t>
            </a:r>
            <a:endParaRPr lang="ru-RU" dirty="0">
              <a:solidFill>
                <a:prstClr val="white"/>
              </a:solidFill>
            </a:endParaRP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prstClr val="white"/>
                </a:solidFill>
              </a:rPr>
              <a:t>Как да </a:t>
            </a:r>
            <a:r>
              <a:rPr lang="ru-RU" dirty="0" smtClean="0">
                <a:solidFill>
                  <a:prstClr val="white"/>
                </a:solidFill>
              </a:rPr>
              <a:t>се запознаем с целевата група по-детайлно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метрики</a:t>
            </a:r>
            <a:r>
              <a:rPr lang="en-US" dirty="0" smtClean="0"/>
              <a:t> - </a:t>
            </a:r>
            <a:r>
              <a:rPr lang="bg-BG" dirty="0" smtClean="0"/>
              <a:t>трафик</a:t>
            </a:r>
            <a:endParaRPr lang="en-US" dirty="0"/>
          </a:p>
        </p:txBody>
      </p:sp>
      <p:pic>
        <p:nvPicPr>
          <p:cNvPr id="3074" name="Picture 2" descr="Drive Tremendous Website Traffic with Email Marke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31" y="5201509"/>
            <a:ext cx="3728561" cy="148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timiz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15" y="2097088"/>
            <a:ext cx="6228516" cy="350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6339" y="2097088"/>
            <a:ext cx="3622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Бавен интернет </a:t>
            </a:r>
            <a:r>
              <a:rPr lang="bg-BG" i="1" dirty="0" smtClean="0"/>
              <a:t>или твърде голям обем код </a:t>
            </a:r>
            <a:r>
              <a:rPr lang="ru-RU" i="1" dirty="0" smtClean="0"/>
              <a:t>резултира </a:t>
            </a:r>
            <a:r>
              <a:rPr lang="ru-RU" i="1" dirty="0"/>
              <a:t>в бавно изтегляне на данни за приложението. </a:t>
            </a:r>
            <a:r>
              <a:rPr lang="ru-RU" i="1" dirty="0" smtClean="0"/>
              <a:t>То трябва </a:t>
            </a:r>
            <a:r>
              <a:rPr lang="ru-RU" i="1" dirty="0"/>
              <a:t>да е с възможно най-малко код.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5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метрики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 smtClean="0"/>
              <a:t>четене и компилиране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59927"/>
            <a:ext cx="9905999" cy="524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/>
              <a:t>бързо приложение =&gt; (бързо изтегляне) + (бързо четене) + (бързо компилиране)</a:t>
            </a:r>
            <a:endParaRPr lang="en-US" sz="1800" dirty="0"/>
          </a:p>
        </p:txBody>
      </p:sp>
      <p:pic>
        <p:nvPicPr>
          <p:cNvPr id="4100" name="Picture 4" descr="V8 – У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067" y="3619946"/>
            <a:ext cx="1767580" cy="176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Осемцилиндров (V8) двигател: спецификации, характеристи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7" y="3326605"/>
            <a:ext cx="3199968" cy="23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www.davevoyles.com/wp-content/uploads/2015/01/S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Not the official Spartan Browser logo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633" y="5629225"/>
            <a:ext cx="448873" cy="5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30396" y="320440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Chromium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7119" y="2616248"/>
            <a:ext cx="15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SpiderMonkey</a:t>
            </a:r>
            <a:endParaRPr lang="en-US" dirty="0"/>
          </a:p>
        </p:txBody>
      </p:sp>
      <p:pic>
        <p:nvPicPr>
          <p:cNvPr id="4108" name="Picture 12" descr="SpiderMonkey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49" y="3187946"/>
            <a:ext cx="1560064" cy="15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53029" y="5057527"/>
            <a:ext cx="85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Chakra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216540" y="4315177"/>
            <a:ext cx="1495425" cy="3771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метрики</a:t>
            </a:r>
            <a:r>
              <a:rPr lang="en-US" dirty="0"/>
              <a:t> – </a:t>
            </a:r>
            <a:r>
              <a:rPr lang="bg-BG" dirty="0" smtClean="0"/>
              <a:t>Изпълнение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Това включва конструиране </a:t>
            </a:r>
            <a:r>
              <a:rPr lang="ru-RU" dirty="0"/>
              <a:t>на </a:t>
            </a:r>
            <a:r>
              <a:rPr lang="ru-RU" i="1" dirty="0"/>
              <a:t>DOM</a:t>
            </a:r>
            <a:r>
              <a:rPr lang="ru-RU" dirty="0"/>
              <a:t> дърво, визуализиране на съдържанието на страницата и дори настройване на клиентски вход. 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Всичко </a:t>
            </a:r>
            <a:r>
              <a:rPr lang="ru-RU" dirty="0"/>
              <a:t>се случва в основната </a:t>
            </a:r>
            <a:r>
              <a:rPr lang="ru-RU" dirty="0" smtClean="0"/>
              <a:t>нишка =&gt; дълго-изпълняващ </a:t>
            </a:r>
            <a:r>
              <a:rPr lang="ru-RU" dirty="0"/>
              <a:t>се код може да блокира основната нишка на приложението и времето до използваемост да се увеличи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18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PRPL </a:t>
            </a:r>
            <a:r>
              <a:rPr lang="bg-BG" dirty="0" smtClean="0"/>
              <a:t>шаблон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Push/Preload:</a:t>
            </a:r>
            <a:r>
              <a:rPr lang="ru-RU" dirty="0"/>
              <a:t> Подготвяне на минимално необходимите </a:t>
            </a:r>
            <a:r>
              <a:rPr lang="ru-RU" dirty="0" smtClean="0"/>
              <a:t>ресурси. Използват се </a:t>
            </a:r>
            <a:r>
              <a:rPr lang="en-US" b="1" dirty="0" err="1" smtClean="0"/>
              <a:t>rel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/>
              <a:t>as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Render:</a:t>
            </a:r>
            <a:r>
              <a:rPr lang="ru-RU" dirty="0"/>
              <a:t> Рисуване на началната страница. Още познато като </a:t>
            </a:r>
            <a:r>
              <a:rPr lang="ru-RU" i="1" dirty="0"/>
              <a:t>First </a:t>
            </a:r>
            <a:r>
              <a:rPr lang="ru-RU" i="1" dirty="0" smtClean="0"/>
              <a:t>Paint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Pre-Cache:</a:t>
            </a:r>
            <a:r>
              <a:rPr lang="ru-RU" dirty="0"/>
              <a:t> Теглене на останалите ресурси на заден план</a:t>
            </a:r>
          </a:p>
          <a:p>
            <a:pPr marL="0" indent="0">
              <a:buNone/>
            </a:pPr>
            <a:r>
              <a:rPr lang="ru-RU" b="1" dirty="0"/>
              <a:t>Lazy Load:</a:t>
            </a:r>
            <a:r>
              <a:rPr lang="ru-RU" dirty="0"/>
              <a:t> Теглене на ресурси когато </a:t>
            </a:r>
            <a:r>
              <a:rPr lang="ru-RU" dirty="0" smtClean="0"/>
              <a:t>потрябва</a:t>
            </a:r>
            <a:r>
              <a:rPr lang="bg-BG" dirty="0" smtClean="0"/>
              <a:t>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6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 за оценка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5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Освен </a:t>
            </a:r>
            <a:r>
              <a:rPr lang="en-US" dirty="0" smtClean="0"/>
              <a:t>bug-free </a:t>
            </a:r>
            <a:r>
              <a:rPr lang="bg-BG" dirty="0" smtClean="0"/>
              <a:t>динамичен </a:t>
            </a:r>
            <a:r>
              <a:rPr lang="bg-BG" dirty="0" err="1" smtClean="0"/>
              <a:t>тестинг</a:t>
            </a:r>
            <a:r>
              <a:rPr lang="bg-BG" dirty="0" smtClean="0"/>
              <a:t>, съществува и подход, който анализира кода преди изпълнението му – Статичен анализ.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Някои от инструментите за статичен анализ са:</a:t>
            </a:r>
          </a:p>
          <a:p>
            <a:r>
              <a:rPr lang="en-US" b="1" dirty="0" err="1" smtClean="0"/>
              <a:t>LightHouse</a:t>
            </a:r>
            <a:endParaRPr lang="bg-BG" dirty="0" smtClean="0"/>
          </a:p>
          <a:p>
            <a:r>
              <a:rPr lang="en-US" b="1" dirty="0" err="1" smtClean="0"/>
              <a:t>DevTools</a:t>
            </a:r>
            <a:endParaRPr lang="bg-BG" b="1" dirty="0" smtClean="0"/>
          </a:p>
          <a:p>
            <a:r>
              <a:rPr lang="en-US" b="1" dirty="0" err="1" smtClean="0"/>
              <a:t>SonarQube</a:t>
            </a: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bg-BG" dirty="0" smtClean="0"/>
              <a:t>услуги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/>
              <a:t>За по-детайлно запознанство с клиентите – </a:t>
            </a:r>
            <a:r>
              <a:rPr lang="en-US" dirty="0" smtClean="0"/>
              <a:t>Google </a:t>
            </a:r>
            <a:r>
              <a:rPr lang="bg-BG" dirty="0" smtClean="0"/>
              <a:t>предоставя услуги,  които събират информация за клиента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en-US" dirty="0" smtClean="0"/>
              <a:t>Google Analytics – </a:t>
            </a:r>
            <a:r>
              <a:rPr lang="ru-RU" dirty="0"/>
              <a:t>предоставя различни статистики за използването на приложението</a:t>
            </a:r>
            <a:endParaRPr lang="en-US" dirty="0" smtClean="0"/>
          </a:p>
          <a:p>
            <a:r>
              <a:rPr lang="en-US" dirty="0" smtClean="0"/>
              <a:t>Google Tag Manager – </a:t>
            </a:r>
            <a:r>
              <a:rPr lang="bg-BG" dirty="0" smtClean="0"/>
              <a:t>следи поведението на клиента в 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6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</TotalTime>
  <Words>222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Оценка на JavaScript Уеб Приложения </vt:lpstr>
      <vt:lpstr>JavaScript приложения</vt:lpstr>
      <vt:lpstr>Какво ще разгледаме</vt:lpstr>
      <vt:lpstr>Основни метрики - трафик</vt:lpstr>
      <vt:lpstr>Основни метрики – четене и компилиране</vt:lpstr>
      <vt:lpstr>Основни метрики – Изпълнение</vt:lpstr>
      <vt:lpstr>PRPL шаблон</vt:lpstr>
      <vt:lpstr>инструменти за оценка</vt:lpstr>
      <vt:lpstr>Google услуги</vt:lpstr>
      <vt:lpstr>Ресурс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на JavaScript Уеб Приложения </dc:title>
  <dc:creator>Viktor Rusev</dc:creator>
  <cp:lastModifiedBy>Viktor Rusev</cp:lastModifiedBy>
  <cp:revision>18</cp:revision>
  <dcterms:created xsi:type="dcterms:W3CDTF">2022-01-04T22:31:37Z</dcterms:created>
  <dcterms:modified xsi:type="dcterms:W3CDTF">2022-01-05T10:33:29Z</dcterms:modified>
</cp:coreProperties>
</file>