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6935fb0f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6935fb0f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d6935fb0f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d6935fb0f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d6935fb0f_0_4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d6935fb0f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d6935fb0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d6935fb0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6935fb0f_0_3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d6935fb0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6935fb0f_0_3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6935fb0f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6935fb0f_0_3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6935fb0f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d6935fb0f_0_3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d6935fb0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6935fb0f_0_4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6935fb0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6935fb0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6935fb0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6935fb0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6935fb0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viks2590/dashboard.g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 Assessment - Prudential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Vikganesh Mani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859900" y="100250"/>
            <a:ext cx="76059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Tasks</a:t>
            </a:r>
            <a:r>
              <a:rPr lang="en" sz="1200"/>
              <a:t> Screen - Dashboard</a:t>
            </a:r>
            <a:endParaRPr sz="12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350" y="608450"/>
            <a:ext cx="7557427" cy="403455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859900" y="100250"/>
            <a:ext cx="76059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Gamification</a:t>
            </a:r>
            <a:r>
              <a:rPr lang="en" sz="1200"/>
              <a:t> Screen - Dashboard</a:t>
            </a:r>
            <a:endParaRPr sz="12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138" y="608442"/>
            <a:ext cx="7557427" cy="4251058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299300" y="1065875"/>
            <a:ext cx="8215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Submission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99300" y="1899875"/>
            <a:ext cx="8215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https://github.com/viks2590/dashboard.git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01050" y="2067775"/>
            <a:ext cx="8441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99300" y="1065875"/>
            <a:ext cx="8215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Wireframes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99300" y="1899875"/>
            <a:ext cx="8215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Wireframes created for the Dashboard UX for web application using Balsamiq tool.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49725" y="148700"/>
            <a:ext cx="82155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Home Screen - Dashboard</a:t>
            </a:r>
            <a:endParaRPr sz="1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1044775"/>
            <a:ext cx="6156726" cy="319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325" y="1562325"/>
            <a:ext cx="1652775" cy="33682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403275" y="743950"/>
            <a:ext cx="2773200" cy="2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Laptop / Desktop Screen</a:t>
            </a:r>
            <a:endParaRPr sz="10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6479525" y="1275300"/>
            <a:ext cx="1472100" cy="2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iPhone </a:t>
            </a:r>
            <a:r>
              <a:rPr lang="en" sz="1000"/>
              <a:t>Screen</a:t>
            </a:r>
            <a:endParaRPr sz="10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638" y="1242235"/>
            <a:ext cx="4729451" cy="26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49725" y="148700"/>
            <a:ext cx="82155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Inbox</a:t>
            </a:r>
            <a:r>
              <a:rPr lang="en" sz="1800"/>
              <a:t> Screen - Dashboard</a:t>
            </a:r>
            <a:endParaRPr sz="18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1044775"/>
            <a:ext cx="6156726" cy="31941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3403275" y="743950"/>
            <a:ext cx="2773200" cy="2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Laptop / Desktop Screen</a:t>
            </a:r>
            <a:endParaRPr sz="1000"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479525" y="1275300"/>
            <a:ext cx="1472100" cy="2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iPhone Screen</a:t>
            </a:r>
            <a:endParaRPr sz="10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725" y="1225200"/>
            <a:ext cx="4692524" cy="263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5050" y="1567212"/>
            <a:ext cx="1652775" cy="336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49725" y="148700"/>
            <a:ext cx="82155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Tasks</a:t>
            </a:r>
            <a:r>
              <a:rPr lang="en" sz="1800"/>
              <a:t> Screen - Dashboard</a:t>
            </a:r>
            <a:endParaRPr sz="18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1044775"/>
            <a:ext cx="6156726" cy="31941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3403275" y="743950"/>
            <a:ext cx="2773200" cy="2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Laptop / Desktop Screen</a:t>
            </a:r>
            <a:endParaRPr sz="1000"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6479525" y="1275300"/>
            <a:ext cx="1472100" cy="2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iPhone Screen</a:t>
            </a:r>
            <a:endParaRPr sz="10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063" y="1252600"/>
            <a:ext cx="4692599" cy="263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0400" y="1567200"/>
            <a:ext cx="1647425" cy="3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9725" y="148700"/>
            <a:ext cx="82155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Gamification</a:t>
            </a:r>
            <a:r>
              <a:rPr lang="en" sz="1800"/>
              <a:t> Screen - Dashboard</a:t>
            </a:r>
            <a:endParaRPr sz="18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00" y="1044775"/>
            <a:ext cx="6156726" cy="319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3403275" y="743950"/>
            <a:ext cx="2773200" cy="2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Laptop / Desktop Screen</a:t>
            </a:r>
            <a:endParaRPr sz="1000"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6479525" y="1275300"/>
            <a:ext cx="1472100" cy="2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iPhone Screen</a:t>
            </a:r>
            <a:endParaRPr sz="1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075" y="1252612"/>
            <a:ext cx="4692575" cy="263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0400" y="1567200"/>
            <a:ext cx="1647425" cy="33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99300" y="1065875"/>
            <a:ext cx="8215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Mockups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99300" y="1899875"/>
            <a:ext cx="8215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Mockups for Dashboard created using HTML5, Charts.js &amp; Bootstrap.js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859900" y="100250"/>
            <a:ext cx="76059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Home Screen</a:t>
            </a:r>
            <a:r>
              <a:rPr lang="en" sz="1200"/>
              <a:t> - Dashboard</a:t>
            </a:r>
            <a:endParaRPr sz="12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350" y="665675"/>
            <a:ext cx="7557427" cy="3688168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859900" y="100250"/>
            <a:ext cx="7605900" cy="5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Inbox</a:t>
            </a:r>
            <a:r>
              <a:rPr lang="en" sz="1200"/>
              <a:t> Screen - Dashboard</a:t>
            </a:r>
            <a:endParaRPr sz="12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350" y="667625"/>
            <a:ext cx="7557427" cy="3975539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