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7" r:id="rId2"/>
    <p:sldId id="282" r:id="rId3"/>
    <p:sldId id="290" r:id="rId4"/>
    <p:sldId id="300" r:id="rId5"/>
    <p:sldId id="288" r:id="rId6"/>
    <p:sldId id="259" r:id="rId7"/>
    <p:sldId id="291" r:id="rId8"/>
    <p:sldId id="292" r:id="rId9"/>
    <p:sldId id="293" r:id="rId10"/>
    <p:sldId id="294" r:id="rId11"/>
    <p:sldId id="287" r:id="rId12"/>
    <p:sldId id="298" r:id="rId13"/>
    <p:sldId id="303" r:id="rId14"/>
    <p:sldId id="304" r:id="rId15"/>
    <p:sldId id="302" r:id="rId16"/>
    <p:sldId id="299" r:id="rId17"/>
    <p:sldId id="261" r:id="rId18"/>
    <p:sldId id="286" r:id="rId19"/>
    <p:sldId id="297" r:id="rId20"/>
    <p:sldId id="263" r:id="rId21"/>
    <p:sldId id="301" r:id="rId22"/>
    <p:sldId id="296" r:id="rId23"/>
    <p:sldId id="295" r:id="rId24"/>
    <p:sldId id="267" r:id="rId25"/>
  </p:sldIdLst>
  <p:sldSz cx="14630400" cy="8229600"/>
  <p:notesSz cx="6858000" cy="9144000"/>
  <p:defaultText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E8E8E8"/>
    <a:srgbClr val="F9F9F9"/>
    <a:srgbClr val="0089CF"/>
    <a:srgbClr val="D7DF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427" autoAdjust="0"/>
  </p:normalViewPr>
  <p:slideViewPr>
    <p:cSldViewPr snapToGrid="0">
      <p:cViewPr varScale="1">
        <p:scale>
          <a:sx n="59" d="100"/>
          <a:sy n="59" d="100"/>
        </p:scale>
        <p:origin x="108" y="162"/>
      </p:cViewPr>
      <p:guideLst>
        <p:guide orient="horz" pos="2592"/>
        <p:guide pos="4608"/>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3"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1048734"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65D44-691D-4237-BCEC-69BC2F85554D}" type="datetimeFigureOut">
              <a:rPr lang="en-US" smtClean="0"/>
              <a:t>12/19/2018</a:t>
            </a:fld>
            <a:endParaRPr lang="en-US" dirty="0"/>
          </a:p>
        </p:txBody>
      </p:sp>
      <p:sp>
        <p:nvSpPr>
          <p:cNvPr id="1048735"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48736"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7"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1048738"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5261C-3A85-4AB8-ADC8-CB695DC4D818}" type="slidenum">
              <a:rPr lang="en-US" smtClean="0"/>
              <a:t>‹#›</a:t>
            </a:fld>
            <a:endParaRPr lang="en-US" dirty="0"/>
          </a:p>
        </p:txBody>
      </p:sp>
    </p:spTree>
    <p:extLst>
      <p:ext uri="{BB962C8B-B14F-4D97-AF65-F5344CB8AC3E}">
        <p14:creationId xmlns:p14="http://schemas.microsoft.com/office/powerpoint/2010/main" val="4231941"/>
      </p:ext>
    </p:extLst>
  </p:cSld>
  <p:clrMap bg1="lt1" tx1="dk1" bg2="lt2" tx2="dk2" accent1="accent1" accent2="accent2" accent3="accent3" accent4="accent4" accent5="accent5" accent6="accent6" hlink="hlink" folHlink="folHlink"/>
  <p:notesStyle>
    <a:lvl1pPr marL="0" algn="l" defTabSz="1306220" rtl="0" eaLnBrk="1" latinLnBrk="0" hangingPunct="1">
      <a:defRPr sz="1700" kern="1200">
        <a:solidFill>
          <a:schemeClr val="tx1"/>
        </a:solidFill>
        <a:latin typeface="+mn-lt"/>
        <a:ea typeface="+mn-ea"/>
        <a:cs typeface="+mn-cs"/>
      </a:defRPr>
    </a:lvl1pPr>
    <a:lvl2pPr marL="653110" algn="l" defTabSz="1306220" rtl="0" eaLnBrk="1" latinLnBrk="0" hangingPunct="1">
      <a:defRPr sz="1700" kern="1200">
        <a:solidFill>
          <a:schemeClr val="tx1"/>
        </a:solidFill>
        <a:latin typeface="+mn-lt"/>
        <a:ea typeface="+mn-ea"/>
        <a:cs typeface="+mn-cs"/>
      </a:defRPr>
    </a:lvl2pPr>
    <a:lvl3pPr marL="1306220" algn="l" defTabSz="1306220" rtl="0" eaLnBrk="1" latinLnBrk="0" hangingPunct="1">
      <a:defRPr sz="1700" kern="1200">
        <a:solidFill>
          <a:schemeClr val="tx1"/>
        </a:solidFill>
        <a:latin typeface="+mn-lt"/>
        <a:ea typeface="+mn-ea"/>
        <a:cs typeface="+mn-cs"/>
      </a:defRPr>
    </a:lvl3pPr>
    <a:lvl4pPr marL="1959331" algn="l" defTabSz="1306220" rtl="0" eaLnBrk="1" latinLnBrk="0" hangingPunct="1">
      <a:defRPr sz="1700" kern="1200">
        <a:solidFill>
          <a:schemeClr val="tx1"/>
        </a:solidFill>
        <a:latin typeface="+mn-lt"/>
        <a:ea typeface="+mn-ea"/>
        <a:cs typeface="+mn-cs"/>
      </a:defRPr>
    </a:lvl4pPr>
    <a:lvl5pPr marL="2612441" algn="l" defTabSz="1306220" rtl="0" eaLnBrk="1" latinLnBrk="0" hangingPunct="1">
      <a:defRPr sz="1700" kern="1200">
        <a:solidFill>
          <a:schemeClr val="tx1"/>
        </a:solidFill>
        <a:latin typeface="+mn-lt"/>
        <a:ea typeface="+mn-ea"/>
        <a:cs typeface="+mn-cs"/>
      </a:defRPr>
    </a:lvl5pPr>
    <a:lvl6pPr marL="3265551" algn="l" defTabSz="1306220" rtl="0" eaLnBrk="1" latinLnBrk="0" hangingPunct="1">
      <a:defRPr sz="1700" kern="1200">
        <a:solidFill>
          <a:schemeClr val="tx1"/>
        </a:solidFill>
        <a:latin typeface="+mn-lt"/>
        <a:ea typeface="+mn-ea"/>
        <a:cs typeface="+mn-cs"/>
      </a:defRPr>
    </a:lvl6pPr>
    <a:lvl7pPr marL="3918661" algn="l" defTabSz="1306220" rtl="0" eaLnBrk="1" latinLnBrk="0" hangingPunct="1">
      <a:defRPr sz="1700" kern="1200">
        <a:solidFill>
          <a:schemeClr val="tx1"/>
        </a:solidFill>
        <a:latin typeface="+mn-lt"/>
        <a:ea typeface="+mn-ea"/>
        <a:cs typeface="+mn-cs"/>
      </a:defRPr>
    </a:lvl7pPr>
    <a:lvl8pPr marL="4571771" algn="l" defTabSz="1306220" rtl="0" eaLnBrk="1" latinLnBrk="0" hangingPunct="1">
      <a:defRPr sz="1700" kern="1200">
        <a:solidFill>
          <a:schemeClr val="tx1"/>
        </a:solidFill>
        <a:latin typeface="+mn-lt"/>
        <a:ea typeface="+mn-ea"/>
        <a:cs typeface="+mn-cs"/>
      </a:defRPr>
    </a:lvl8pPr>
    <a:lvl9pPr marL="5224882" algn="l" defTabSz="1306220" rtl="0" eaLnBrk="1" latinLnBrk="0" hangingPunct="1">
      <a:defRPr sz="17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ing slide_b">
    <p:spTree>
      <p:nvGrpSpPr>
        <p:cNvPr id="1" name=""/>
        <p:cNvGrpSpPr/>
        <p:nvPr/>
      </p:nvGrpSpPr>
      <p:grpSpPr>
        <a:xfrm>
          <a:off x="0" y="0"/>
          <a:ext cx="0" cy="0"/>
          <a:chOff x="0" y="0"/>
          <a:chExt cx="0" cy="0"/>
        </a:xfrm>
      </p:grpSpPr>
      <p:sp>
        <p:nvSpPr>
          <p:cNvPr id="1048624" name="Rectangle 8"/>
          <p:cNvSpPr/>
          <p:nvPr userDrawn="1"/>
        </p:nvSpPr>
        <p:spPr>
          <a:xfrm>
            <a:off x="0" y="768096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625"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626" name="Title 1"/>
          <p:cNvSpPr>
            <a:spLocks noGrp="1"/>
          </p:cNvSpPr>
          <p:nvPr>
            <p:ph type="ctrTitle" hasCustomPrompt="1"/>
          </p:nvPr>
        </p:nvSpPr>
        <p:spPr>
          <a:xfrm>
            <a:off x="3291840" y="6286500"/>
            <a:ext cx="8046720" cy="571500"/>
          </a:xfrm>
        </p:spPr>
        <p:txBody>
          <a:bodyPr lIns="0" tIns="0" rIns="0" bIns="0" anchor="ctr" anchorCtr="0">
            <a:normAutofit/>
          </a:bodyPr>
          <a:lstStyle>
            <a:lvl1pPr algn="ctr">
              <a:defRPr sz="2000">
                <a:solidFill>
                  <a:schemeClr val="bg1"/>
                </a:solidFill>
              </a:defRPr>
            </a:lvl1pPr>
          </a:lstStyle>
          <a:p>
            <a:r>
              <a:rPr lang="en-US" dirty="0" smtClean="0"/>
              <a:t>Click to enter name of the presenter</a:t>
            </a:r>
            <a:endParaRPr lang="en-US" dirty="0"/>
          </a:p>
        </p:txBody>
      </p:sp>
      <p:sp>
        <p:nvSpPr>
          <p:cNvPr id="1048627" name="Date Placeholder 3"/>
          <p:cNvSpPr>
            <a:spLocks noGrp="1"/>
          </p:cNvSpPr>
          <p:nvPr>
            <p:ph type="dt" sz="half" idx="10"/>
          </p:nvPr>
        </p:nvSpPr>
        <p:spPr>
          <a:xfrm>
            <a:off x="6705600" y="6949441"/>
            <a:ext cx="1219200" cy="293370"/>
          </a:xfrm>
        </p:spPr>
        <p:txBody>
          <a:bodyPr lIns="0" tIns="0" rIns="0" bIns="0" anchor="ctr" anchorCtr="0"/>
          <a:lstStyle>
            <a:lvl1pPr algn="ctr">
              <a:defRPr>
                <a:solidFill>
                  <a:schemeClr val="bg1"/>
                </a:solidFill>
              </a:defRPr>
            </a:lvl1pPr>
          </a:lstStyle>
          <a:p>
            <a:fld id="{B2178B7B-80B7-4C10-A4E7-EB2E55A4B330}" type="datetime1">
              <a:rPr lang="en-US" smtClean="0"/>
              <a:t>12/19/2018</a:t>
            </a:fld>
            <a:endParaRPr lang="en-US" dirty="0"/>
          </a:p>
        </p:txBody>
      </p:sp>
      <p:sp>
        <p:nvSpPr>
          <p:cNvPr id="1048628" name="Text Placeholder 14"/>
          <p:cNvSpPr>
            <a:spLocks noGrp="1"/>
          </p:cNvSpPr>
          <p:nvPr>
            <p:ph type="body" sz="quarter" idx="13" hasCustomPrompt="1"/>
          </p:nvPr>
        </p:nvSpPr>
        <p:spPr>
          <a:xfrm>
            <a:off x="2560320" y="4389120"/>
            <a:ext cx="9509760" cy="1097280"/>
          </a:xfrm>
        </p:spPr>
        <p:txBody>
          <a:bodyPr lIns="0" tIns="0" rIns="0" bIns="0" anchor="ctr" anchorCtr="0">
            <a:normAutofit/>
          </a:bodyPr>
          <a:lstStyle>
            <a:lvl1pPr algn="ctr">
              <a:buNone/>
              <a:defRPr sz="3400">
                <a:solidFill>
                  <a:schemeClr val="bg1"/>
                </a:solidFill>
              </a:defRPr>
            </a:lvl1pPr>
            <a:lvl2pPr algn="ctr">
              <a:buNone/>
            </a:lvl2pPr>
            <a:lvl3pPr algn="ctr">
              <a:buNone/>
            </a:lvl3pPr>
            <a:lvl4pPr algn="ctr">
              <a:buNone/>
            </a:lvl4pPr>
            <a:lvl5pPr algn="ctr">
              <a:buNone/>
            </a:lvl5pPr>
          </a:lstStyle>
          <a:p>
            <a:pPr lvl="0"/>
            <a:r>
              <a:rPr lang="en-US" dirty="0" smtClean="0"/>
              <a:t>Click to enter title of the presentation</a:t>
            </a:r>
            <a:endParaRPr lang="en-US" dirty="0"/>
          </a:p>
        </p:txBody>
      </p:sp>
      <p:pic>
        <p:nvPicPr>
          <p:cNvPr id="2097160" name="Picture 9" descr="KPIT logo-(RGB).png"/>
          <p:cNvPicPr>
            <a:picLocks noChangeAspect="1"/>
          </p:cNvPicPr>
          <p:nvPr userDrawn="1"/>
        </p:nvPicPr>
        <p:blipFill>
          <a:blip r:embed="rId2" cstate="print"/>
          <a:stretch>
            <a:fillRect/>
          </a:stretch>
        </p:blipFill>
        <p:spPr>
          <a:xfrm>
            <a:off x="4409772" y="1605017"/>
            <a:ext cx="5989384" cy="2743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1048715" name="Text Placeholder 15"/>
          <p:cNvSpPr>
            <a:spLocks noGrp="1"/>
          </p:cNvSpPr>
          <p:nvPr>
            <p:ph type="body" sz="quarter" idx="14" hasCustomPrompt="1"/>
          </p:nvPr>
        </p:nvSpPr>
        <p:spPr>
          <a:xfrm>
            <a:off x="8904849" y="4183289"/>
            <a:ext cx="4260659" cy="1079436"/>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smtClean="0"/>
              <a:t>Contact 1</a:t>
            </a:r>
          </a:p>
          <a:p>
            <a:pPr lvl="0"/>
            <a:r>
              <a:rPr lang="en-US" dirty="0" smtClean="0"/>
              <a:t>Contact 2</a:t>
            </a:r>
          </a:p>
          <a:p>
            <a:pPr lvl="0"/>
            <a:r>
              <a:rPr lang="en-US" dirty="0" smtClean="0"/>
              <a:t>E-mail id</a:t>
            </a:r>
            <a:endParaRPr lang="en-US" dirty="0"/>
          </a:p>
        </p:txBody>
      </p:sp>
      <p:sp>
        <p:nvSpPr>
          <p:cNvPr id="1048716" name="Text Placeholder 15"/>
          <p:cNvSpPr>
            <a:spLocks noGrp="1"/>
          </p:cNvSpPr>
          <p:nvPr>
            <p:ph type="body" sz="quarter" idx="16" hasCustomPrompt="1"/>
          </p:nvPr>
        </p:nvSpPr>
        <p:spPr>
          <a:xfrm>
            <a:off x="8904849" y="6194969"/>
            <a:ext cx="4260659" cy="1116012"/>
          </a:xfrm>
        </p:spPr>
        <p:txBody>
          <a:bodyPr lIns="0" tIns="0" rIns="0" bIns="0">
            <a:normAutofit/>
          </a:bodyPr>
          <a:lstStyle>
            <a:lvl1pPr algn="l">
              <a:buNone/>
              <a:defRPr sz="1200"/>
            </a:lvl1pPr>
            <a:lvl2pPr algn="l">
              <a:buNone/>
              <a:defRPr sz="1200"/>
            </a:lvl2pPr>
            <a:lvl3pPr algn="l">
              <a:buNone/>
              <a:defRPr sz="1200"/>
            </a:lvl3pPr>
            <a:lvl4pPr algn="l">
              <a:buNone/>
              <a:defRPr sz="1200"/>
            </a:lvl4pPr>
            <a:lvl5pPr algn="l">
              <a:buNone/>
              <a:defRPr sz="1200"/>
            </a:lvl5pPr>
          </a:lstStyle>
          <a:p>
            <a:pPr lvl="0"/>
            <a:r>
              <a:rPr lang="en-US" dirty="0" smtClean="0"/>
              <a:t>Contact 1</a:t>
            </a:r>
          </a:p>
          <a:p>
            <a:pPr lvl="0"/>
            <a:r>
              <a:rPr lang="en-US" dirty="0" smtClean="0"/>
              <a:t>Contact 2</a:t>
            </a:r>
          </a:p>
          <a:p>
            <a:pPr lvl="0"/>
            <a:r>
              <a:rPr lang="en-US" dirty="0" smtClean="0"/>
              <a:t>E-mail id</a:t>
            </a:r>
            <a:endParaRPr lang="en-US" dirty="0"/>
          </a:p>
        </p:txBody>
      </p:sp>
      <p:cxnSp>
        <p:nvCxnSpPr>
          <p:cNvPr id="3145752" name="Straight Connector 19"/>
          <p:cNvCxnSpPr>
            <a:cxnSpLocks/>
          </p:cNvCxnSpPr>
          <p:nvPr userDrawn="1"/>
        </p:nvCxnSpPr>
        <p:spPr>
          <a:xfrm>
            <a:off x="8904849" y="405571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45753" name="Straight Connector 20"/>
          <p:cNvCxnSpPr>
            <a:cxnSpLocks/>
          </p:cNvCxnSpPr>
          <p:nvPr userDrawn="1"/>
        </p:nvCxnSpPr>
        <p:spPr>
          <a:xfrm>
            <a:off x="8904849" y="6067396"/>
            <a:ext cx="4270248" cy="1588"/>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48717" name="Rectangle 21"/>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18" name="Text Placeholder 23"/>
          <p:cNvSpPr>
            <a:spLocks noGrp="1"/>
          </p:cNvSpPr>
          <p:nvPr>
            <p:ph type="body" sz="quarter" idx="17" hasCustomPrompt="1"/>
          </p:nvPr>
        </p:nvSpPr>
        <p:spPr>
          <a:xfrm>
            <a:off x="8891198" y="3573025"/>
            <a:ext cx="4951412" cy="422201"/>
          </a:xfrm>
        </p:spPr>
        <p:txBody>
          <a:bodyPr lIns="0" tIns="0" rIns="0" bIns="0">
            <a:noAutofit/>
          </a:bodyPr>
          <a:lstStyle>
            <a:lvl1pPr marL="0" indent="0">
              <a:spcBef>
                <a:spcPts val="0"/>
              </a:spcBef>
              <a:buNone/>
              <a:defRPr sz="2000" baseline="0"/>
            </a:lvl1pPr>
          </a:lstStyle>
          <a:p>
            <a:pPr lvl="0"/>
            <a:r>
              <a:rPr lang="en-US" dirty="0" smtClean="0"/>
              <a:t>Name of the presenter 1</a:t>
            </a:r>
            <a:endParaRPr lang="en-US" dirty="0"/>
          </a:p>
        </p:txBody>
      </p:sp>
      <p:sp>
        <p:nvSpPr>
          <p:cNvPr id="1048719" name="Text Placeholder 23"/>
          <p:cNvSpPr>
            <a:spLocks noGrp="1"/>
          </p:cNvSpPr>
          <p:nvPr>
            <p:ph type="body" sz="quarter" idx="19" hasCustomPrompt="1"/>
          </p:nvPr>
        </p:nvSpPr>
        <p:spPr>
          <a:xfrm>
            <a:off x="8891198" y="5556569"/>
            <a:ext cx="4951412" cy="422201"/>
          </a:xfrm>
        </p:spPr>
        <p:txBody>
          <a:bodyPr lIns="0" tIns="0" rIns="0" bIns="0">
            <a:noAutofit/>
          </a:bodyPr>
          <a:lstStyle>
            <a:lvl1pPr marL="0" indent="0">
              <a:spcBef>
                <a:spcPts val="0"/>
              </a:spcBef>
              <a:buNone/>
              <a:defRPr sz="2000" baseline="0"/>
            </a:lvl1pPr>
          </a:lstStyle>
          <a:p>
            <a:pPr lvl="0"/>
            <a:r>
              <a:rPr lang="en-US" dirty="0" smtClean="0"/>
              <a:t>Name of the presenter 2</a:t>
            </a:r>
            <a:endParaRPr lang="en-US" dirty="0"/>
          </a:p>
        </p:txBody>
      </p:sp>
      <p:sp>
        <p:nvSpPr>
          <p:cNvPr id="1048720"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721"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t>12/19/2018</a:t>
            </a:fld>
            <a:endParaRPr lang="en-US" dirty="0"/>
          </a:p>
        </p:txBody>
      </p:sp>
      <p:sp>
        <p:nvSpPr>
          <p:cNvPr id="1048722"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smtClean="0"/>
              <a:t>Sample footer</a:t>
            </a:r>
            <a:endParaRPr lang="en-US" dirty="0"/>
          </a:p>
        </p:txBody>
      </p:sp>
      <p:sp>
        <p:nvSpPr>
          <p:cNvPr id="1048723"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t>‹#›</a:t>
            </a:fld>
            <a:endParaRPr lang="en-US" dirty="0"/>
          </a:p>
        </p:txBody>
      </p:sp>
      <p:cxnSp>
        <p:nvCxnSpPr>
          <p:cNvPr id="3145754" name="Straight Connector 27"/>
          <p:cNvCxnSpPr>
            <a:cxnSpLocks/>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55" name="Straight Connector 28"/>
          <p:cNvCxnSpPr>
            <a:cxnSpLocks/>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56" name="Straight Connector 29"/>
          <p:cNvCxnSpPr>
            <a:cxnSpLocks/>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724"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048725" name="Rectangle 31"/>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097166" name="Picture 32" descr="KPIT logo-(RGB).png"/>
          <p:cNvPicPr>
            <a:picLocks noChangeAspect="1"/>
          </p:cNvPicPr>
          <p:nvPr userDrawn="1"/>
        </p:nvPicPr>
        <p:blipFill>
          <a:blip r:embed="rId2" cstate="print"/>
          <a:stretch>
            <a:fillRect/>
          </a:stretch>
        </p:blipFill>
        <p:spPr>
          <a:xfrm>
            <a:off x="13365782" y="7643997"/>
            <a:ext cx="1278588" cy="58560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ing slide">
    <p:spTree>
      <p:nvGrpSpPr>
        <p:cNvPr id="1" name=""/>
        <p:cNvGrpSpPr/>
        <p:nvPr/>
      </p:nvGrpSpPr>
      <p:grpSpPr>
        <a:xfrm>
          <a:off x="0" y="0"/>
          <a:ext cx="0" cy="0"/>
          <a:chOff x="0" y="0"/>
          <a:chExt cx="0" cy="0"/>
        </a:xfrm>
      </p:grpSpPr>
      <p:pic>
        <p:nvPicPr>
          <p:cNvPr id="2097153" name="Picture 6" descr="KPIT logo-(RGB).png"/>
          <p:cNvPicPr>
            <a:picLocks noChangeAspect="1"/>
          </p:cNvPicPr>
          <p:nvPr userDrawn="1"/>
        </p:nvPicPr>
        <p:blipFill>
          <a:blip r:embed="rId2" cstate="print"/>
          <a:stretch>
            <a:fillRect/>
          </a:stretch>
        </p:blipFill>
        <p:spPr>
          <a:xfrm>
            <a:off x="11755494" y="0"/>
            <a:ext cx="2874906" cy="987552"/>
          </a:xfrm>
          <a:prstGeom prst="rect">
            <a:avLst/>
          </a:prstGeom>
        </p:spPr>
      </p:pic>
      <p:sp>
        <p:nvSpPr>
          <p:cNvPr id="1048596" name="Rectangle 7"/>
          <p:cNvSpPr/>
          <p:nvPr userDrawn="1"/>
        </p:nvSpPr>
        <p:spPr>
          <a:xfrm>
            <a:off x="0" y="0"/>
            <a:ext cx="14630400" cy="7680960"/>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597" name="Text Placeholder 9"/>
          <p:cNvSpPr>
            <a:spLocks noGrp="1"/>
          </p:cNvSpPr>
          <p:nvPr>
            <p:ph type="body" sz="quarter" idx="13" hasCustomPrompt="1"/>
          </p:nvPr>
        </p:nvSpPr>
        <p:spPr>
          <a:xfrm>
            <a:off x="3131110" y="3807561"/>
            <a:ext cx="8251341" cy="570586"/>
          </a:xfrm>
        </p:spPr>
        <p:txBody>
          <a:bodyPr lIns="0" tIns="0" rIns="0" bIns="0">
            <a:normAutofit/>
          </a:bodyPr>
          <a:lstStyle>
            <a:lvl1pPr marL="0" indent="0" algn="ctr">
              <a:buNone/>
              <a:defRPr sz="2900">
                <a:solidFill>
                  <a:schemeClr val="bg1"/>
                </a:solidFill>
              </a:defRPr>
            </a:lvl1pPr>
          </a:lstStyle>
          <a:p>
            <a:pPr lvl="0"/>
            <a:r>
              <a:rPr lang="en-US" dirty="0" smtClean="0"/>
              <a:t>Thank you</a:t>
            </a:r>
            <a:endParaRPr lang="en-US" dirty="0"/>
          </a:p>
        </p:txBody>
      </p:sp>
      <p:sp>
        <p:nvSpPr>
          <p:cNvPr id="1048598" name="Text Placeholder 9"/>
          <p:cNvSpPr>
            <a:spLocks noGrp="1"/>
          </p:cNvSpPr>
          <p:nvPr>
            <p:ph type="body" sz="quarter" idx="14" hasCustomPrompt="1"/>
          </p:nvPr>
        </p:nvSpPr>
        <p:spPr>
          <a:xfrm>
            <a:off x="5442714" y="5607101"/>
            <a:ext cx="3628134" cy="395021"/>
          </a:xfrm>
        </p:spPr>
        <p:txBody>
          <a:bodyPr lIns="0" tIns="0" rIns="0" bIns="0">
            <a:normAutofit/>
          </a:bodyPr>
          <a:lstStyle>
            <a:lvl1pPr marL="0" indent="0" algn="ctr">
              <a:buNone/>
              <a:defRPr sz="2000">
                <a:solidFill>
                  <a:schemeClr val="bg1"/>
                </a:solidFill>
              </a:defRPr>
            </a:lvl1pPr>
          </a:lstStyle>
          <a:p>
            <a:pPr lvl="0"/>
            <a:r>
              <a:rPr lang="en-US" dirty="0" smtClean="0"/>
              <a:t>www.kpit.com</a:t>
            </a:r>
            <a:endParaRPr lang="en-US" dirty="0"/>
          </a:p>
        </p:txBody>
      </p:sp>
      <p:grpSp>
        <p:nvGrpSpPr>
          <p:cNvPr id="31" name="Group 1"/>
          <p:cNvGrpSpPr/>
          <p:nvPr userDrawn="1"/>
        </p:nvGrpSpPr>
        <p:grpSpPr>
          <a:xfrm>
            <a:off x="6433907" y="6264408"/>
            <a:ext cx="1711628" cy="349752"/>
            <a:chOff x="6188136" y="6294888"/>
            <a:chExt cx="1249508" cy="255323"/>
          </a:xfrm>
        </p:grpSpPr>
        <p:pic>
          <p:nvPicPr>
            <p:cNvPr id="2097154" name="Picture 16" descr="fb.png"/>
            <p:cNvPicPr>
              <a:picLocks noChangeAspect="1"/>
            </p:cNvPicPr>
            <p:nvPr userDrawn="1"/>
          </p:nvPicPr>
          <p:blipFill rotWithShape="1">
            <a:blip r:embed="rId3" cstate="print"/>
            <a:srcRect r="62804" b="-4354"/>
            <a:stretch>
              <a:fillRect/>
            </a:stretch>
          </p:blipFill>
          <p:spPr>
            <a:xfrm>
              <a:off x="6188136" y="6294889"/>
              <a:ext cx="230594" cy="219464"/>
            </a:xfrm>
            <a:prstGeom prst="rect">
              <a:avLst/>
            </a:prstGeom>
          </p:spPr>
        </p:pic>
        <p:pic>
          <p:nvPicPr>
            <p:cNvPr id="2097155" name="Picture 17" descr="linkedin.png"/>
            <p:cNvPicPr>
              <a:picLocks noChangeAspect="1"/>
            </p:cNvPicPr>
            <p:nvPr userDrawn="1"/>
          </p:nvPicPr>
          <p:blipFill rotWithShape="1">
            <a:blip r:embed="rId4" cstate="print"/>
            <a:srcRect t="2" r="62767" b="-15720"/>
            <a:stretch>
              <a:fillRect/>
            </a:stretch>
          </p:blipFill>
          <p:spPr>
            <a:xfrm>
              <a:off x="6530317" y="6294889"/>
              <a:ext cx="229072" cy="243370"/>
            </a:xfrm>
            <a:prstGeom prst="rect">
              <a:avLst/>
            </a:prstGeom>
          </p:spPr>
        </p:pic>
        <p:pic>
          <p:nvPicPr>
            <p:cNvPr id="2097156" name="Picture 18" descr="twitter.png"/>
            <p:cNvPicPr>
              <a:picLocks noChangeAspect="1"/>
            </p:cNvPicPr>
            <p:nvPr userDrawn="1"/>
          </p:nvPicPr>
          <p:blipFill rotWithShape="1">
            <a:blip r:embed="rId5" cstate="print"/>
            <a:srcRect t="-1" r="67940" b="-21401"/>
            <a:stretch>
              <a:fillRect/>
            </a:stretch>
          </p:blipFill>
          <p:spPr>
            <a:xfrm>
              <a:off x="6870976" y="6294888"/>
              <a:ext cx="232465" cy="255323"/>
            </a:xfrm>
            <a:prstGeom prst="rect">
              <a:avLst/>
            </a:prstGeom>
          </p:spPr>
        </p:pic>
        <p:pic>
          <p:nvPicPr>
            <p:cNvPr id="2097157" name="Picture 21" descr="you-tube.png"/>
            <p:cNvPicPr>
              <a:picLocks noChangeAspect="1"/>
            </p:cNvPicPr>
            <p:nvPr userDrawn="1"/>
          </p:nvPicPr>
          <p:blipFill>
            <a:blip r:embed="rId6" cstate="print"/>
            <a:srcRect/>
            <a:stretch>
              <a:fillRect/>
            </a:stretch>
          </p:blipFill>
          <p:spPr>
            <a:xfrm>
              <a:off x="7211635" y="6294889"/>
              <a:ext cx="226009" cy="210312"/>
            </a:xfrm>
            <a:prstGeom prst="rect">
              <a:avLst/>
            </a:prstGeom>
          </p:spPr>
        </p:pic>
      </p:grpSp>
      <p:sp>
        <p:nvSpPr>
          <p:cNvPr id="1048599" name="Rectangle 23"/>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600" name="Date Placeholder 3"/>
          <p:cNvSpPr>
            <a:spLocks noGrp="1"/>
          </p:cNvSpPr>
          <p:nvPr userDrawn="1">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t>12/19/2018</a:t>
            </a:fld>
            <a:endParaRPr lang="en-US" dirty="0"/>
          </a:p>
        </p:txBody>
      </p:sp>
      <p:sp>
        <p:nvSpPr>
          <p:cNvPr id="1048601" name="Footer Placeholder 4"/>
          <p:cNvSpPr>
            <a:spLocks noGrp="1"/>
          </p:cNvSpPr>
          <p:nvPr userDrawn="1">
            <p:ph type="ftr" sz="quarter" idx="11"/>
          </p:nvPr>
        </p:nvSpPr>
        <p:spPr>
          <a:xfrm>
            <a:off x="3749040" y="7818120"/>
            <a:ext cx="9418320" cy="274320"/>
          </a:xfrm>
        </p:spPr>
        <p:txBody>
          <a:bodyPr/>
          <a:lstStyle>
            <a:lvl1pPr>
              <a:defRPr sz="1000">
                <a:solidFill>
                  <a:schemeClr val="bg1"/>
                </a:solidFill>
              </a:defRPr>
            </a:lvl1pPr>
          </a:lstStyle>
          <a:p>
            <a:r>
              <a:rPr lang="en-US" dirty="0" smtClean="0"/>
              <a:t>Sample footer</a:t>
            </a:r>
            <a:endParaRPr lang="en-US" dirty="0"/>
          </a:p>
        </p:txBody>
      </p:sp>
      <p:sp>
        <p:nvSpPr>
          <p:cNvPr id="1048602" name="Slide Number Placeholder 5"/>
          <p:cNvSpPr>
            <a:spLocks noGrp="1"/>
          </p:cNvSpPr>
          <p:nvPr userDrawn="1">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t>‹#›</a:t>
            </a:fld>
            <a:endParaRPr lang="en-US" dirty="0"/>
          </a:p>
        </p:txBody>
      </p:sp>
      <p:cxnSp>
        <p:nvCxnSpPr>
          <p:cNvPr id="3145731" name="Straight Connector 28"/>
          <p:cNvCxnSpPr>
            <a:cxnSpLocks/>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32" name="Straight Connector 35"/>
          <p:cNvCxnSpPr>
            <a:cxnSpLocks/>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33" name="Straight Connector 36"/>
          <p:cNvCxnSpPr>
            <a:cxnSpLocks/>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603"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048604" name="Rectangle 3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097158" name="Picture 39" descr="KPIT logo-(RGB).png"/>
          <p:cNvPicPr>
            <a:picLocks noChangeAspect="1"/>
          </p:cNvPicPr>
          <p:nvPr userDrawn="1"/>
        </p:nvPicPr>
        <p:blipFill>
          <a:blip r:embed="rId7" cstate="print"/>
          <a:stretch>
            <a:fillRect/>
          </a:stretch>
        </p:blipFill>
        <p:spPr>
          <a:xfrm>
            <a:off x="13365782" y="7643997"/>
            <a:ext cx="1278588" cy="58560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48581" name="Rectangle 1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582" name="Title 1"/>
          <p:cNvSpPr>
            <a:spLocks noGrp="1"/>
          </p:cNvSpPr>
          <p:nvPr>
            <p:ph type="title" hasCustomPrompt="1"/>
          </p:nvPr>
        </p:nvSpPr>
        <p:spPr>
          <a:xfrm>
            <a:off x="365760" y="329566"/>
            <a:ext cx="13258800" cy="731520"/>
          </a:xfrm>
        </p:spPr>
        <p:txBody>
          <a:bodyPr lIns="0" tIns="0" rIns="0" bIns="0" anchor="t" anchorCtr="0">
            <a:noAutofit/>
          </a:bodyPr>
          <a:lstStyle>
            <a:lvl1pPr algn="l">
              <a:defRPr sz="3300">
                <a:solidFill>
                  <a:schemeClr val="tx2"/>
                </a:solidFill>
              </a:defRPr>
            </a:lvl1pPr>
          </a:lstStyle>
          <a:p>
            <a:r>
              <a:rPr lang="en-US" dirty="0" smtClean="0"/>
              <a:t>Click to edit title</a:t>
            </a:r>
            <a:endParaRPr lang="en-US" dirty="0"/>
          </a:p>
        </p:txBody>
      </p:sp>
      <p:sp>
        <p:nvSpPr>
          <p:cNvPr id="1048583"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t>12/19/2018</a:t>
            </a:fld>
            <a:endParaRPr lang="en-US" dirty="0"/>
          </a:p>
        </p:txBody>
      </p:sp>
      <p:sp>
        <p:nvSpPr>
          <p:cNvPr id="1048584"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smtClean="0"/>
              <a:t>Sample footer</a:t>
            </a:r>
            <a:endParaRPr lang="en-US" dirty="0"/>
          </a:p>
        </p:txBody>
      </p:sp>
      <p:sp>
        <p:nvSpPr>
          <p:cNvPr id="1048585"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t>‹#›</a:t>
            </a:fld>
            <a:endParaRPr lang="en-US" dirty="0"/>
          </a:p>
        </p:txBody>
      </p:sp>
      <p:cxnSp>
        <p:nvCxnSpPr>
          <p:cNvPr id="3145728" name="Straight Connector 6"/>
          <p:cNvCxnSpPr>
            <a:cxnSpLocks/>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29" name="Straight Connector 7"/>
          <p:cNvCxnSpPr>
            <a:cxnSpLocks/>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30" name="Straight Connector 12"/>
          <p:cNvCxnSpPr>
            <a:cxnSpLocks/>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586"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048587" name="Rectangle 15"/>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588" name="Rectangle 14"/>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097152" name="Picture 16" descr="KPIT logo-(RGB).png"/>
          <p:cNvPicPr>
            <a:picLocks noChangeAspect="1"/>
          </p:cNvPicPr>
          <p:nvPr userDrawn="1"/>
        </p:nvPicPr>
        <p:blipFill>
          <a:blip r:embed="rId2" cstate="print"/>
          <a:stretch>
            <a:fillRect/>
          </a:stretch>
        </p:blipFill>
        <p:spPr>
          <a:xfrm>
            <a:off x="13365782" y="7643997"/>
            <a:ext cx="1278588" cy="58560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048609"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1048610"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1" name="Text Placeholder 14"/>
          <p:cNvSpPr>
            <a:spLocks noGrp="1"/>
          </p:cNvSpPr>
          <p:nvPr>
            <p:ph type="body" sz="quarter" idx="14" hasCustomPrompt="1"/>
          </p:nvPr>
        </p:nvSpPr>
        <p:spPr>
          <a:xfrm>
            <a:off x="365125" y="851979"/>
            <a:ext cx="13266738" cy="660400"/>
          </a:xfrm>
        </p:spPr>
        <p:txBody>
          <a:bodyPr lIns="0" tIns="0" rIns="0" bIns="0"/>
          <a:lstStyle>
            <a:lvl1pPr marL="0" indent="0">
              <a:spcBef>
                <a:spcPts val="0"/>
              </a:spcBef>
              <a:buNone/>
              <a:defRPr>
                <a:solidFill>
                  <a:schemeClr val="tx1"/>
                </a:solidFill>
              </a:defRPr>
            </a:lvl1pPr>
            <a:lvl2pPr marL="0" indent="0">
              <a:spcBef>
                <a:spcPts val="0"/>
              </a:spcBef>
              <a:buNone/>
              <a:defRPr>
                <a:solidFill>
                  <a:schemeClr val="tx1"/>
                </a:solidFill>
              </a:defRPr>
            </a:lvl2pPr>
            <a:lvl3pPr marL="0" indent="0">
              <a:spcBef>
                <a:spcPts val="0"/>
              </a:spcBef>
              <a:buNone/>
              <a:defRPr>
                <a:solidFill>
                  <a:schemeClr val="tx1"/>
                </a:solidFill>
              </a:defRPr>
            </a:lvl3pPr>
            <a:lvl4pPr marL="0" indent="0">
              <a:spcBef>
                <a:spcPts val="0"/>
              </a:spcBef>
              <a:buNone/>
              <a:defRPr>
                <a:solidFill>
                  <a:schemeClr val="tx1"/>
                </a:solidFill>
              </a:defRPr>
            </a:lvl4pPr>
            <a:lvl5pPr marL="0" indent="0">
              <a:spcBef>
                <a:spcPts val="0"/>
              </a:spcBef>
              <a:buNone/>
              <a:defRPr>
                <a:solidFill>
                  <a:schemeClr val="tx1"/>
                </a:solidFill>
              </a:defRPr>
            </a:lvl5pPr>
          </a:lstStyle>
          <a:p>
            <a:pPr lvl="0"/>
            <a:r>
              <a:rPr lang="en-US" dirty="0" smtClean="0"/>
              <a:t>Click to add subtitle</a:t>
            </a:r>
            <a:endParaRPr lang="en-US" dirty="0"/>
          </a:p>
        </p:txBody>
      </p:sp>
      <p:sp>
        <p:nvSpPr>
          <p:cNvPr id="1048612" name="Content Placeholder 13"/>
          <p:cNvSpPr>
            <a:spLocks noGrp="1"/>
          </p:cNvSpPr>
          <p:nvPr>
            <p:ph sz="quarter" idx="15"/>
          </p:nvPr>
        </p:nvSpPr>
        <p:spPr>
          <a:xfrm>
            <a:off x="333346" y="1857340"/>
            <a:ext cx="13382281" cy="562014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3" name="Rectangle 21"/>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614"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t>12/19/2018</a:t>
            </a:fld>
            <a:endParaRPr lang="en-US" dirty="0"/>
          </a:p>
        </p:txBody>
      </p:sp>
      <p:sp>
        <p:nvSpPr>
          <p:cNvPr id="1048615"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smtClean="0"/>
              <a:t>Sample footer</a:t>
            </a:r>
            <a:endParaRPr lang="en-US" dirty="0"/>
          </a:p>
        </p:txBody>
      </p:sp>
      <p:sp>
        <p:nvSpPr>
          <p:cNvPr id="1048616"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t>‹#›</a:t>
            </a:fld>
            <a:endParaRPr lang="en-US" dirty="0"/>
          </a:p>
        </p:txBody>
      </p:sp>
      <p:cxnSp>
        <p:nvCxnSpPr>
          <p:cNvPr id="3145734" name="Straight Connector 25"/>
          <p:cNvCxnSpPr>
            <a:cxnSpLocks/>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35" name="Straight Connector 26"/>
          <p:cNvCxnSpPr>
            <a:cxnSpLocks/>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36" name="Straight Connector 27"/>
          <p:cNvCxnSpPr>
            <a:cxnSpLocks/>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617"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048618"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097159" name="Picture 30" descr="KPIT logo-(RGB).png"/>
          <p:cNvPicPr>
            <a:picLocks noChangeAspect="1"/>
          </p:cNvPicPr>
          <p:nvPr userDrawn="1"/>
        </p:nvPicPr>
        <p:blipFill>
          <a:blip r:embed="rId2" cstate="print"/>
          <a:stretch>
            <a:fillRect/>
          </a:stretch>
        </p:blipFill>
        <p:spPr>
          <a:xfrm>
            <a:off x="13365782" y="7643997"/>
            <a:ext cx="1278588" cy="585606"/>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48630"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1048631" name="Text Placeholder 11"/>
          <p:cNvSpPr>
            <a:spLocks noGrp="1"/>
          </p:cNvSpPr>
          <p:nvPr>
            <p:ph type="body" sz="quarter" idx="13" hasCustomPrompt="1"/>
          </p:nvPr>
        </p:nvSpPr>
        <p:spPr>
          <a:xfrm>
            <a:off x="365760" y="1209823"/>
            <a:ext cx="13637261" cy="6262732"/>
          </a:xfrm>
        </p:spPr>
        <p:txBody>
          <a:bodyPr lIns="0" tIns="0" rIns="0" bIns="0">
            <a:normAutofit/>
          </a:bodyPr>
          <a:lstStyle>
            <a:lvl1pPr marL="0" indent="0">
              <a:spcBef>
                <a:spcPts val="857"/>
              </a:spcBef>
              <a:buNone/>
              <a:defRPr sz="24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smtClean="0"/>
              <a:t> </a:t>
            </a:r>
          </a:p>
        </p:txBody>
      </p:sp>
      <p:sp>
        <p:nvSpPr>
          <p:cNvPr id="1048632" name="Rectangle 20"/>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33" name="Text Placeholder 6"/>
          <p:cNvSpPr>
            <a:spLocks noGrp="1"/>
          </p:cNvSpPr>
          <p:nvPr>
            <p:ph type="body" sz="quarter" idx="14" hasCustomPrompt="1"/>
          </p:nvPr>
        </p:nvSpPr>
        <p:spPr>
          <a:xfrm>
            <a:off x="381023" y="1206467"/>
            <a:ext cx="11128040" cy="914400"/>
          </a:xfrm>
        </p:spPr>
        <p:txBody>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48634"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635"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t>12/19/2018</a:t>
            </a:fld>
            <a:endParaRPr lang="en-US" dirty="0"/>
          </a:p>
        </p:txBody>
      </p:sp>
      <p:sp>
        <p:nvSpPr>
          <p:cNvPr id="1048636"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smtClean="0"/>
              <a:t>Sample footer</a:t>
            </a:r>
            <a:endParaRPr lang="en-US" dirty="0"/>
          </a:p>
        </p:txBody>
      </p:sp>
      <p:sp>
        <p:nvSpPr>
          <p:cNvPr id="1048637"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t>‹#›</a:t>
            </a:fld>
            <a:endParaRPr lang="en-US" dirty="0"/>
          </a:p>
        </p:txBody>
      </p:sp>
      <p:cxnSp>
        <p:nvCxnSpPr>
          <p:cNvPr id="3145737" name="Straight Connector 24"/>
          <p:cNvCxnSpPr>
            <a:cxnSpLocks/>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38" name="Straight Connector 25"/>
          <p:cNvCxnSpPr>
            <a:cxnSpLocks/>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39" name="Straight Connector 26"/>
          <p:cNvCxnSpPr>
            <a:cxnSpLocks/>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638"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048639" name="Rectangle 28"/>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097161" name="Picture 29" descr="KPIT logo-(RGB).png"/>
          <p:cNvPicPr>
            <a:picLocks noChangeAspect="1"/>
          </p:cNvPicPr>
          <p:nvPr userDrawn="1"/>
        </p:nvPicPr>
        <p:blipFill>
          <a:blip r:embed="rId2" cstate="print"/>
          <a:stretch>
            <a:fillRect/>
          </a:stretch>
        </p:blipFill>
        <p:spPr>
          <a:xfrm>
            <a:off x="13365782" y="7643997"/>
            <a:ext cx="1278588" cy="585606"/>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048680" name="Text Placeholder 2"/>
          <p:cNvSpPr>
            <a:spLocks noGrp="1"/>
          </p:cNvSpPr>
          <p:nvPr>
            <p:ph type="body" idx="1" hasCustomPrompt="1"/>
          </p:nvPr>
        </p:nvSpPr>
        <p:spPr>
          <a:xfrm>
            <a:off x="365760" y="332844"/>
            <a:ext cx="13258800" cy="731520"/>
          </a:xfrm>
        </p:spPr>
        <p:txBody>
          <a:bodyPr lIns="0" tIns="0" rIns="0" bIns="0" anchor="t" anchorCtr="0">
            <a:noAutofit/>
          </a:bodyPr>
          <a:lstStyle>
            <a:lvl1pPr marL="0" indent="0">
              <a:spcBef>
                <a:spcPts val="0"/>
              </a:spcBef>
              <a:buNone/>
              <a:defRPr sz="3300">
                <a:solidFill>
                  <a:schemeClr val="tx2"/>
                </a:solidFill>
              </a:defRPr>
            </a:lvl1pPr>
            <a:lvl2pPr marL="653110" indent="0">
              <a:buNone/>
              <a:defRPr sz="2600">
                <a:solidFill>
                  <a:schemeClr val="tx1">
                    <a:tint val="75000"/>
                  </a:schemeClr>
                </a:solidFill>
              </a:defRPr>
            </a:lvl2pPr>
            <a:lvl3pPr marL="1306220" indent="0">
              <a:buNone/>
              <a:defRPr sz="2300">
                <a:solidFill>
                  <a:schemeClr val="tx1">
                    <a:tint val="75000"/>
                  </a:schemeClr>
                </a:solidFill>
              </a:defRPr>
            </a:lvl3pPr>
            <a:lvl4pPr marL="1959331" indent="0">
              <a:buNone/>
              <a:defRPr sz="2000">
                <a:solidFill>
                  <a:schemeClr val="tx1">
                    <a:tint val="75000"/>
                  </a:schemeClr>
                </a:solidFill>
              </a:defRPr>
            </a:lvl4pPr>
            <a:lvl5pPr marL="2612441" indent="0">
              <a:buNone/>
              <a:defRPr sz="2000">
                <a:solidFill>
                  <a:schemeClr val="tx1">
                    <a:tint val="75000"/>
                  </a:schemeClr>
                </a:solidFill>
              </a:defRPr>
            </a:lvl5pPr>
            <a:lvl6pPr marL="3265551" indent="0">
              <a:buNone/>
              <a:defRPr sz="2000">
                <a:solidFill>
                  <a:schemeClr val="tx1">
                    <a:tint val="75000"/>
                  </a:schemeClr>
                </a:solidFill>
              </a:defRPr>
            </a:lvl6pPr>
            <a:lvl7pPr marL="3918661" indent="0">
              <a:buNone/>
              <a:defRPr sz="2000">
                <a:solidFill>
                  <a:schemeClr val="tx1">
                    <a:tint val="75000"/>
                  </a:schemeClr>
                </a:solidFill>
              </a:defRPr>
            </a:lvl7pPr>
            <a:lvl8pPr marL="4571771" indent="0">
              <a:buNone/>
              <a:defRPr sz="2000">
                <a:solidFill>
                  <a:schemeClr val="tx1">
                    <a:tint val="75000"/>
                  </a:schemeClr>
                </a:solidFill>
              </a:defRPr>
            </a:lvl8pPr>
            <a:lvl9pPr marL="5224882" indent="0">
              <a:buNone/>
              <a:defRPr sz="2000">
                <a:solidFill>
                  <a:schemeClr val="tx1">
                    <a:tint val="75000"/>
                  </a:schemeClr>
                </a:solidFill>
              </a:defRPr>
            </a:lvl9pPr>
          </a:lstStyle>
          <a:p>
            <a:pPr lvl="0"/>
            <a:r>
              <a:rPr lang="en-US" dirty="0" smtClean="0"/>
              <a:t>Click to edit the title</a:t>
            </a:r>
          </a:p>
        </p:txBody>
      </p:sp>
      <p:sp>
        <p:nvSpPr>
          <p:cNvPr id="1048681" name="Text Placeholder 11"/>
          <p:cNvSpPr>
            <a:spLocks noGrp="1"/>
          </p:cNvSpPr>
          <p:nvPr>
            <p:ph type="body" sz="quarter" idx="13" hasCustomPrompt="1"/>
          </p:nvPr>
        </p:nvSpPr>
        <p:spPr>
          <a:xfrm>
            <a:off x="365760" y="1209822"/>
            <a:ext cx="6803136" cy="6262732"/>
          </a:xfrm>
        </p:spPr>
        <p:txBody>
          <a:bodyPr lIns="0" tIns="0" rIns="0" bIns="0">
            <a:normAutofit/>
          </a:bodyPr>
          <a:lstStyle>
            <a:lvl1pPr marL="0" indent="0">
              <a:spcBef>
                <a:spcPts val="857"/>
              </a:spcBef>
              <a:buFont typeface="Arial"/>
              <a:buChar char="•"/>
              <a:defRPr sz="2000"/>
            </a:lvl1pPr>
            <a:lvl2pPr marL="0" indent="0">
              <a:spcBef>
                <a:spcPts val="857"/>
              </a:spcBef>
              <a:buNone/>
              <a:defRPr sz="2600"/>
            </a:lvl2pPr>
            <a:lvl3pPr marL="0" indent="0">
              <a:spcBef>
                <a:spcPts val="857"/>
              </a:spcBef>
              <a:buNone/>
              <a:defRPr sz="2600"/>
            </a:lvl3pPr>
            <a:lvl4pPr marL="0" indent="0">
              <a:spcBef>
                <a:spcPts val="857"/>
              </a:spcBef>
              <a:buNone/>
              <a:defRPr sz="2600"/>
            </a:lvl4pPr>
            <a:lvl5pPr marL="0" indent="0">
              <a:spcBef>
                <a:spcPts val="857"/>
              </a:spcBef>
              <a:buNone/>
              <a:defRPr sz="2600"/>
            </a:lvl5pPr>
          </a:lstStyle>
          <a:p>
            <a:pPr lvl="0"/>
            <a:r>
              <a:rPr lang="en-US" dirty="0" smtClean="0"/>
              <a:t>Click to edit the body text</a:t>
            </a:r>
          </a:p>
        </p:txBody>
      </p:sp>
      <p:sp>
        <p:nvSpPr>
          <p:cNvPr id="1048682" name="Chart Placeholder 9"/>
          <p:cNvSpPr>
            <a:spLocks noGrp="1"/>
          </p:cNvSpPr>
          <p:nvPr>
            <p:ph type="chart" sz="quarter" idx="14" hasCustomPrompt="1"/>
          </p:nvPr>
        </p:nvSpPr>
        <p:spPr>
          <a:xfrm>
            <a:off x="7498080" y="1223889"/>
            <a:ext cx="6591302" cy="6270382"/>
          </a:xfrm>
        </p:spPr>
        <p:txBody>
          <a:bodyPr lIns="0" tIns="0" rIns="0" bIns="0">
            <a:normAutofit/>
          </a:bodyPr>
          <a:lstStyle>
            <a:lvl1pPr>
              <a:buFontTx/>
              <a:buNone/>
              <a:defRPr sz="2600"/>
            </a:lvl1pPr>
          </a:lstStyle>
          <a:p>
            <a:r>
              <a:rPr lang="en-US" dirty="0" smtClean="0"/>
              <a:t>Click to place a chart</a:t>
            </a:r>
            <a:endParaRPr lang="en-US" dirty="0"/>
          </a:p>
        </p:txBody>
      </p:sp>
      <p:sp>
        <p:nvSpPr>
          <p:cNvPr id="1048683" name="Rectangle 2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84" name="Rectangle 14"/>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685"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t>12/19/2018</a:t>
            </a:fld>
            <a:endParaRPr lang="en-US" dirty="0"/>
          </a:p>
        </p:txBody>
      </p:sp>
      <p:sp>
        <p:nvSpPr>
          <p:cNvPr id="1048686"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smtClean="0"/>
              <a:t>Sample footer</a:t>
            </a:r>
            <a:endParaRPr lang="en-US" dirty="0"/>
          </a:p>
        </p:txBody>
      </p:sp>
      <p:sp>
        <p:nvSpPr>
          <p:cNvPr id="1048687"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t>‹#›</a:t>
            </a:fld>
            <a:endParaRPr lang="en-US" dirty="0"/>
          </a:p>
        </p:txBody>
      </p:sp>
      <p:cxnSp>
        <p:nvCxnSpPr>
          <p:cNvPr id="3145740" name="Straight Connector 18"/>
          <p:cNvCxnSpPr>
            <a:cxnSpLocks/>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41" name="Straight Connector 19"/>
          <p:cNvCxnSpPr>
            <a:cxnSpLocks/>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42" name="Straight Connector 27"/>
          <p:cNvCxnSpPr>
            <a:cxnSpLocks/>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688"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048689" name="Rectangle 29"/>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097162" name="Picture 30" descr="KPIT logo-(RGB).png"/>
          <p:cNvPicPr>
            <a:picLocks noChangeAspect="1"/>
          </p:cNvPicPr>
          <p:nvPr userDrawn="1"/>
        </p:nvPicPr>
        <p:blipFill>
          <a:blip r:embed="rId2" cstate="print"/>
          <a:stretch>
            <a:fillRect/>
          </a:stretch>
        </p:blipFill>
        <p:spPr>
          <a:xfrm>
            <a:off x="13365782" y="7643997"/>
            <a:ext cx="1278588" cy="58560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erator slide">
    <p:spTree>
      <p:nvGrpSpPr>
        <p:cNvPr id="1" name=""/>
        <p:cNvGrpSpPr/>
        <p:nvPr/>
      </p:nvGrpSpPr>
      <p:grpSpPr>
        <a:xfrm>
          <a:off x="0" y="0"/>
          <a:ext cx="0" cy="0"/>
          <a:chOff x="0" y="0"/>
          <a:chExt cx="0" cy="0"/>
        </a:xfrm>
      </p:grpSpPr>
      <p:cxnSp>
        <p:nvCxnSpPr>
          <p:cNvPr id="3145743" name="Straight Connector 18"/>
          <p:cNvCxnSpPr>
            <a:cxnSpLocks/>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44" name="Straight Connector 19"/>
          <p:cNvCxnSpPr>
            <a:cxnSpLocks/>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3" name="Picture 20" descr="KPIT logo-(RGB).png"/>
          <p:cNvPicPr>
            <a:picLocks noChangeAspect="1"/>
          </p:cNvPicPr>
          <p:nvPr userDrawn="1"/>
        </p:nvPicPr>
        <p:blipFill>
          <a:blip r:embed="rId2" cstate="print"/>
          <a:stretch>
            <a:fillRect/>
          </a:stretch>
        </p:blipFill>
        <p:spPr>
          <a:xfrm>
            <a:off x="13432523" y="7680960"/>
            <a:ext cx="1197877" cy="548640"/>
          </a:xfrm>
          <a:prstGeom prst="rect">
            <a:avLst/>
          </a:prstGeom>
        </p:spPr>
      </p:pic>
      <p:cxnSp>
        <p:nvCxnSpPr>
          <p:cNvPr id="3145745" name="Straight Connector 21"/>
          <p:cNvCxnSpPr>
            <a:cxnSpLocks/>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8690"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tx1"/>
                </a:solidFill>
                <a:effectLst/>
                <a:uLnTx/>
                <a:uFillTx/>
                <a:latin typeface="Segoe UI" pitchFamily="34" charset="0"/>
                <a:ea typeface="+mn-ea"/>
                <a:cs typeface="Segoe UI" pitchFamily="34" charset="0"/>
              </a:rPr>
              <a:t>© KPIT Technologies Limited</a:t>
            </a:r>
          </a:p>
        </p:txBody>
      </p:sp>
      <p:sp>
        <p:nvSpPr>
          <p:cNvPr id="1048691" name="Date Placeholder 3"/>
          <p:cNvSpPr>
            <a:spLocks noGrp="1"/>
          </p:cNvSpPr>
          <p:nvPr>
            <p:ph type="dt" sz="half" idx="10"/>
          </p:nvPr>
        </p:nvSpPr>
        <p:spPr>
          <a:xfrm>
            <a:off x="914400" y="7818120"/>
            <a:ext cx="731520" cy="274320"/>
          </a:xfrm>
        </p:spPr>
        <p:txBody>
          <a:bodyPr/>
          <a:lstStyle>
            <a:lvl1pPr>
              <a:defRPr sz="1000"/>
            </a:lvl1pPr>
          </a:lstStyle>
          <a:p>
            <a:fld id="{173C4A84-7C60-4089-A564-A39ABE05C7C0}" type="datetime1">
              <a:rPr lang="en-US" smtClean="0"/>
              <a:t>12/19/2018</a:t>
            </a:fld>
            <a:endParaRPr lang="en-US" dirty="0"/>
          </a:p>
        </p:txBody>
      </p:sp>
      <p:sp>
        <p:nvSpPr>
          <p:cNvPr id="1048692" name="Footer Placeholder 4"/>
          <p:cNvSpPr>
            <a:spLocks noGrp="1"/>
          </p:cNvSpPr>
          <p:nvPr>
            <p:ph type="ftr" sz="quarter" idx="11"/>
          </p:nvPr>
        </p:nvSpPr>
        <p:spPr>
          <a:xfrm>
            <a:off x="3749040" y="7818120"/>
            <a:ext cx="9509760" cy="274320"/>
          </a:xfrm>
        </p:spPr>
        <p:txBody>
          <a:bodyPr/>
          <a:lstStyle>
            <a:lvl1pPr>
              <a:defRPr sz="1000"/>
            </a:lvl1pPr>
          </a:lstStyle>
          <a:p>
            <a:r>
              <a:rPr lang="en-US" dirty="0" smtClean="0"/>
              <a:t>Sample footer</a:t>
            </a:r>
            <a:endParaRPr lang="en-US" dirty="0"/>
          </a:p>
        </p:txBody>
      </p:sp>
      <p:sp>
        <p:nvSpPr>
          <p:cNvPr id="1048693"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t>‹#›</a:t>
            </a:fld>
            <a:endParaRPr lang="en-US" dirty="0"/>
          </a:p>
        </p:txBody>
      </p:sp>
      <p:sp>
        <p:nvSpPr>
          <p:cNvPr id="1048694"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95"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96" name="Text Placeholder 9"/>
          <p:cNvSpPr>
            <a:spLocks noGrp="1"/>
          </p:cNvSpPr>
          <p:nvPr userDrawn="1">
            <p:ph type="body" sz="quarter" idx="13" hasCustomPrompt="1"/>
          </p:nvPr>
        </p:nvSpPr>
        <p:spPr>
          <a:xfrm>
            <a:off x="3131110" y="2841674"/>
            <a:ext cx="8229600" cy="1828800"/>
          </a:xfrm>
        </p:spPr>
        <p:txBody>
          <a:bodyPr lIns="0" tIns="0" rIns="0" bIns="0" anchor="b" anchorCtr="0">
            <a:normAutofit/>
          </a:bodyPr>
          <a:lstStyle>
            <a:lvl1pPr marL="0" indent="0" algn="ctr">
              <a:buNone/>
              <a:defRPr sz="3400">
                <a:solidFill>
                  <a:schemeClr val="bg1"/>
                </a:solidFill>
              </a:defRPr>
            </a:lvl1pPr>
          </a:lstStyle>
          <a:p>
            <a:pPr lvl="0"/>
            <a:r>
              <a:rPr lang="en-US" dirty="0" smtClean="0"/>
              <a:t>Click to enter section title</a:t>
            </a:r>
            <a:endParaRPr lang="en-US" dirty="0"/>
          </a:p>
        </p:txBody>
      </p:sp>
      <p:sp>
        <p:nvSpPr>
          <p:cNvPr id="1048697" name="Text Placeholder 24"/>
          <p:cNvSpPr>
            <a:spLocks noGrp="1"/>
          </p:cNvSpPr>
          <p:nvPr userDrawn="1">
            <p:ph type="body" sz="quarter" idx="14" hasCustomPrompt="1"/>
          </p:nvPr>
        </p:nvSpPr>
        <p:spPr>
          <a:xfrm>
            <a:off x="4564856" y="5036234"/>
            <a:ext cx="5500687" cy="393895"/>
          </a:xfrm>
        </p:spPr>
        <p:txBody>
          <a:bodyPr lIns="91440" tIns="0" rIns="91440" bIns="0">
            <a:normAutofit/>
          </a:bodyPr>
          <a:lstStyle>
            <a:lvl1pPr marL="0" indent="0" algn="ctr">
              <a:spcBef>
                <a:spcPts val="0"/>
              </a:spcBef>
              <a:buNone/>
              <a:defRPr sz="2000"/>
            </a:lvl1pPr>
            <a:lvl2pPr marL="0" indent="0">
              <a:spcBef>
                <a:spcPts val="0"/>
              </a:spcBef>
              <a:buNone/>
            </a:lvl2pPr>
            <a:lvl3pPr marL="0" indent="0">
              <a:spcBef>
                <a:spcPts val="0"/>
              </a:spcBef>
              <a:buNone/>
            </a:lvl3pPr>
            <a:lvl4pPr marL="0" indent="0">
              <a:spcBef>
                <a:spcPts val="0"/>
              </a:spcBef>
              <a:buNone/>
            </a:lvl4pPr>
            <a:lvl5pPr marL="0" indent="0">
              <a:spcBef>
                <a:spcPts val="0"/>
              </a:spcBef>
              <a:buNone/>
            </a:lvl5pPr>
          </a:lstStyle>
          <a:p>
            <a:pPr lvl="0"/>
            <a:r>
              <a:rPr lang="en-US" dirty="0" smtClean="0"/>
              <a:t>Subtitle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or map">
    <p:spTree>
      <p:nvGrpSpPr>
        <p:cNvPr id="1" name=""/>
        <p:cNvGrpSpPr/>
        <p:nvPr/>
      </p:nvGrpSpPr>
      <p:grpSpPr>
        <a:xfrm>
          <a:off x="0" y="0"/>
          <a:ext cx="0" cy="0"/>
          <a:chOff x="0" y="0"/>
          <a:chExt cx="0" cy="0"/>
        </a:xfrm>
      </p:grpSpPr>
      <p:sp>
        <p:nvSpPr>
          <p:cNvPr id="1048698" name="Picture Placeholder 9"/>
          <p:cNvSpPr>
            <a:spLocks noGrp="1"/>
          </p:cNvSpPr>
          <p:nvPr>
            <p:ph type="pic" sz="quarter" idx="13" hasCustomPrompt="1"/>
          </p:nvPr>
        </p:nvSpPr>
        <p:spPr>
          <a:xfrm>
            <a:off x="548640" y="1108710"/>
            <a:ext cx="13431520" cy="6286500"/>
          </a:xfrm>
        </p:spPr>
        <p:txBody>
          <a:bodyPr>
            <a:normAutofit/>
          </a:bodyPr>
          <a:lstStyle>
            <a:lvl1pPr>
              <a:buNone/>
              <a:defRPr sz="2600"/>
            </a:lvl1pPr>
          </a:lstStyle>
          <a:p>
            <a:r>
              <a:rPr lang="en-US" dirty="0" smtClean="0"/>
              <a:t>Click to place map / picture</a:t>
            </a:r>
            <a:endParaRPr lang="en-US" dirty="0"/>
          </a:p>
        </p:txBody>
      </p:sp>
      <p:sp>
        <p:nvSpPr>
          <p:cNvPr id="1048699" name="Rectangle 24"/>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00" name="Rectangle 12"/>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701"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t>12/19/2018</a:t>
            </a:fld>
            <a:endParaRPr lang="en-US" dirty="0"/>
          </a:p>
        </p:txBody>
      </p:sp>
      <p:sp>
        <p:nvSpPr>
          <p:cNvPr id="1048702"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smtClean="0"/>
              <a:t>Sample footer</a:t>
            </a:r>
            <a:endParaRPr lang="en-US" dirty="0"/>
          </a:p>
        </p:txBody>
      </p:sp>
      <p:sp>
        <p:nvSpPr>
          <p:cNvPr id="1048703"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t>‹#›</a:t>
            </a:fld>
            <a:endParaRPr lang="en-US" dirty="0"/>
          </a:p>
        </p:txBody>
      </p:sp>
      <p:cxnSp>
        <p:nvCxnSpPr>
          <p:cNvPr id="3145746" name="Straight Connector 16"/>
          <p:cNvCxnSpPr>
            <a:cxnSpLocks/>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47" name="Straight Connector 17"/>
          <p:cNvCxnSpPr>
            <a:cxnSpLocks/>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48" name="Straight Connector 25"/>
          <p:cNvCxnSpPr>
            <a:cxnSpLocks/>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704"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048705" name="Rectangle 27"/>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097164" name="Picture 28" descr="KPIT logo-(RGB).png"/>
          <p:cNvPicPr>
            <a:picLocks noChangeAspect="1"/>
          </p:cNvPicPr>
          <p:nvPr userDrawn="1"/>
        </p:nvPicPr>
        <p:blipFill>
          <a:blip r:embed="rId2" cstate="print"/>
          <a:stretch>
            <a:fillRect/>
          </a:stretch>
        </p:blipFill>
        <p:spPr>
          <a:xfrm>
            <a:off x="13365782" y="7643997"/>
            <a:ext cx="1278588" cy="58560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1048726" name="Rectangle 16"/>
          <p:cNvSpPr/>
          <p:nvPr userDrawn="1"/>
        </p:nvSpPr>
        <p:spPr>
          <a:xfrm>
            <a:off x="13990320" y="365760"/>
            <a:ext cx="64008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27" name="Rectangle 17"/>
          <p:cNvSpPr/>
          <p:nvPr userDrawn="1"/>
        </p:nvSpPr>
        <p:spPr>
          <a:xfrm>
            <a:off x="0" y="7680960"/>
            <a:ext cx="14630400"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sp>
        <p:nvSpPr>
          <p:cNvPr id="1048728" name="Date Placeholder 3"/>
          <p:cNvSpPr>
            <a:spLocks noGrp="1"/>
          </p:cNvSpPr>
          <p:nvPr>
            <p:ph type="dt" sz="half" idx="10"/>
          </p:nvPr>
        </p:nvSpPr>
        <p:spPr>
          <a:xfrm>
            <a:off x="914400" y="7818120"/>
            <a:ext cx="731520" cy="274320"/>
          </a:xfrm>
        </p:spPr>
        <p:txBody>
          <a:bodyPr/>
          <a:lstStyle>
            <a:lvl1pPr>
              <a:defRPr sz="1000">
                <a:solidFill>
                  <a:schemeClr val="bg1"/>
                </a:solidFill>
              </a:defRPr>
            </a:lvl1pPr>
          </a:lstStyle>
          <a:p>
            <a:fld id="{2AAA71ED-8F0A-4F74-A503-A1718E888FF0}" type="datetime1">
              <a:rPr lang="en-US" smtClean="0"/>
              <a:t>12/19/2018</a:t>
            </a:fld>
            <a:endParaRPr lang="en-US" dirty="0"/>
          </a:p>
        </p:txBody>
      </p:sp>
      <p:sp>
        <p:nvSpPr>
          <p:cNvPr id="1048729" name="Footer Placeholder 4"/>
          <p:cNvSpPr>
            <a:spLocks noGrp="1"/>
          </p:cNvSpPr>
          <p:nvPr>
            <p:ph type="ftr" sz="quarter" idx="11"/>
          </p:nvPr>
        </p:nvSpPr>
        <p:spPr>
          <a:xfrm>
            <a:off x="3749040" y="7818120"/>
            <a:ext cx="9418320" cy="274320"/>
          </a:xfrm>
        </p:spPr>
        <p:txBody>
          <a:bodyPr/>
          <a:lstStyle>
            <a:lvl1pPr>
              <a:defRPr sz="1000">
                <a:solidFill>
                  <a:schemeClr val="bg1"/>
                </a:solidFill>
              </a:defRPr>
            </a:lvl1pPr>
          </a:lstStyle>
          <a:p>
            <a:r>
              <a:rPr lang="en-US" dirty="0" smtClean="0"/>
              <a:t>Sample footer</a:t>
            </a:r>
            <a:endParaRPr lang="en-US" dirty="0"/>
          </a:p>
        </p:txBody>
      </p:sp>
      <p:sp>
        <p:nvSpPr>
          <p:cNvPr id="1048730" name="Slide Number Placeholder 5"/>
          <p:cNvSpPr>
            <a:spLocks noGrp="1"/>
          </p:cNvSpPr>
          <p:nvPr>
            <p:ph type="sldNum" sz="quarter" idx="12"/>
          </p:nvPr>
        </p:nvSpPr>
        <p:spPr>
          <a:xfrm>
            <a:off x="365760" y="7818120"/>
            <a:ext cx="365760" cy="274320"/>
          </a:xfrm>
        </p:spPr>
        <p:txBody>
          <a:bodyPr/>
          <a:lstStyle>
            <a:lvl1pPr>
              <a:defRPr sz="1000">
                <a:solidFill>
                  <a:schemeClr val="bg1"/>
                </a:solidFill>
              </a:defRPr>
            </a:lvl1pPr>
          </a:lstStyle>
          <a:p>
            <a:fld id="{19A725F3-83D0-4529-A15C-9D644B8C51E0}" type="slidenum">
              <a:rPr lang="en-US" smtClean="0"/>
              <a:t>‹#›</a:t>
            </a:fld>
            <a:endParaRPr lang="en-US" dirty="0"/>
          </a:p>
        </p:txBody>
      </p:sp>
      <p:cxnSp>
        <p:nvCxnSpPr>
          <p:cNvPr id="3145757" name="Straight Connector 21"/>
          <p:cNvCxnSpPr>
            <a:cxnSpLocks/>
          </p:cNvCxnSpPr>
          <p:nvPr userDrawn="1"/>
        </p:nvCxnSpPr>
        <p:spPr>
          <a:xfrm rot="5400000">
            <a:off x="62357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58" name="Straight Connector 22"/>
          <p:cNvCxnSpPr>
            <a:cxnSpLocks/>
          </p:cNvCxnSpPr>
          <p:nvPr userDrawn="1"/>
        </p:nvCxnSpPr>
        <p:spPr>
          <a:xfrm rot="5400000">
            <a:off x="155194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45759" name="Straight Connector 23"/>
          <p:cNvCxnSpPr>
            <a:cxnSpLocks/>
          </p:cNvCxnSpPr>
          <p:nvPr userDrawn="1"/>
        </p:nvCxnSpPr>
        <p:spPr>
          <a:xfrm rot="5400000">
            <a:off x="3439160" y="7954010"/>
            <a:ext cx="274320" cy="254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048731"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bg1"/>
                </a:solidFill>
                <a:effectLst/>
                <a:uLnTx/>
                <a:uFillTx/>
                <a:latin typeface="Segoe UI" pitchFamily="34" charset="0"/>
                <a:ea typeface="+mn-ea"/>
                <a:cs typeface="Segoe UI" pitchFamily="34" charset="0"/>
              </a:rPr>
              <a:t>© KPIT Technologies Limited</a:t>
            </a:r>
          </a:p>
        </p:txBody>
      </p:sp>
      <p:sp>
        <p:nvSpPr>
          <p:cNvPr id="1048732" name="Rectangle 25"/>
          <p:cNvSpPr/>
          <p:nvPr userDrawn="1"/>
        </p:nvSpPr>
        <p:spPr>
          <a:xfrm>
            <a:off x="0" y="7607030"/>
            <a:ext cx="14630400" cy="7392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30622" tIns="65311" rIns="130622" bIns="65311" rtlCol="0" anchor="ctr"/>
          <a:lstStyle/>
          <a:p>
            <a:pPr algn="ctr"/>
            <a:endParaRPr lang="en-US" dirty="0"/>
          </a:p>
        </p:txBody>
      </p:sp>
      <p:pic>
        <p:nvPicPr>
          <p:cNvPr id="2097167" name="Picture 26" descr="KPIT logo-(RGB).png"/>
          <p:cNvPicPr>
            <a:picLocks noChangeAspect="1"/>
          </p:cNvPicPr>
          <p:nvPr userDrawn="1"/>
        </p:nvPicPr>
        <p:blipFill>
          <a:blip r:embed="rId2" cstate="print"/>
          <a:stretch>
            <a:fillRect/>
          </a:stretch>
        </p:blipFill>
        <p:spPr>
          <a:xfrm>
            <a:off x="13365782" y="7643997"/>
            <a:ext cx="1278588" cy="58560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estions slide">
    <p:spTree>
      <p:nvGrpSpPr>
        <p:cNvPr id="1" name=""/>
        <p:cNvGrpSpPr/>
        <p:nvPr/>
      </p:nvGrpSpPr>
      <p:grpSpPr>
        <a:xfrm>
          <a:off x="0" y="0"/>
          <a:ext cx="0" cy="0"/>
          <a:chOff x="0" y="0"/>
          <a:chExt cx="0" cy="0"/>
        </a:xfrm>
      </p:grpSpPr>
      <p:cxnSp>
        <p:nvCxnSpPr>
          <p:cNvPr id="3145749" name="Straight Connector 18"/>
          <p:cNvCxnSpPr>
            <a:cxnSpLocks/>
          </p:cNvCxnSpPr>
          <p:nvPr userDrawn="1"/>
        </p:nvCxnSpPr>
        <p:spPr>
          <a:xfrm rot="5400000">
            <a:off x="62357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5750" name="Straight Connector 19"/>
          <p:cNvCxnSpPr>
            <a:cxnSpLocks/>
          </p:cNvCxnSpPr>
          <p:nvPr userDrawn="1"/>
        </p:nvCxnSpPr>
        <p:spPr>
          <a:xfrm rot="5400000">
            <a:off x="155194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097165" name="Picture 20" descr="KPIT logo-(RGB).png"/>
          <p:cNvPicPr>
            <a:picLocks noChangeAspect="1"/>
          </p:cNvPicPr>
          <p:nvPr userDrawn="1"/>
        </p:nvPicPr>
        <p:blipFill>
          <a:blip r:embed="rId2" cstate="print"/>
          <a:stretch>
            <a:fillRect/>
          </a:stretch>
        </p:blipFill>
        <p:spPr>
          <a:xfrm>
            <a:off x="13432523" y="7680960"/>
            <a:ext cx="1197877" cy="548640"/>
          </a:xfrm>
          <a:prstGeom prst="rect">
            <a:avLst/>
          </a:prstGeom>
        </p:spPr>
      </p:pic>
      <p:cxnSp>
        <p:nvCxnSpPr>
          <p:cNvPr id="3145751" name="Straight Connector 21"/>
          <p:cNvCxnSpPr>
            <a:cxnSpLocks/>
          </p:cNvCxnSpPr>
          <p:nvPr userDrawn="1"/>
        </p:nvCxnSpPr>
        <p:spPr>
          <a:xfrm rot="5400000">
            <a:off x="3439160" y="7954010"/>
            <a:ext cx="274320" cy="25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8706" name="Footer Placeholder 4"/>
          <p:cNvSpPr txBox="1"/>
          <p:nvPr userDrawn="1"/>
        </p:nvSpPr>
        <p:spPr>
          <a:xfrm>
            <a:off x="1816100" y="7818120"/>
            <a:ext cx="1657350" cy="274320"/>
          </a:xfrm>
          <a:prstGeom prst="rect">
            <a:avLst/>
          </a:prstGeom>
        </p:spPr>
        <p:txBody>
          <a:bodyPr vert="horz" lIns="0" tIns="0" rIns="0" bIns="0" rtlCol="0" anchor="ctr"/>
          <a:lstStyle>
            <a:lvl1pPr>
              <a:defRPr sz="800"/>
            </a:lvl1p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000" b="0" i="0" u="none" strike="noStrike" kern="1200" cap="none" spc="0" normalizeH="0" baseline="0" noProof="0" dirty="0" smtClean="0">
                <a:ln>
                  <a:noFill/>
                </a:ln>
                <a:solidFill>
                  <a:schemeClr val="tx1"/>
                </a:solidFill>
                <a:effectLst/>
                <a:uLnTx/>
                <a:uFillTx/>
                <a:latin typeface="Segoe UI" pitchFamily="34" charset="0"/>
                <a:ea typeface="+mn-ea"/>
                <a:cs typeface="Segoe UI" pitchFamily="34" charset="0"/>
              </a:rPr>
              <a:t>© KPIT Technologies Limited</a:t>
            </a:r>
          </a:p>
        </p:txBody>
      </p:sp>
      <p:sp>
        <p:nvSpPr>
          <p:cNvPr id="1048707" name="Date Placeholder 3"/>
          <p:cNvSpPr>
            <a:spLocks noGrp="1"/>
          </p:cNvSpPr>
          <p:nvPr>
            <p:ph type="dt" sz="half" idx="10"/>
          </p:nvPr>
        </p:nvSpPr>
        <p:spPr>
          <a:xfrm>
            <a:off x="914400" y="7818120"/>
            <a:ext cx="731520" cy="274320"/>
          </a:xfrm>
        </p:spPr>
        <p:txBody>
          <a:bodyPr/>
          <a:lstStyle>
            <a:lvl1pPr>
              <a:defRPr sz="1000"/>
            </a:lvl1pPr>
          </a:lstStyle>
          <a:p>
            <a:fld id="{173C4A84-7C60-4089-A564-A39ABE05C7C0}" type="datetime1">
              <a:rPr lang="en-US" smtClean="0"/>
              <a:t>12/19/2018</a:t>
            </a:fld>
            <a:endParaRPr lang="en-US" dirty="0"/>
          </a:p>
        </p:txBody>
      </p:sp>
      <p:sp>
        <p:nvSpPr>
          <p:cNvPr id="1048708" name="Footer Placeholder 4"/>
          <p:cNvSpPr>
            <a:spLocks noGrp="1"/>
          </p:cNvSpPr>
          <p:nvPr>
            <p:ph type="ftr" sz="quarter" idx="11"/>
          </p:nvPr>
        </p:nvSpPr>
        <p:spPr>
          <a:xfrm>
            <a:off x="3749040" y="7818120"/>
            <a:ext cx="9509760" cy="274320"/>
          </a:xfrm>
        </p:spPr>
        <p:txBody>
          <a:bodyPr/>
          <a:lstStyle>
            <a:lvl1pPr>
              <a:defRPr sz="1000"/>
            </a:lvl1pPr>
          </a:lstStyle>
          <a:p>
            <a:r>
              <a:rPr lang="en-US" dirty="0" smtClean="0"/>
              <a:t>Sample footer</a:t>
            </a:r>
            <a:endParaRPr lang="en-US" dirty="0"/>
          </a:p>
        </p:txBody>
      </p:sp>
      <p:sp>
        <p:nvSpPr>
          <p:cNvPr id="1048709" name="Slide Number Placeholder 5"/>
          <p:cNvSpPr>
            <a:spLocks noGrp="1"/>
          </p:cNvSpPr>
          <p:nvPr>
            <p:ph type="sldNum" sz="quarter" idx="12"/>
          </p:nvPr>
        </p:nvSpPr>
        <p:spPr>
          <a:xfrm>
            <a:off x="365760" y="7818120"/>
            <a:ext cx="365760" cy="274320"/>
          </a:xfrm>
        </p:spPr>
        <p:txBody>
          <a:bodyPr/>
          <a:lstStyle>
            <a:lvl1pPr>
              <a:defRPr sz="1000"/>
            </a:lvl1pPr>
          </a:lstStyle>
          <a:p>
            <a:fld id="{19A725F3-83D0-4529-A15C-9D644B8C51E0}" type="slidenum">
              <a:rPr lang="en-US" smtClean="0"/>
              <a:t>‹#›</a:t>
            </a:fld>
            <a:endParaRPr lang="en-US" dirty="0"/>
          </a:p>
        </p:txBody>
      </p:sp>
      <p:sp>
        <p:nvSpPr>
          <p:cNvPr id="1048710" name="Rectangle 14"/>
          <p:cNvSpPr/>
          <p:nvPr userDrawn="1"/>
        </p:nvSpPr>
        <p:spPr>
          <a:xfrm>
            <a:off x="0" y="2560320"/>
            <a:ext cx="14630400" cy="2350631"/>
          </a:xfrm>
          <a:prstGeom prst="rect">
            <a:avLst/>
          </a:prstGeom>
          <a:solidFill>
            <a:srgbClr val="0089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11" name="Rectangle 15"/>
          <p:cNvSpPr/>
          <p:nvPr userDrawn="1"/>
        </p:nvSpPr>
        <p:spPr>
          <a:xfrm>
            <a:off x="0" y="4946250"/>
            <a:ext cx="14630400" cy="548640"/>
          </a:xfrm>
          <a:prstGeom prst="rect">
            <a:avLst/>
          </a:prstGeom>
          <a:solidFill>
            <a:srgbClr val="D7DF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12" name="TextBox 13"/>
          <p:cNvSpPr txBox="1"/>
          <p:nvPr userDrawn="1"/>
        </p:nvSpPr>
        <p:spPr>
          <a:xfrm>
            <a:off x="7315200" y="3960052"/>
            <a:ext cx="2111475" cy="615553"/>
          </a:xfrm>
          <a:prstGeom prst="rect">
            <a:avLst/>
          </a:prstGeom>
          <a:noFill/>
        </p:spPr>
        <p:txBody>
          <a:bodyPr wrap="none" rtlCol="0">
            <a:spAutoFit/>
          </a:bodyPr>
          <a:lstStyle/>
          <a:p>
            <a:pPr marL="0" marR="0" lvl="0" indent="0" algn="l" defTabSz="1306220" rtl="0" eaLnBrk="1" fontAlgn="auto" latinLnBrk="0" hangingPunct="1">
              <a:lnSpc>
                <a:spcPct val="100000"/>
              </a:lnSpc>
              <a:spcBef>
                <a:spcPts val="0"/>
              </a:spcBef>
              <a:spcAft>
                <a:spcPts val="0"/>
              </a:spcAft>
              <a:buClrTx/>
              <a:buSzTx/>
              <a:buFontTx/>
              <a:buNone/>
            </a:pPr>
            <a:r>
              <a:rPr lang="en-US" sz="3400" dirty="0" smtClean="0">
                <a:solidFill>
                  <a:schemeClr val="bg1"/>
                </a:solidFill>
                <a:latin typeface="Segoe UI" pitchFamily="34" charset="0"/>
                <a:cs typeface="Segoe UI" pitchFamily="34" charset="0"/>
              </a:rPr>
              <a:t>Questions</a:t>
            </a:r>
          </a:p>
        </p:txBody>
      </p:sp>
      <p:grpSp>
        <p:nvGrpSpPr>
          <p:cNvPr id="50" name="Group 23"/>
          <p:cNvGrpSpPr/>
          <p:nvPr userDrawn="1"/>
        </p:nvGrpSpPr>
        <p:grpSpPr>
          <a:xfrm>
            <a:off x="3595452" y="2691273"/>
            <a:ext cx="2552127" cy="1725981"/>
            <a:chOff x="2627156" y="2000250"/>
            <a:chExt cx="2009647" cy="1359106"/>
          </a:xfrm>
        </p:grpSpPr>
        <p:sp>
          <p:nvSpPr>
            <p:cNvPr id="1048713" name="Oval Callout 16"/>
            <p:cNvSpPr/>
            <p:nvPr userDrawn="1"/>
          </p:nvSpPr>
          <p:spPr>
            <a:xfrm>
              <a:off x="3481378" y="2000250"/>
              <a:ext cx="1155425" cy="693255"/>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714" name="Oval Callout 17"/>
            <p:cNvSpPr/>
            <p:nvPr userDrawn="1"/>
          </p:nvSpPr>
          <p:spPr>
            <a:xfrm flipH="1">
              <a:off x="2627156" y="2274294"/>
              <a:ext cx="1589943" cy="1085062"/>
            </a:xfrm>
            <a:prstGeom prst="wedgeEllipseCallout">
              <a:avLst>
                <a:gd name="adj1" fmla="val -41827"/>
                <a:gd name="adj2" fmla="val 7337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731520" y="329566"/>
            <a:ext cx="13167360" cy="1371600"/>
          </a:xfrm>
          <a:prstGeom prst="rect">
            <a:avLst/>
          </a:prstGeom>
        </p:spPr>
        <p:txBody>
          <a:bodyPr vert="horz" lIns="130622" tIns="65311" rIns="130622" bIns="65311" rtlCol="0" anchor="ctr">
            <a:normAutofit/>
          </a:bodyPr>
          <a:lstStyle/>
          <a:p>
            <a:r>
              <a:rPr lang="en-US" dirty="0" smtClean="0"/>
              <a:t>Click to edit Master title style</a:t>
            </a:r>
            <a:endParaRPr lang="en-US" dirty="0"/>
          </a:p>
        </p:txBody>
      </p:sp>
      <p:sp>
        <p:nvSpPr>
          <p:cNvPr id="1048577" name="Text Placeholder 2"/>
          <p:cNvSpPr>
            <a:spLocks noGrp="1"/>
          </p:cNvSpPr>
          <p:nvPr>
            <p:ph type="body" idx="1"/>
          </p:nvPr>
        </p:nvSpPr>
        <p:spPr>
          <a:xfrm>
            <a:off x="731520" y="1920240"/>
            <a:ext cx="13167360" cy="5431156"/>
          </a:xfrm>
          <a:prstGeom prst="rect">
            <a:avLst/>
          </a:prstGeom>
        </p:spPr>
        <p:txBody>
          <a:bodyPr vert="horz" lIns="130622" tIns="65311" rIns="130622" bIns="6531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48578" name="Date Placeholder 3"/>
          <p:cNvSpPr>
            <a:spLocks noGrp="1"/>
          </p:cNvSpPr>
          <p:nvPr>
            <p:ph type="dt" sz="half" idx="2"/>
          </p:nvPr>
        </p:nvSpPr>
        <p:spPr>
          <a:xfrm>
            <a:off x="1219200" y="7772401"/>
            <a:ext cx="121920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fld id="{347DFF8D-94D4-43DD-8BFB-E5E31B38334E}" type="datetime1">
              <a:rPr lang="en-US" smtClean="0"/>
              <a:t>12/19/2018</a:t>
            </a:fld>
            <a:endParaRPr lang="en-US" dirty="0"/>
          </a:p>
        </p:txBody>
      </p:sp>
      <p:sp>
        <p:nvSpPr>
          <p:cNvPr id="1048579" name="Footer Placeholder 4"/>
          <p:cNvSpPr>
            <a:spLocks noGrp="1"/>
          </p:cNvSpPr>
          <p:nvPr>
            <p:ph type="ftr" sz="quarter" idx="3"/>
          </p:nvPr>
        </p:nvSpPr>
        <p:spPr>
          <a:xfrm>
            <a:off x="2682240" y="7772401"/>
            <a:ext cx="1146048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endParaRPr lang="en-US" dirty="0"/>
          </a:p>
        </p:txBody>
      </p:sp>
      <p:sp>
        <p:nvSpPr>
          <p:cNvPr id="1048580" name="Slide Number Placeholder 5"/>
          <p:cNvSpPr>
            <a:spLocks noGrp="1"/>
          </p:cNvSpPr>
          <p:nvPr>
            <p:ph type="sldNum" sz="quarter" idx="4"/>
          </p:nvPr>
        </p:nvSpPr>
        <p:spPr>
          <a:xfrm>
            <a:off x="243840" y="7772401"/>
            <a:ext cx="609600" cy="293370"/>
          </a:xfrm>
          <a:prstGeom prst="rect">
            <a:avLst/>
          </a:prstGeom>
        </p:spPr>
        <p:txBody>
          <a:bodyPr vert="horz" lIns="0" tIns="0" rIns="0" bIns="0" rtlCol="0" anchor="ctr"/>
          <a:lstStyle>
            <a:lvl1pPr algn="l">
              <a:defRPr sz="1400">
                <a:solidFill>
                  <a:schemeClr val="tx1"/>
                </a:solidFill>
                <a:latin typeface="Segoe UI" pitchFamily="34" charset="0"/>
                <a:cs typeface="Segoe UI" pitchFamily="34" charset="0"/>
              </a:defRPr>
            </a:lvl1pPr>
          </a:lstStyle>
          <a:p>
            <a:fld id="{19A725F3-83D0-4529-A15C-9D644B8C51E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1306220" rtl="0" eaLnBrk="1" latinLnBrk="0" hangingPunct="1">
        <a:spcBef>
          <a:spcPct val="0"/>
        </a:spcBef>
        <a:buNone/>
        <a:defRPr sz="2600" kern="1200">
          <a:solidFill>
            <a:schemeClr val="tx1"/>
          </a:solidFill>
          <a:latin typeface="Segoe UI" pitchFamily="34" charset="0"/>
          <a:ea typeface="+mj-ea"/>
          <a:cs typeface="Segoe UI" pitchFamily="34" charset="0"/>
        </a:defRPr>
      </a:lvl1pPr>
    </p:titleStyle>
    <p:bodyStyle>
      <a:lvl1pPr marL="489833" indent="-489833" algn="l" defTabSz="1306220" rtl="0" eaLnBrk="1" latinLnBrk="0" hangingPunct="1">
        <a:spcBef>
          <a:spcPct val="20000"/>
        </a:spcBef>
        <a:buFont typeface="Arial" pitchFamily="34" charset="0"/>
        <a:buChar char="•"/>
        <a:defRPr sz="2600" kern="1200">
          <a:solidFill>
            <a:schemeClr val="tx1"/>
          </a:solidFill>
          <a:latin typeface="Segoe UI" pitchFamily="34" charset="0"/>
          <a:ea typeface="+mn-ea"/>
          <a:cs typeface="Segoe UI" pitchFamily="34" charset="0"/>
        </a:defRPr>
      </a:lvl1pPr>
      <a:lvl2pPr marL="1061304" indent="-408194"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2pPr>
      <a:lvl3pPr marL="163277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3pPr>
      <a:lvl4pPr marL="228588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4pPr>
      <a:lvl5pPr marL="2938996" indent="-326555" algn="l" defTabSz="1306220" rtl="0" eaLnBrk="1" latinLnBrk="0" hangingPunct="1">
        <a:spcBef>
          <a:spcPct val="20000"/>
        </a:spcBef>
        <a:buFont typeface="Arial" pitchFamily="34" charset="0"/>
        <a:buChar char="»"/>
        <a:defRPr sz="2400" kern="1200">
          <a:solidFill>
            <a:schemeClr val="tx1"/>
          </a:solidFill>
          <a:latin typeface="Segoe UI" pitchFamily="34" charset="0"/>
          <a:ea typeface="+mn-ea"/>
          <a:cs typeface="Segoe UI" pitchFamily="34" charset="0"/>
        </a:defRPr>
      </a:lvl5pPr>
      <a:lvl6pPr marL="359210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5216"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832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51437" indent="-326555" algn="l" defTabSz="130622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hyperlink" Target="https://www.microchip.com/design-centers/memory/serial-eeram" TargetMode="External"/><Relationship Id="rId3" Type="http://schemas.openxmlformats.org/officeDocument/2006/relationships/hyperlink" Target="https://www.microchip.com/design-centers/memory/parallel-eeprom" TargetMode="External"/><Relationship Id="rId7" Type="http://schemas.openxmlformats.org/officeDocument/2006/relationships/hyperlink" Target="https://www.microchip.com/design-centers/memory/serial-sram-serial-nvsram/overview" TargetMode="External"/><Relationship Id="rId2" Type="http://schemas.openxmlformats.org/officeDocument/2006/relationships/hyperlink" Target="https://www.microchip.com/design-centers/memory/serial-eeprom/serial-eeprom" TargetMode="External"/><Relationship Id="rId1" Type="http://schemas.openxmlformats.org/officeDocument/2006/relationships/slideLayout" Target="../slideLayouts/slideLayout4.xml"/><Relationship Id="rId6" Type="http://schemas.openxmlformats.org/officeDocument/2006/relationships/hyperlink" Target="https://www.microchip.com/ParamChartSearch/chart.aspx?branchID=71301" TargetMode="External"/><Relationship Id="rId5" Type="http://schemas.openxmlformats.org/officeDocument/2006/relationships/hyperlink" Target="https://www.microchip.com/ParamChartSearch/chart.aspx?branchID=71201" TargetMode="External"/><Relationship Id="rId4" Type="http://schemas.openxmlformats.org/officeDocument/2006/relationships/hyperlink" Target="https://www.microchip.com/design-centers/memory/otp-epr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www.microchip.com/design-centers/memory/parallel-eeprom"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 Placeholder 14"/>
          <p:cNvSpPr>
            <a:spLocks noGrp="1"/>
          </p:cNvSpPr>
          <p:nvPr>
            <p:ph type="body" sz="quarter" idx="13"/>
          </p:nvPr>
        </p:nvSpPr>
        <p:spPr>
          <a:xfrm>
            <a:off x="1699919" y="4138294"/>
            <a:ext cx="11381874" cy="2011680"/>
          </a:xfrm>
        </p:spPr>
        <p:txBody>
          <a:bodyPr>
            <a:normAutofit/>
          </a:bodyPr>
          <a:lstStyle/>
          <a:p>
            <a:r>
              <a:rPr lang="en-US" altLang="zh-CN" dirty="0" smtClean="0"/>
              <a:t>Memory</a:t>
            </a:r>
          </a:p>
          <a:p>
            <a:r>
              <a:rPr lang="en-US" altLang="zh-CN" dirty="0" smtClean="0"/>
              <a:t>Vikas Rokade </a:t>
            </a:r>
            <a:endParaRPr lang="zh-CN" altLang="en-US" dirty="0"/>
          </a:p>
        </p:txBody>
      </p:sp>
      <p:graphicFrame>
        <p:nvGraphicFramePr>
          <p:cNvPr id="4194304" name="Table 5"/>
          <p:cNvGraphicFramePr>
            <a:graphicFrameLocks noGrp="1"/>
          </p:cNvGraphicFramePr>
          <p:nvPr>
            <p:extLst>
              <p:ext uri="{D42A27DB-BD31-4B8C-83A1-F6EECF244321}">
                <p14:modId xmlns:p14="http://schemas.microsoft.com/office/powerpoint/2010/main" val="2708477724"/>
              </p:ext>
            </p:extLst>
          </p:nvPr>
        </p:nvGraphicFramePr>
        <p:xfrm>
          <a:off x="6603265" y="6149974"/>
          <a:ext cx="2071127" cy="975360"/>
        </p:xfrm>
        <a:graphic>
          <a:graphicData uri="http://schemas.openxmlformats.org/drawingml/2006/table">
            <a:tbl>
              <a:tblPr firstRow="1" bandRow="1">
                <a:tableStyleId>{2D5ABB26-0587-4C30-8999-92F81FD0307C}</a:tableStyleId>
              </a:tblPr>
              <a:tblGrid>
                <a:gridCol w="1862847"/>
                <a:gridCol w="208280"/>
              </a:tblGrid>
              <a:tr h="387458">
                <a:tc>
                  <a:txBody>
                    <a:bodyPr/>
                    <a:lstStyle/>
                    <a:p>
                      <a:pPr algn="ctr"/>
                      <a:r>
                        <a:rPr lang="en-US" sz="1600" dirty="0" smtClean="0">
                          <a:solidFill>
                            <a:schemeClr val="bg1"/>
                          </a:solidFill>
                        </a:rPr>
                        <a:t>19-Dec-2018</a:t>
                      </a:r>
                      <a:endParaRPr lang="en-US" sz="1600" dirty="0">
                        <a:solidFill>
                          <a:schemeClr val="bg1"/>
                        </a:solidFill>
                      </a:endParaRPr>
                    </a:p>
                  </a:txBody>
                  <a:tcPr/>
                </a:tc>
                <a:tc>
                  <a:txBody>
                    <a:bodyPr/>
                    <a:lstStyle/>
                    <a:p>
                      <a:endParaRPr lang="en-GB" altLang="en-US"/>
                    </a:p>
                  </a:txBody>
                  <a:tcPr/>
                </a:tc>
              </a:tr>
              <a:tr h="429573">
                <a:tc>
                  <a:txBody>
                    <a:bodyPr/>
                    <a:lstStyle/>
                    <a:p>
                      <a:endParaRPr lang="en-GB" altLang="en-US"/>
                    </a:p>
                  </a:txBody>
                  <a:tcPr/>
                </a:tc>
                <a:tc>
                  <a:txBody>
                    <a:bodyPr/>
                    <a:lstStyle/>
                    <a:p>
                      <a:endParaRPr lang="en-GB" altLang="en-US" dirty="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altLang="zh-CN" dirty="0" smtClean="0"/>
              <a:t>Types of EEPROM: Series EEPROM</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r>
              <a:rPr lang="en-US" dirty="0"/>
              <a:t>Serial EEPROMs are less dense (typically from 256 bit to 256Kbit) and are slower than parallel</a:t>
            </a:r>
          </a:p>
          <a:p>
            <a:r>
              <a:rPr lang="en-US" dirty="0"/>
              <a:t>devices. </a:t>
            </a:r>
          </a:p>
          <a:p>
            <a:r>
              <a:rPr lang="en-US" dirty="0"/>
              <a:t>They are much cheaper and used in more “commodity” applications.</a:t>
            </a:r>
            <a:endParaRPr lang="en-US" dirty="0" smtClean="0"/>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10</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111186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dirty="0"/>
              <a:t>What is Flash Memory?</a:t>
            </a:r>
          </a:p>
          <a:p>
            <a:r>
              <a:rPr lang="en-US" dirty="0"/>
              <a:t/>
            </a:r>
            <a:br>
              <a:rPr lang="en-US" dirty="0"/>
            </a:b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pPr fontAlgn="base"/>
            <a:r>
              <a:rPr lang="en-US" dirty="0"/>
              <a:t>A type of Non-Volatile memory</a:t>
            </a:r>
          </a:p>
          <a:p>
            <a:pPr fontAlgn="base"/>
            <a:r>
              <a:rPr lang="en-US" dirty="0"/>
              <a:t>A specific type of EEPROM (Electrically Erasable Read Only Programmable Memory)</a:t>
            </a:r>
          </a:p>
          <a:p>
            <a:pPr fontAlgn="base"/>
            <a:r>
              <a:rPr lang="en-US" dirty="0"/>
              <a:t>Solid-State </a:t>
            </a:r>
            <a:r>
              <a:rPr lang="en-US" dirty="0" smtClean="0"/>
              <a:t>Memory</a:t>
            </a:r>
            <a:endParaRPr lang="en-US" dirty="0"/>
          </a:p>
          <a:p>
            <a:pPr fontAlgn="base"/>
            <a:r>
              <a:rPr lang="en-US" dirty="0"/>
              <a:t>It can be read/written and it doesn’t need POWER for data retention.</a:t>
            </a:r>
          </a:p>
          <a:p>
            <a:pPr fontAlgn="base"/>
            <a:r>
              <a:rPr lang="en-US" dirty="0"/>
              <a:t>It’s fast.</a:t>
            </a:r>
          </a:p>
          <a:p>
            <a:pPr fontAlgn="base"/>
            <a:r>
              <a:rPr lang="en-US" dirty="0"/>
              <a:t>It’s durable</a:t>
            </a:r>
          </a:p>
          <a:p>
            <a:pPr fontAlgn="base"/>
            <a:endParaRPr lang="en-US" dirty="0"/>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11</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40954906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dirty="0" smtClean="0"/>
              <a:t>Types of Flash Memory : NAND Flash</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lnSpcReduction="10000"/>
          </a:bodyPr>
          <a:lstStyle/>
          <a:p>
            <a:pPr fontAlgn="base"/>
            <a:r>
              <a:rPr lang="en-US" dirty="0"/>
              <a:t>NAND type is primarily used in main memory, memory cards, USB flash drives, solid-state drives, and </a:t>
            </a:r>
            <a:r>
              <a:rPr lang="en-US" dirty="0" smtClean="0"/>
              <a:t>similar products</a:t>
            </a:r>
            <a:r>
              <a:rPr lang="en-US" dirty="0"/>
              <a:t>, for general storage and transfer of </a:t>
            </a:r>
            <a:r>
              <a:rPr lang="en-US" dirty="0" smtClean="0"/>
              <a:t>data</a:t>
            </a:r>
          </a:p>
          <a:p>
            <a:pPr fontAlgn="base"/>
            <a:r>
              <a:rPr lang="en-US" dirty="0" smtClean="0"/>
              <a:t>does </a:t>
            </a:r>
            <a:r>
              <a:rPr lang="en-US" dirty="0"/>
              <a:t>not allow to randomly access any location in the memory. </a:t>
            </a:r>
            <a:endParaRPr lang="en-US" dirty="0" smtClean="0"/>
          </a:p>
          <a:p>
            <a:pPr fontAlgn="base"/>
            <a:r>
              <a:rPr lang="en-US" dirty="0" smtClean="0"/>
              <a:t>Instead</a:t>
            </a:r>
            <a:r>
              <a:rPr lang="en-US" dirty="0"/>
              <a:t>, there are groups of bytes called pages to be requested. In case of read the requested page is internally transferred from flash matrix into the page register and only from there page data can be accessed in a serial-alike way byte by byte starting from the byte at indicated location within the page. </a:t>
            </a:r>
            <a:endParaRPr lang="en-US" dirty="0" smtClean="0"/>
          </a:p>
          <a:p>
            <a:pPr fontAlgn="base"/>
            <a:r>
              <a:rPr lang="en-US" dirty="0" smtClean="0"/>
              <a:t>The </a:t>
            </a:r>
            <a:r>
              <a:rPr lang="en-US" dirty="0"/>
              <a:t>address within the active page can be freely changed to read other bytes from the given memory page. Changing page address requires to re-execute the matrix read command</a:t>
            </a:r>
            <a:r>
              <a:rPr lang="en-US" dirty="0" smtClean="0"/>
              <a:t>.</a:t>
            </a:r>
          </a:p>
          <a:p>
            <a:r>
              <a:rPr lang="en-US" dirty="0"/>
              <a:t>Pages are grouped into blocks which are the smallest area than can be erased, the single page is the smallest region that can be programmed. Blocks are organized in planes and planes in logic units (LUN).</a:t>
            </a:r>
          </a:p>
          <a:p>
            <a:r>
              <a:rPr lang="en-US" dirty="0"/>
              <a:t/>
            </a:r>
            <a:br>
              <a:rPr lang="en-US" dirty="0"/>
            </a:br>
            <a:endParaRPr lang="en-US" dirty="0"/>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12</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64284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dirty="0" smtClean="0"/>
              <a:t>Types of Flash Memory : NAND Flash</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r>
              <a:rPr lang="en-US" dirty="0"/>
              <a:t>NAND </a:t>
            </a:r>
            <a:r>
              <a:rPr lang="en-US" dirty="0" smtClean="0"/>
              <a:t>Flash has </a:t>
            </a:r>
            <a:r>
              <a:rPr lang="en-US" dirty="0"/>
              <a:t>a much smaller cell size </a:t>
            </a:r>
            <a:endParaRPr lang="en-US" dirty="0"/>
          </a:p>
          <a:p>
            <a:r>
              <a:rPr lang="en-US" dirty="0" smtClean="0"/>
              <a:t>much </a:t>
            </a:r>
            <a:r>
              <a:rPr lang="en-US" dirty="0"/>
              <a:t>higher write and erase speeds compared to NOR Flash</a:t>
            </a:r>
            <a:r>
              <a:rPr lang="en-US" dirty="0" smtClean="0"/>
              <a:t>.</a:t>
            </a:r>
          </a:p>
          <a:p>
            <a:r>
              <a:rPr lang="en-US" dirty="0" smtClean="0"/>
              <a:t> </a:t>
            </a:r>
            <a:r>
              <a:rPr lang="en-US" dirty="0"/>
              <a:t>Disadvantages include the slower read speed and an I/O mapped type or indirect interface, which is more complicated </a:t>
            </a:r>
            <a:endParaRPr lang="en-US" dirty="0"/>
          </a:p>
          <a:p>
            <a:r>
              <a:rPr lang="en-US" dirty="0" smtClean="0"/>
              <a:t>does </a:t>
            </a:r>
            <a:r>
              <a:rPr lang="en-US" dirty="0"/>
              <a:t>not allow random access. </a:t>
            </a:r>
            <a:endParaRPr lang="en-US" dirty="0" smtClean="0"/>
          </a:p>
          <a:p>
            <a:r>
              <a:rPr lang="en-US" dirty="0" smtClean="0"/>
              <a:t>It </a:t>
            </a:r>
            <a:r>
              <a:rPr lang="en-US" dirty="0"/>
              <a:t>is important to note that code execution from NAND Flash is achieved by shadowing the contents to a RAM, which is different than code execution directly from NOR Flash. </a:t>
            </a:r>
            <a:endParaRPr lang="en-US" dirty="0"/>
          </a:p>
          <a:p>
            <a:r>
              <a:rPr lang="en-US" dirty="0" smtClean="0"/>
              <a:t>NAND </a:t>
            </a:r>
            <a:r>
              <a:rPr lang="en-US" dirty="0"/>
              <a:t>Flash memories are available in much higher densities compared to NOR Flash owing primarily to its lower cost per bit. NAND Flash memories typically comes in capacities of 1Gb to 16Gb. NOR Flash memories range in density from 64Mb to 2Gb. Because of its higher density, NAND Flash is used mainly for data storage applications.</a:t>
            </a:r>
          </a:p>
          <a:p>
            <a:r>
              <a:rPr lang="en-US" dirty="0"/>
              <a:t/>
            </a:r>
            <a:br>
              <a:rPr lang="en-US" dirty="0"/>
            </a:br>
            <a:r>
              <a:rPr lang="en-US" dirty="0"/>
              <a:t/>
            </a:r>
            <a:br>
              <a:rPr lang="en-US" dirty="0"/>
            </a:br>
            <a:endParaRPr lang="en-US" dirty="0"/>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13</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578715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dirty="0" smtClean="0"/>
              <a:t>Types of Flash Memory : NAND Flash</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endParaRPr lang="en-US" dirty="0"/>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14</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242381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dirty="0" smtClean="0"/>
              <a:t>Types of Flash Memory : </a:t>
            </a:r>
            <a:r>
              <a:rPr lang="en-US" dirty="0" smtClean="0"/>
              <a:t>NOR </a:t>
            </a:r>
            <a:r>
              <a:rPr lang="en-US" dirty="0" smtClean="0"/>
              <a:t>Flash</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pPr fontAlgn="base"/>
            <a:r>
              <a:rPr lang="en-US" dirty="0"/>
              <a:t>The NOR Flash architecture provides enough address lines to map the entire memory range. </a:t>
            </a:r>
            <a:endParaRPr lang="en-US" dirty="0" smtClean="0"/>
          </a:p>
          <a:p>
            <a:pPr fontAlgn="base"/>
            <a:r>
              <a:rPr lang="en-US" dirty="0" smtClean="0"/>
              <a:t>This </a:t>
            </a:r>
            <a:r>
              <a:rPr lang="en-US" dirty="0"/>
              <a:t>gives the advantage of random access and short read times, which makes it ideal for code execution</a:t>
            </a:r>
            <a:r>
              <a:rPr lang="en-US" dirty="0" smtClean="0"/>
              <a:t>.</a:t>
            </a:r>
          </a:p>
          <a:p>
            <a:pPr fontAlgn="base"/>
            <a:r>
              <a:rPr lang="en-US" dirty="0"/>
              <a:t>Disadvantages include larger cell size resulting in a higher cost per bit and slower write and erase speeds</a:t>
            </a:r>
            <a:endParaRPr lang="en-US" dirty="0"/>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15</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197520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dirty="0" smtClean="0"/>
              <a:t>Types of Flash Memory : NOR Flash</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pPr fontAlgn="base"/>
            <a:r>
              <a:rPr lang="en-US" dirty="0"/>
              <a:t>NAND or NOR flash memory is also often used to store configuration data in</a:t>
            </a:r>
          </a:p>
          <a:p>
            <a:pPr fontAlgn="base"/>
            <a:r>
              <a:rPr lang="en-US" dirty="0"/>
              <a:t>numerous digital products, a task previously made possible by EEPROMs or battery-powered static RAM</a:t>
            </a:r>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16</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790847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ext Placeholder 1"/>
          <p:cNvSpPr>
            <a:spLocks noGrp="1"/>
          </p:cNvSpPr>
          <p:nvPr>
            <p:ph type="body" idx="1"/>
          </p:nvPr>
        </p:nvSpPr>
        <p:spPr/>
        <p:txBody>
          <a:bodyPr/>
          <a:lstStyle/>
          <a:p>
            <a:pPr marL="0" indent="0">
              <a:buNone/>
            </a:pPr>
            <a:r>
              <a:rPr lang="en-US" altLang="zh-CN" dirty="0" smtClean="0">
                <a:latin typeface="+mn-lt"/>
              </a:rPr>
              <a:t>Applications of flash memory</a:t>
            </a:r>
            <a:endParaRPr lang="en-US" dirty="0"/>
          </a:p>
        </p:txBody>
      </p:sp>
      <p:sp>
        <p:nvSpPr>
          <p:cNvPr id="1048656"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57" name="Slide Number Placeholder 5"/>
          <p:cNvSpPr>
            <a:spLocks noGrp="1"/>
          </p:cNvSpPr>
          <p:nvPr>
            <p:ph type="sldNum" sz="quarter" idx="12"/>
          </p:nvPr>
        </p:nvSpPr>
        <p:spPr/>
        <p:txBody>
          <a:bodyPr/>
          <a:lstStyle/>
          <a:p>
            <a:fld id="{19A725F3-83D0-4529-A15C-9D644B8C51E0}" type="slidenum">
              <a:rPr lang="en-US" smtClean="0"/>
              <a:t>17</a:t>
            </a:fld>
            <a:endParaRPr lang="en-US" dirty="0"/>
          </a:p>
        </p:txBody>
      </p:sp>
      <p:pic>
        <p:nvPicPr>
          <p:cNvPr id="1040" name="Picture 16" descr="https://lh4.googleusercontent.com/kMiD9d_1SCoUdjf-Eo4-3TabPYoc0aQdqHNsa4cP1Zr3QWBIBp4pwXwFbrMWnFvVqAOmAuktnbPT-6YVJvj1peo3PnciU02YFUInYAPYq9Xw-z_A_JWaG8T92kbAYD8_w0QqxEAg6l2RTy8t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503433"/>
            <a:ext cx="3429000" cy="342900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s://lh5.googleusercontent.com/ke4458CruvSEzadbD1LA5_AOBcuyr034JW6ayr6KFBz18n-7pWCt9buiAm6lihlCrDevRCbSyiRY8OmbN6F5nZxYmOuBRr0qHxIs9lWnqORNcPPfkFvDuuP6OdL0gns8YmV4r3sC3eKZyAGlD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559" y="2870145"/>
            <a:ext cx="3048000" cy="26955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lh4.googleusercontent.com/umpKri2JtxWO-7UlHgigmVJKhZpvJQv_2-2u8zJ-x6XoXsfXAxmEo6eE9mual1p1baH_0k7Q06Vrvc1baeE4pLaCbftAdhIkpLsULiEF0lJKItt26FcLwIRyR5gk58KSRI6aC4vCwIPGqGpyk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29474" y="3047562"/>
            <a:ext cx="3145564" cy="23407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C4A84-7C60-4089-A564-A39ABE05C7C0}" type="datetime1">
              <a:rPr lang="en-US" smtClean="0"/>
              <a:t>12/19/2018</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t>18</a:t>
            </a:fld>
            <a:endParaRPr lang="en-US" dirty="0"/>
          </a:p>
        </p:txBody>
      </p:sp>
      <p:sp>
        <p:nvSpPr>
          <p:cNvPr id="4" name="Text Placeholder 3"/>
          <p:cNvSpPr>
            <a:spLocks noGrp="1"/>
          </p:cNvSpPr>
          <p:nvPr>
            <p:ph type="body" sz="quarter" idx="13"/>
          </p:nvPr>
        </p:nvSpPr>
        <p:spPr/>
        <p:txBody>
          <a:bodyPr/>
          <a:lstStyle/>
          <a:p>
            <a:r>
              <a:rPr lang="en-US" altLang="zh-CN" sz="3600" dirty="0" smtClean="0"/>
              <a:t>RAM</a:t>
            </a:r>
          </a:p>
          <a:p>
            <a:endParaRPr lang="en-US" dirty="0"/>
          </a:p>
        </p:txBody>
      </p:sp>
    </p:spTree>
    <p:extLst>
      <p:ext uri="{BB962C8B-B14F-4D97-AF65-F5344CB8AC3E}">
        <p14:creationId xmlns:p14="http://schemas.microsoft.com/office/powerpoint/2010/main" val="2479090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C4A84-7C60-4089-A564-A39ABE05C7C0}" type="datetime1">
              <a:rPr lang="en-US" smtClean="0"/>
              <a:t>12/19/2018</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t>19</a:t>
            </a:fld>
            <a:endParaRPr lang="en-US" dirty="0"/>
          </a:p>
        </p:txBody>
      </p:sp>
      <p:sp>
        <p:nvSpPr>
          <p:cNvPr id="4" name="Text Placeholder 3"/>
          <p:cNvSpPr>
            <a:spLocks noGrp="1"/>
          </p:cNvSpPr>
          <p:nvPr>
            <p:ph type="body" sz="quarter" idx="13"/>
          </p:nvPr>
        </p:nvSpPr>
        <p:spPr/>
        <p:txBody>
          <a:bodyPr/>
          <a:lstStyle/>
          <a:p>
            <a:r>
              <a:rPr lang="en-US" altLang="zh-CN" sz="3600" dirty="0" smtClean="0"/>
              <a:t>RAM</a:t>
            </a:r>
          </a:p>
          <a:p>
            <a:endParaRPr lang="en-US" dirty="0"/>
          </a:p>
        </p:txBody>
      </p:sp>
      <p:pic>
        <p:nvPicPr>
          <p:cNvPr id="7170" name="Picture 2" descr="Image result for RAM memory 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0160" y="5494338"/>
            <a:ext cx="2682240" cy="1937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63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Table Of </a:t>
            </a:r>
            <a:r>
              <a:rPr lang="en-US" dirty="0" smtClean="0"/>
              <a:t>Contents : </a:t>
            </a:r>
            <a:endParaRPr lang="en-US" dirty="0"/>
          </a:p>
          <a:p>
            <a:endParaRPr lang="en-US" dirty="0"/>
          </a:p>
        </p:txBody>
      </p:sp>
      <p:sp>
        <p:nvSpPr>
          <p:cNvPr id="3" name="Text Placeholder 2"/>
          <p:cNvSpPr>
            <a:spLocks noGrp="1"/>
          </p:cNvSpPr>
          <p:nvPr>
            <p:ph type="body" sz="quarter" idx="13"/>
          </p:nvPr>
        </p:nvSpPr>
        <p:spPr/>
        <p:txBody>
          <a:bodyPr/>
          <a:lstStyle/>
          <a:p>
            <a:endParaRPr lang="en-US" dirty="0"/>
          </a:p>
        </p:txBody>
      </p:sp>
      <p:sp>
        <p:nvSpPr>
          <p:cNvPr id="4" name="Text Placeholder 3"/>
          <p:cNvSpPr>
            <a:spLocks noGrp="1"/>
          </p:cNvSpPr>
          <p:nvPr>
            <p:ph type="body" sz="quarter" idx="14"/>
          </p:nvPr>
        </p:nvSpPr>
        <p:spPr/>
        <p:txBody>
          <a:bodyPr>
            <a:noAutofit/>
          </a:bodyPr>
          <a:lstStyle/>
          <a:p>
            <a:pPr marL="0" indent="0">
              <a:buNone/>
            </a:pPr>
            <a:r>
              <a:rPr lang="en-US" sz="2400" dirty="0"/>
              <a:t> </a:t>
            </a:r>
            <a:r>
              <a:rPr lang="en-US" sz="2400" dirty="0" smtClean="0"/>
              <a:t>    Different types of memory</a:t>
            </a:r>
          </a:p>
          <a:p>
            <a:endParaRPr lang="en-US" sz="2400" dirty="0" smtClean="0"/>
          </a:p>
          <a:p>
            <a:r>
              <a:rPr lang="en-US" sz="2400" dirty="0" smtClean="0"/>
              <a:t>History of Memory</a:t>
            </a:r>
          </a:p>
          <a:p>
            <a:r>
              <a:rPr lang="en-US" altLang="zh-CN" sz="2400" dirty="0"/>
              <a:t>EEPROM </a:t>
            </a:r>
            <a:endParaRPr lang="en-US" sz="2400" dirty="0" smtClean="0"/>
          </a:p>
          <a:p>
            <a:r>
              <a:rPr lang="en-US" sz="2400" dirty="0" smtClean="0"/>
              <a:t>Flash Memory</a:t>
            </a:r>
          </a:p>
          <a:p>
            <a:r>
              <a:rPr lang="en-US" sz="2400" dirty="0" smtClean="0"/>
              <a:t>SRAM and DRAM </a:t>
            </a:r>
            <a:endParaRPr lang="en-US" altLang="zh-CN" sz="2400" dirty="0" smtClean="0"/>
          </a:p>
          <a:p>
            <a:endParaRPr lang="zh-CN" altLang="en-US" sz="2400" dirty="0"/>
          </a:p>
          <a:p>
            <a:endParaRPr lang="en-US" sz="2400" dirty="0"/>
          </a:p>
        </p:txBody>
      </p:sp>
      <p:sp>
        <p:nvSpPr>
          <p:cNvPr id="5"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6" name="Slide Number Placeholder 5"/>
          <p:cNvSpPr>
            <a:spLocks noGrp="1"/>
          </p:cNvSpPr>
          <p:nvPr>
            <p:ph type="sldNum" sz="quarter" idx="12"/>
          </p:nvPr>
        </p:nvSpPr>
        <p:spPr/>
        <p:txBody>
          <a:bodyPr/>
          <a:lstStyle/>
          <a:p>
            <a:fld id="{19A725F3-83D0-4529-A15C-9D644B8C51E0}" type="slidenum">
              <a:rPr lang="en-US" smtClean="0"/>
              <a:t>2</a:t>
            </a:fld>
            <a:endParaRPr lang="en-US" dirty="0"/>
          </a:p>
        </p:txBody>
      </p:sp>
    </p:spTree>
    <p:extLst>
      <p:ext uri="{BB962C8B-B14F-4D97-AF65-F5344CB8AC3E}">
        <p14:creationId xmlns:p14="http://schemas.microsoft.com/office/powerpoint/2010/main" val="16682022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ext Placeholder 7"/>
          <p:cNvSpPr>
            <a:spLocks noGrp="1"/>
          </p:cNvSpPr>
          <p:nvPr>
            <p:ph type="body" idx="1"/>
          </p:nvPr>
        </p:nvSpPr>
        <p:spPr/>
        <p:txBody>
          <a:bodyPr/>
          <a:lstStyle/>
          <a:p>
            <a:r>
              <a:rPr lang="en-US" altLang="zh-CN" sz="2800" b="1" u="sng" dirty="0" smtClean="0"/>
              <a:t>Types of RAM</a:t>
            </a:r>
            <a:endParaRPr lang="zh-CN" altLang="en-US" sz="2800" b="1" u="sng" dirty="0"/>
          </a:p>
        </p:txBody>
      </p:sp>
      <p:sp>
        <p:nvSpPr>
          <p:cNvPr id="1048667" name="Text Placeholder 9"/>
          <p:cNvSpPr>
            <a:spLocks noGrp="1"/>
          </p:cNvSpPr>
          <p:nvPr>
            <p:ph type="body" sz="quarter" idx="14"/>
          </p:nvPr>
        </p:nvSpPr>
        <p:spPr>
          <a:xfrm>
            <a:off x="381022" y="1964638"/>
            <a:ext cx="14249378" cy="4078455"/>
          </a:xfrm>
        </p:spPr>
        <p:txBody>
          <a:bodyPr>
            <a:normAutofit fontScale="77500" lnSpcReduction="20000"/>
          </a:bodyPr>
          <a:lstStyle/>
          <a:p>
            <a:r>
              <a:rPr lang="en-US" b="1" dirty="0"/>
              <a:t>RAM - Overview </a:t>
            </a:r>
            <a:endParaRPr lang="en-US" dirty="0"/>
          </a:p>
          <a:p>
            <a:r>
              <a:rPr lang="en-US" dirty="0"/>
              <a:t>• SRAM (static) </a:t>
            </a:r>
          </a:p>
          <a:p>
            <a:r>
              <a:rPr lang="en-US" dirty="0"/>
              <a:t>– Formed from internal latches - 6 transistors per bit. – Latch will store information as long as power supplied. – Inherently synchronous. – </a:t>
            </a:r>
            <a:r>
              <a:rPr lang="en-US" dirty="0" err="1"/>
              <a:t>Integrable</a:t>
            </a:r>
            <a:r>
              <a:rPr lang="en-US" dirty="0"/>
              <a:t>. – Fast , 12 ns access time direct from Farnell – Fast, 4 ns access time in ECL from Cypress – On chip caches, off chip caches, HD caches,... </a:t>
            </a:r>
          </a:p>
          <a:p>
            <a:r>
              <a:rPr lang="en-US" dirty="0"/>
              <a:t>2525 </a:t>
            </a:r>
          </a:p>
          <a:p>
            <a:r>
              <a:rPr lang="en-US" b="1" dirty="0"/>
              <a:t>RAM - Overview </a:t>
            </a:r>
            <a:endParaRPr lang="en-US" dirty="0"/>
          </a:p>
          <a:p>
            <a:r>
              <a:rPr lang="en-US" dirty="0"/>
              <a:t>• DRAM (dynamic) </a:t>
            </a:r>
          </a:p>
          <a:p>
            <a:r>
              <a:rPr lang="en-US" dirty="0"/>
              <a:t>– Storage of charge on a capacitor gated by a transistor – 1 </a:t>
            </a:r>
            <a:r>
              <a:rPr lang="en-US" dirty="0" err="1"/>
              <a:t>ish</a:t>
            </a:r>
            <a:r>
              <a:rPr lang="en-US" dirty="0"/>
              <a:t> transistor per bit. – High packing density, large cheap memory, – Cheap + economies of scale = very cheap. Commodity item. – Less </a:t>
            </a:r>
            <a:r>
              <a:rPr lang="en-US" dirty="0" err="1"/>
              <a:t>integrable</a:t>
            </a:r>
            <a:r>
              <a:rPr lang="en-US" dirty="0"/>
              <a:t> – Seriously faster than hard disk, 70 ns direct from Farnell – Main memory – These days most DRAM is also synchronous SDRAM </a:t>
            </a:r>
          </a:p>
          <a:p>
            <a:r>
              <a:rPr lang="en-US" dirty="0"/>
              <a:t/>
            </a:r>
            <a:br>
              <a:rPr lang="en-US" dirty="0"/>
            </a:br>
            <a:endParaRPr dirty="0"/>
          </a:p>
        </p:txBody>
      </p:sp>
      <p:sp>
        <p:nvSpPr>
          <p:cNvPr id="104866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69" name="Slide Number Placeholder 5"/>
          <p:cNvSpPr>
            <a:spLocks noGrp="1"/>
          </p:cNvSpPr>
          <p:nvPr>
            <p:ph type="sldNum" sz="quarter" idx="12"/>
          </p:nvPr>
        </p:nvSpPr>
        <p:spPr/>
        <p:txBody>
          <a:bodyPr/>
          <a:lstStyle/>
          <a:p>
            <a:fld id="{19A725F3-83D0-4529-A15C-9D644B8C51E0}" type="slidenum">
              <a:rPr lang="en-US" smtClean="0"/>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21</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graphicFrame>
        <p:nvGraphicFramePr>
          <p:cNvPr id="12" name="Table 11"/>
          <p:cNvGraphicFramePr>
            <a:graphicFrameLocks noGrp="1"/>
          </p:cNvGraphicFramePr>
          <p:nvPr>
            <p:extLst>
              <p:ext uri="{D42A27DB-BD31-4B8C-83A1-F6EECF244321}">
                <p14:modId xmlns:p14="http://schemas.microsoft.com/office/powerpoint/2010/main" val="322314801"/>
              </p:ext>
            </p:extLst>
          </p:nvPr>
        </p:nvGraphicFramePr>
        <p:xfrm>
          <a:off x="365759" y="0"/>
          <a:ext cx="13845542" cy="7351713"/>
        </p:xfrm>
        <a:graphic>
          <a:graphicData uri="http://schemas.openxmlformats.org/drawingml/2006/table">
            <a:tbl>
              <a:tblPr/>
              <a:tblGrid>
                <a:gridCol w="914301"/>
                <a:gridCol w="914301"/>
                <a:gridCol w="914301"/>
                <a:gridCol w="914301"/>
                <a:gridCol w="914301"/>
                <a:gridCol w="914301"/>
                <a:gridCol w="914301"/>
                <a:gridCol w="914301"/>
                <a:gridCol w="6531134"/>
              </a:tblGrid>
              <a:tr h="205747">
                <a:tc gridSpan="7">
                  <a:txBody>
                    <a:bodyPr/>
                    <a:lstStyle/>
                    <a:p>
                      <a:pPr algn="l"/>
                      <a:r>
                        <a:rPr lang="en-US" sz="600" b="0">
                          <a:effectLst/>
                        </a:rPr>
                        <a:t>Memory Product Comparison</a:t>
                      </a:r>
                    </a:p>
                  </a:txBody>
                  <a:tcPr marL="6951" marR="6951" marT="27803" marB="27803" anchor="ctr">
                    <a:lnL>
                      <a:noFill/>
                    </a:lnL>
                    <a:lnR>
                      <a:noFill/>
                    </a:lnR>
                    <a:lnT>
                      <a:noFill/>
                    </a:lnT>
                    <a:lnB w="9525" cap="flat" cmpd="sng" algn="ctr">
                      <a:solidFill>
                        <a:srgbClr val="E1E1E1"/>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600"/>
                    </a:p>
                  </a:txBody>
                  <a:tcPr marL="22242" marR="22242" marT="11121" marB="11121">
                    <a:lnL>
                      <a:noFill/>
                    </a:lnL>
                  </a:tcPr>
                </a:tc>
                <a:tc>
                  <a:txBody>
                    <a:bodyPr/>
                    <a:lstStyle/>
                    <a:p>
                      <a:endParaRPr lang="en-US" sz="600"/>
                    </a:p>
                  </a:txBody>
                  <a:tcPr marL="22242" marR="22242" marT="11121" marB="11121"/>
                </a:tc>
              </a:tr>
              <a:tr h="727644">
                <a:tc>
                  <a:txBody>
                    <a:bodyPr/>
                    <a:lstStyle/>
                    <a:p>
                      <a:pPr algn="l"/>
                      <a:r>
                        <a:rPr lang="en-US" sz="600">
                          <a:effectLst/>
                        </a:rPr>
                        <a:t> </a:t>
                      </a: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u="none" strike="noStrike">
                          <a:solidFill>
                            <a:srgbClr val="EE2A24"/>
                          </a:solidFill>
                          <a:effectLst/>
                          <a:hlinkClick r:id="rId2"/>
                        </a:rPr>
                        <a:t>Serial</a:t>
                      </a:r>
                      <a:br>
                        <a:rPr lang="en-US" sz="600" u="none" strike="noStrike">
                          <a:solidFill>
                            <a:srgbClr val="EE2A24"/>
                          </a:solidFill>
                          <a:effectLst/>
                          <a:hlinkClick r:id="rId2"/>
                        </a:rPr>
                      </a:br>
                      <a:r>
                        <a:rPr lang="en-US" sz="600" u="none" strike="noStrike">
                          <a:solidFill>
                            <a:srgbClr val="EE2A24"/>
                          </a:solidFill>
                          <a:effectLst/>
                          <a:hlinkClick r:id="rId2"/>
                        </a:rPr>
                        <a:t>EEPROM</a:t>
                      </a:r>
                      <a:endParaRPr lang="en-US" sz="600">
                        <a:effectLst/>
                      </a:endParaRP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u="none" strike="noStrike">
                          <a:solidFill>
                            <a:srgbClr val="EE2A24"/>
                          </a:solidFill>
                          <a:effectLst/>
                          <a:hlinkClick r:id="rId3"/>
                        </a:rPr>
                        <a:t>Parallel</a:t>
                      </a:r>
                      <a:br>
                        <a:rPr lang="en-US" sz="600" u="none" strike="noStrike">
                          <a:solidFill>
                            <a:srgbClr val="EE2A24"/>
                          </a:solidFill>
                          <a:effectLst/>
                          <a:hlinkClick r:id="rId3"/>
                        </a:rPr>
                      </a:br>
                      <a:r>
                        <a:rPr lang="en-US" sz="600" u="none" strike="noStrike">
                          <a:solidFill>
                            <a:srgbClr val="EE2A24"/>
                          </a:solidFill>
                          <a:effectLst/>
                          <a:hlinkClick r:id="rId3"/>
                        </a:rPr>
                        <a:t>EEPROM</a:t>
                      </a:r>
                      <a:endParaRPr lang="en-US" sz="600">
                        <a:effectLst/>
                      </a:endParaRP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u="none" strike="noStrike">
                          <a:solidFill>
                            <a:srgbClr val="EE2A24"/>
                          </a:solidFill>
                          <a:effectLst/>
                          <a:hlinkClick r:id="rId4"/>
                        </a:rPr>
                        <a:t>OTP</a:t>
                      </a:r>
                      <a:br>
                        <a:rPr lang="en-US" sz="600" u="none" strike="noStrike">
                          <a:solidFill>
                            <a:srgbClr val="EE2A24"/>
                          </a:solidFill>
                          <a:effectLst/>
                          <a:hlinkClick r:id="rId4"/>
                        </a:rPr>
                      </a:br>
                      <a:r>
                        <a:rPr lang="en-US" sz="600" u="none" strike="noStrike">
                          <a:solidFill>
                            <a:srgbClr val="EE2A24"/>
                          </a:solidFill>
                          <a:effectLst/>
                          <a:hlinkClick r:id="rId4"/>
                        </a:rPr>
                        <a:t>EPROM</a:t>
                      </a:r>
                      <a:endParaRPr lang="en-US" sz="600">
                        <a:effectLst/>
                      </a:endParaRP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u="none" strike="noStrike">
                          <a:solidFill>
                            <a:srgbClr val="EE2A24"/>
                          </a:solidFill>
                          <a:effectLst/>
                          <a:hlinkClick r:id="rId5"/>
                        </a:rPr>
                        <a:t>Serial</a:t>
                      </a:r>
                      <a:br>
                        <a:rPr lang="en-US" sz="600" u="none" strike="noStrike">
                          <a:solidFill>
                            <a:srgbClr val="EE2A24"/>
                          </a:solidFill>
                          <a:effectLst/>
                          <a:hlinkClick r:id="rId5"/>
                        </a:rPr>
                      </a:br>
                      <a:r>
                        <a:rPr lang="en-US" sz="600" u="none" strike="noStrike">
                          <a:solidFill>
                            <a:srgbClr val="EE2A24"/>
                          </a:solidFill>
                          <a:effectLst/>
                          <a:hlinkClick r:id="rId5"/>
                        </a:rPr>
                        <a:t>Flash</a:t>
                      </a:r>
                      <a:endParaRPr lang="en-US" sz="600">
                        <a:effectLst/>
                      </a:endParaRP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u="none" strike="noStrike">
                          <a:solidFill>
                            <a:srgbClr val="EE2A24"/>
                          </a:solidFill>
                          <a:effectLst/>
                          <a:hlinkClick r:id="rId6"/>
                        </a:rPr>
                        <a:t>Parallel</a:t>
                      </a:r>
                      <a:br>
                        <a:rPr lang="en-US" sz="600" u="none" strike="noStrike">
                          <a:solidFill>
                            <a:srgbClr val="EE2A24"/>
                          </a:solidFill>
                          <a:effectLst/>
                          <a:hlinkClick r:id="rId6"/>
                        </a:rPr>
                      </a:br>
                      <a:r>
                        <a:rPr lang="en-US" sz="600" u="none" strike="noStrike">
                          <a:solidFill>
                            <a:srgbClr val="EE2A24"/>
                          </a:solidFill>
                          <a:effectLst/>
                          <a:hlinkClick r:id="rId6"/>
                        </a:rPr>
                        <a:t>Flash</a:t>
                      </a:r>
                      <a:endParaRPr lang="en-US" sz="600">
                        <a:effectLst/>
                      </a:endParaRP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u="none" strike="noStrike">
                          <a:solidFill>
                            <a:srgbClr val="EE2A24"/>
                          </a:solidFill>
                          <a:effectLst/>
                          <a:hlinkClick r:id="rId7"/>
                        </a:rPr>
                        <a:t>Serial</a:t>
                      </a:r>
                      <a:br>
                        <a:rPr lang="en-US" sz="600" u="none" strike="noStrike">
                          <a:solidFill>
                            <a:srgbClr val="EE2A24"/>
                          </a:solidFill>
                          <a:effectLst/>
                          <a:hlinkClick r:id="rId7"/>
                        </a:rPr>
                      </a:br>
                      <a:r>
                        <a:rPr lang="en-US" sz="600" u="none" strike="noStrike">
                          <a:solidFill>
                            <a:srgbClr val="EE2A24"/>
                          </a:solidFill>
                          <a:effectLst/>
                          <a:hlinkClick r:id="rId7"/>
                        </a:rPr>
                        <a:t>SRAM</a:t>
                      </a:r>
                      <a:endParaRPr lang="en-US" sz="600">
                        <a:effectLst/>
                      </a:endParaRP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u="none" strike="noStrike">
                          <a:solidFill>
                            <a:srgbClr val="EE2A24"/>
                          </a:solidFill>
                          <a:effectLst/>
                          <a:hlinkClick r:id="rId7"/>
                        </a:rPr>
                        <a:t>Serial</a:t>
                      </a:r>
                      <a:br>
                        <a:rPr lang="en-US" sz="600" u="none" strike="noStrike">
                          <a:solidFill>
                            <a:srgbClr val="EE2A24"/>
                          </a:solidFill>
                          <a:effectLst/>
                          <a:hlinkClick r:id="rId7"/>
                        </a:rPr>
                      </a:br>
                      <a:r>
                        <a:rPr lang="en-US" sz="600" u="none" strike="noStrike">
                          <a:solidFill>
                            <a:srgbClr val="EE2A24"/>
                          </a:solidFill>
                          <a:effectLst/>
                          <a:hlinkClick r:id="rId7"/>
                        </a:rPr>
                        <a:t>NVSRAM</a:t>
                      </a:r>
                      <a:endParaRPr lang="en-US" sz="600">
                        <a:effectLst/>
                      </a:endParaRPr>
                    </a:p>
                  </a:txBody>
                  <a:tcPr marL="34754" marR="34754" marT="27803" marB="27803" anchor="ctr">
                    <a:lnL>
                      <a:noFill/>
                    </a:lnL>
                    <a:lnR>
                      <a:noFill/>
                    </a:lnR>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u="none" strike="noStrike">
                          <a:solidFill>
                            <a:srgbClr val="EE2A24"/>
                          </a:solidFill>
                          <a:effectLst/>
                          <a:hlinkClick r:id="rId8"/>
                        </a:rPr>
                        <a:t>Serial</a:t>
                      </a:r>
                      <a:br>
                        <a:rPr lang="en-US" sz="600" u="none" strike="noStrike">
                          <a:solidFill>
                            <a:srgbClr val="EE2A24"/>
                          </a:solidFill>
                          <a:effectLst/>
                          <a:hlinkClick r:id="rId8"/>
                        </a:rPr>
                      </a:br>
                      <a:r>
                        <a:rPr lang="en-US" sz="600" u="none" strike="noStrike">
                          <a:solidFill>
                            <a:srgbClr val="EE2A24"/>
                          </a:solidFill>
                          <a:effectLst/>
                          <a:hlinkClick r:id="rId8"/>
                        </a:rPr>
                        <a:t>EERAM</a:t>
                      </a:r>
                      <a:endParaRPr lang="en-US" sz="600">
                        <a:effectLst/>
                      </a:endParaRPr>
                    </a:p>
                  </a:txBody>
                  <a:tcPr marL="34754" marR="6951" marT="27803" marB="27803" anchor="ctr">
                    <a:lnL>
                      <a:noFill/>
                    </a:lnL>
                    <a:lnR>
                      <a:noFill/>
                    </a:lnR>
                    <a:lnB w="9525" cap="flat" cmpd="sng" algn="ctr">
                      <a:solidFill>
                        <a:srgbClr val="E1E1E1"/>
                      </a:solidFill>
                      <a:prstDash val="solid"/>
                      <a:round/>
                      <a:headEnd type="none" w="med" len="med"/>
                      <a:tailEnd type="none" w="med" len="med"/>
                    </a:lnB>
                    <a:solidFill>
                      <a:srgbClr val="FFFFFF"/>
                    </a:solidFill>
                  </a:tcPr>
                </a:tc>
              </a:tr>
              <a:tr h="727644">
                <a:tc>
                  <a:txBody>
                    <a:bodyPr/>
                    <a:lstStyle/>
                    <a:p>
                      <a:pPr algn="l"/>
                      <a:r>
                        <a:rPr lang="en-US" sz="600" b="1">
                          <a:effectLst/>
                        </a:rPr>
                        <a:t>Clock Frequency</a:t>
                      </a:r>
                      <a:endParaRPr lang="en-US" sz="600">
                        <a:effectLst/>
                      </a:endParaRP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0.4 - 20 MHz</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70 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45 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20 - 104 MHz</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45 - 70 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16 - 20 MHz</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16 - 20 MHz</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 MHz</a:t>
                      </a:r>
                    </a:p>
                  </a:txBody>
                  <a:tcPr marL="34754" marR="6951"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r>
              <a:tr h="336222">
                <a:tc>
                  <a:txBody>
                    <a:bodyPr/>
                    <a:lstStyle/>
                    <a:p>
                      <a:pPr algn="l"/>
                      <a:r>
                        <a:rPr lang="en-US" sz="600" b="1">
                          <a:effectLst/>
                        </a:rPr>
                        <a:t>Cost/Bit</a:t>
                      </a:r>
                      <a:endParaRPr lang="en-US" sz="600">
                        <a:effectLst/>
                      </a:endParaRP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High</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High</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High</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Low</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Low</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Medium</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Medium</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Low</a:t>
                      </a:r>
                    </a:p>
                  </a:txBody>
                  <a:tcPr marL="34754" marR="6951"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r>
              <a:tr h="466695">
                <a:tc>
                  <a:txBody>
                    <a:bodyPr/>
                    <a:lstStyle/>
                    <a:p>
                      <a:pPr algn="l"/>
                      <a:r>
                        <a:rPr lang="en-US" sz="600" b="1">
                          <a:effectLst/>
                        </a:rPr>
                        <a:t>Read Times</a:t>
                      </a:r>
                      <a:endParaRPr lang="en-US" sz="600">
                        <a:effectLst/>
                      </a:endParaRP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Medium</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Fast</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Fast</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Medium</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Fast</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Medium</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Medium</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Medium</a:t>
                      </a:r>
                    </a:p>
                  </a:txBody>
                  <a:tcPr marL="34754" marR="6951"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r>
              <a:tr h="597170">
                <a:tc>
                  <a:txBody>
                    <a:bodyPr/>
                    <a:lstStyle/>
                    <a:p>
                      <a:pPr algn="l"/>
                      <a:r>
                        <a:rPr lang="en-US" sz="600" b="1">
                          <a:effectLst/>
                        </a:rPr>
                        <a:t>Write Times</a:t>
                      </a:r>
                      <a:endParaRPr lang="en-US" sz="600">
                        <a:effectLst/>
                      </a:endParaRP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Medium</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Fast</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NA</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Medium</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Fast</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Instantaneous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Instantaneous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Instantaneous</a:t>
                      </a:r>
                    </a:p>
                  </a:txBody>
                  <a:tcPr marL="34754" marR="6951"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r>
              <a:tr h="597170">
                <a:tc>
                  <a:txBody>
                    <a:bodyPr/>
                    <a:lstStyle/>
                    <a:p>
                      <a:pPr algn="l"/>
                      <a:r>
                        <a:rPr lang="en-US" sz="600" b="1">
                          <a:effectLst/>
                        </a:rPr>
                        <a:t>Pin Count</a:t>
                      </a:r>
                      <a:endParaRPr lang="en-US" sz="600">
                        <a:effectLst/>
                      </a:endParaRP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8 pins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28 and 32 pins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28+ pins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8 pins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32 and 48 pins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8 pins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8 pins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8 pins</a:t>
                      </a:r>
                    </a:p>
                  </a:txBody>
                  <a:tcPr marL="34754" marR="6951"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r>
              <a:tr h="858118">
                <a:tc>
                  <a:txBody>
                    <a:bodyPr/>
                    <a:lstStyle/>
                    <a:p>
                      <a:pPr algn="l"/>
                      <a:r>
                        <a:rPr lang="en-US" sz="600" b="1">
                          <a:effectLst/>
                        </a:rPr>
                        <a:t>Data Retention</a:t>
                      </a:r>
                      <a:endParaRPr lang="en-US" sz="600">
                        <a:effectLst/>
                      </a:endParaRP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200+ Years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10</a:t>
                      </a:r>
                      <a:br>
                        <a:rPr lang="en-US" sz="600">
                          <a:effectLst/>
                        </a:rPr>
                      </a:br>
                      <a:r>
                        <a:rPr lang="en-US" sz="600">
                          <a:effectLst/>
                        </a:rPr>
                        <a:t>Years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10</a:t>
                      </a:r>
                      <a:br>
                        <a:rPr lang="en-US" sz="600">
                          <a:effectLst/>
                        </a:rPr>
                      </a:br>
                      <a:r>
                        <a:rPr lang="en-US" sz="600">
                          <a:effectLst/>
                        </a:rPr>
                        <a:t>Years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dirty="0">
                          <a:effectLst/>
                        </a:rPr>
                        <a:t>100+ Years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100+ Years</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Volatile</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20+ Years(with battery)</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dirty="0">
                          <a:effectLst/>
                        </a:rPr>
                        <a:t>200+ Years</a:t>
                      </a:r>
                    </a:p>
                  </a:txBody>
                  <a:tcPr marL="34754" marR="6951"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r>
              <a:tr h="727644">
                <a:tc>
                  <a:txBody>
                    <a:bodyPr/>
                    <a:lstStyle/>
                    <a:p>
                      <a:pPr algn="l"/>
                      <a:r>
                        <a:rPr lang="en-US" sz="600" b="1">
                          <a:effectLst/>
                        </a:rPr>
                        <a:t>Typ. Standby Current</a:t>
                      </a:r>
                      <a:endParaRPr lang="en-US" sz="600">
                        <a:effectLst/>
                      </a:endParaRP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 µA</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200 µA</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100 µA</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~15 µA</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~30 µA</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 µA</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 µA</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~40 µA</a:t>
                      </a:r>
                    </a:p>
                  </a:txBody>
                  <a:tcPr marL="34754" marR="6951"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r>
              <a:tr h="1380015">
                <a:tc>
                  <a:txBody>
                    <a:bodyPr/>
                    <a:lstStyle/>
                    <a:p>
                      <a:pPr algn="l"/>
                      <a:r>
                        <a:rPr lang="en-US" sz="600" b="1">
                          <a:effectLst/>
                        </a:rPr>
                        <a:t>Voltage</a:t>
                      </a:r>
                      <a:endParaRPr lang="en-US" sz="600">
                        <a:effectLst/>
                      </a:endParaRP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1.7 V - 5.5V</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2.7V, 5V</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2.7V, 5V</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1.65V - 1.95V, 2.7V - 3.6V, 2.3V - 3.6V</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1.65V - 1.95V, 2.7V - 3.6V, 4.5V - 5.5V</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1.65V - 1.95V, 2.5V - 5.5V</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2.5V - 5.5V</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2.7V - 3.6V, 4.5V - 5.5V</a:t>
                      </a:r>
                    </a:p>
                  </a:txBody>
                  <a:tcPr marL="34754" marR="6951"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r>
              <a:tr h="727644">
                <a:tc>
                  <a:txBody>
                    <a:bodyPr/>
                    <a:lstStyle/>
                    <a:p>
                      <a:pPr algn="l"/>
                      <a:r>
                        <a:rPr lang="en-US" sz="600" b="1">
                          <a:effectLst/>
                        </a:rPr>
                        <a:t>Temperature</a:t>
                      </a:r>
                      <a:endParaRPr lang="en-US" sz="600">
                        <a:effectLst/>
                      </a:endParaRPr>
                    </a:p>
                  </a:txBody>
                  <a:tcPr marL="6951"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-40°C to +125°C</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-55°C to +125°C</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-55°C to +125°C</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-40°C to +105°C</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-40°C to +85°C</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-40°C to +85°C</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a:effectLst/>
                        </a:rPr>
                        <a:t>-40°C to +85°C</a:t>
                      </a:r>
                    </a:p>
                  </a:txBody>
                  <a:tcPr marL="34754" marR="34754"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c>
                  <a:txBody>
                    <a:bodyPr/>
                    <a:lstStyle/>
                    <a:p>
                      <a:pPr algn="l"/>
                      <a:r>
                        <a:rPr lang="en-US" sz="600" dirty="0">
                          <a:effectLst/>
                        </a:rPr>
                        <a:t>-40°C to +85°C</a:t>
                      </a:r>
                    </a:p>
                  </a:txBody>
                  <a:tcPr marL="34754" marR="6951" marT="27803" marB="27803" anchor="ctr">
                    <a:lnL>
                      <a:noFill/>
                    </a:lnL>
                    <a:lnR>
                      <a:noFill/>
                    </a:lnR>
                    <a:lnT w="9525" cap="flat" cmpd="sng" algn="ctr">
                      <a:solidFill>
                        <a:srgbClr val="E1E1E1"/>
                      </a:solidFill>
                      <a:prstDash val="solid"/>
                      <a:round/>
                      <a:headEnd type="none" w="med" len="med"/>
                      <a:tailEnd type="none" w="med" len="med"/>
                    </a:lnT>
                    <a:lnB w="9525" cap="flat" cmpd="sng" algn="ctr">
                      <a:solidFill>
                        <a:srgbClr val="E1E1E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238353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C4A84-7C60-4089-A564-A39ABE05C7C0}" type="datetime1">
              <a:rPr lang="en-US" smtClean="0"/>
              <a:t>12/19/2018</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t>22</a:t>
            </a:fld>
            <a:endParaRPr lang="en-US" dirty="0"/>
          </a:p>
        </p:txBody>
      </p:sp>
      <p:sp>
        <p:nvSpPr>
          <p:cNvPr id="4" name="Text Placeholder 3"/>
          <p:cNvSpPr>
            <a:spLocks noGrp="1"/>
          </p:cNvSpPr>
          <p:nvPr>
            <p:ph type="body" sz="quarter" idx="13"/>
          </p:nvPr>
        </p:nvSpPr>
        <p:spPr/>
        <p:txBody>
          <a:bodyPr/>
          <a:lstStyle/>
          <a:p>
            <a:r>
              <a:rPr lang="en-US" altLang="zh-CN" sz="3600" dirty="0" smtClean="0"/>
              <a:t>As an embedded engineer</a:t>
            </a:r>
          </a:p>
          <a:p>
            <a:endParaRPr lang="en-US" dirty="0"/>
          </a:p>
        </p:txBody>
      </p:sp>
    </p:spTree>
    <p:extLst>
      <p:ext uri="{BB962C8B-B14F-4D97-AF65-F5344CB8AC3E}">
        <p14:creationId xmlns:p14="http://schemas.microsoft.com/office/powerpoint/2010/main" val="15694479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C4A84-7C60-4089-A564-A39ABE05C7C0}" type="datetime1">
              <a:rPr lang="en-US" smtClean="0"/>
              <a:t>12/19/2018</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t>23</a:t>
            </a:fld>
            <a:endParaRPr lang="en-US" dirty="0"/>
          </a:p>
        </p:txBody>
      </p:sp>
      <p:sp>
        <p:nvSpPr>
          <p:cNvPr id="5" name="Rectangle 1">
            <a:hlinkClick r:id="rId2"/>
          </p:cNvPr>
          <p:cNvSpPr>
            <a:spLocks noChangeArrowheads="1"/>
          </p:cNvSpPr>
          <p:nvPr/>
        </p:nvSpPr>
        <p:spPr bwMode="auto">
          <a:xfrm>
            <a:off x="6249988" y="1920875"/>
            <a:ext cx="2141537" cy="0"/>
          </a:xfrm>
          <a:prstGeom prst="rect">
            <a:avLst/>
          </a:prstGeom>
          <a:solidFill>
            <a:srgbClr val="26232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smtClean="0">
                <a:ln>
                  <a:noFill/>
                </a:ln>
                <a:solidFill>
                  <a:srgbClr val="DFDFDF"/>
                </a:solidFill>
                <a:effectLst/>
                <a:latin typeface="Arial" panose="020B0604020202020204" pitchFamily="34" charset="0"/>
                <a:ea typeface="Open Sans"/>
              </a:rPr>
              <a:t/>
            </a:r>
            <a:br>
              <a:rPr kumimoji="0" lang="en-US" altLang="en-US" sz="800" b="0" i="0" u="none" strike="noStrike" cap="none" normalizeH="0" baseline="0" smtClean="0">
                <a:ln>
                  <a:noFill/>
                </a:ln>
                <a:solidFill>
                  <a:srgbClr val="DFDFDF"/>
                </a:solidFill>
                <a:effectLst/>
                <a:latin typeface="Arial" panose="020B0604020202020204" pitchFamily="34" charset="0"/>
                <a:ea typeface="Open Sans"/>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86435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Date Placeholder 1"/>
          <p:cNvSpPr>
            <a:spLocks noGrp="1"/>
          </p:cNvSpPr>
          <p:nvPr>
            <p:ph type="dt" sz="half" idx="10"/>
          </p:nvPr>
        </p:nvSpPr>
        <p:spPr>
          <a:xfrm>
            <a:off x="914400" y="7818120"/>
            <a:ext cx="731520" cy="274320"/>
          </a:xfrm>
        </p:spPr>
        <p:txBody>
          <a:bodyPr/>
          <a:lstStyle/>
          <a:p>
            <a:fld id="{C9C5368D-7FF2-49BD-AC76-A9E58FB7F250}" type="datetime1">
              <a:rPr lang="en-US" smtClean="0"/>
              <a:t>12/19/2018</a:t>
            </a:fld>
            <a:endParaRPr lang="en-US" dirty="0"/>
          </a:p>
        </p:txBody>
      </p:sp>
      <p:sp>
        <p:nvSpPr>
          <p:cNvPr id="1048606" name="Slide Number Placeholder 2"/>
          <p:cNvSpPr>
            <a:spLocks noGrp="1"/>
          </p:cNvSpPr>
          <p:nvPr>
            <p:ph type="sldNum" sz="quarter" idx="12"/>
          </p:nvPr>
        </p:nvSpPr>
        <p:spPr>
          <a:xfrm>
            <a:off x="365760" y="7818120"/>
            <a:ext cx="365760" cy="274320"/>
          </a:xfrm>
        </p:spPr>
        <p:txBody>
          <a:bodyPr/>
          <a:lstStyle/>
          <a:p>
            <a:fld id="{19A725F3-83D0-4529-A15C-9D644B8C51E0}" type="slidenum">
              <a:rPr lang="en-US" smtClean="0"/>
              <a:t>24</a:t>
            </a:fld>
            <a:endParaRPr lang="en-US" dirty="0"/>
          </a:p>
        </p:txBody>
      </p:sp>
      <p:sp>
        <p:nvSpPr>
          <p:cNvPr id="1048607" name="Text Placeholder 3"/>
          <p:cNvSpPr>
            <a:spLocks noGrp="1"/>
          </p:cNvSpPr>
          <p:nvPr>
            <p:ph type="body" sz="quarter" idx="13"/>
          </p:nvPr>
        </p:nvSpPr>
        <p:spPr/>
        <p:txBody>
          <a:bodyPr/>
          <a:lstStyle/>
          <a:p>
            <a:r>
              <a:rPr lang="en-US" dirty="0" smtClean="0"/>
              <a:t>Thank You</a:t>
            </a:r>
            <a:endParaRPr lang="en-US" dirty="0"/>
          </a:p>
        </p:txBody>
      </p:sp>
      <p:sp>
        <p:nvSpPr>
          <p:cNvPr id="1048608" name="Text Placeholder 4"/>
          <p:cNvSpPr>
            <a:spLocks noGrp="1"/>
          </p:cNvSpPr>
          <p:nvPr>
            <p:ph type="body" sz="quarter" idx="14"/>
          </p:nvPr>
        </p:nvSpPr>
        <p:spPr/>
        <p:txBody>
          <a:bodyPr/>
          <a:lstStyle/>
          <a:p>
            <a:r>
              <a:rPr lang="en-US" dirty="0" smtClean="0"/>
              <a:t>www.kpit.com</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dirty="0" smtClean="0"/>
              <a:t>Memory</a:t>
            </a:r>
            <a:r>
              <a:rPr lang="en-US" dirty="0"/>
              <a:t/>
            </a:r>
            <a:br>
              <a:rPr lang="en-US" dirty="0"/>
            </a:b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r>
              <a:rPr lang="en-US" dirty="0"/>
              <a:t>Memory structures are crucial in digital design. </a:t>
            </a:r>
          </a:p>
          <a:p>
            <a:r>
              <a:rPr lang="en-US" dirty="0"/>
              <a:t>– ROM, PROM, EPROM, RAM, SRAM, (S)DRAM, RDRAM,.. </a:t>
            </a:r>
          </a:p>
          <a:p>
            <a:r>
              <a:rPr lang="en-US" dirty="0"/>
              <a:t>• All memory structures have an address bus and a data bus </a:t>
            </a:r>
          </a:p>
          <a:p>
            <a:r>
              <a:rPr lang="en-US" dirty="0"/>
              <a:t>– Possibly other control signals to control output etc. </a:t>
            </a:r>
          </a:p>
          <a:p>
            <a:r>
              <a:rPr lang="en-US" dirty="0"/>
              <a:t>• E.g. 4 Bit Address bus with 5 Bit Data Bus</a:t>
            </a:r>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3</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
        <p:nvSpPr>
          <p:cNvPr id="5" name="Rectangle 4"/>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091576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dirty="0"/>
              <a:t>memory classification</a:t>
            </a:r>
            <a:endParaRPr lang="zh-CN" altLang="en-US" dirty="0"/>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4</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
        <p:nvSpPr>
          <p:cNvPr id="2" name="Rectangle 1"/>
          <p:cNvSpPr/>
          <p:nvPr/>
        </p:nvSpPr>
        <p:spPr>
          <a:xfrm>
            <a:off x="7177181" y="3868579"/>
            <a:ext cx="276038" cy="492443"/>
          </a:xfrm>
          <a:prstGeom prst="rect">
            <a:avLst/>
          </a:prstGeom>
        </p:spPr>
        <p:txBody>
          <a:bodyPr wrap="none">
            <a:spAutoFit/>
          </a:bodyPr>
          <a:lstStyle/>
          <a:p>
            <a:r>
              <a:rPr lang="en-US" dirty="0"/>
              <a:t> </a:t>
            </a:r>
          </a:p>
        </p:txBody>
      </p:sp>
      <p:sp>
        <p:nvSpPr>
          <p:cNvPr id="6" name="Rectangle 5"/>
          <p:cNvSpPr/>
          <p:nvPr/>
        </p:nvSpPr>
        <p:spPr>
          <a:xfrm>
            <a:off x="7177181" y="3868579"/>
            <a:ext cx="276038" cy="492443"/>
          </a:xfrm>
          <a:prstGeom prst="rect">
            <a:avLst/>
          </a:prstGeom>
        </p:spPr>
        <p:txBody>
          <a:bodyPr wrap="none">
            <a:spAutoFit/>
          </a:bodyPr>
          <a:lstStyle/>
          <a:p>
            <a:r>
              <a:rPr lang="en-US" dirty="0"/>
              <a:t> </a:t>
            </a:r>
          </a:p>
        </p:txBody>
      </p:sp>
      <p:sp>
        <p:nvSpPr>
          <p:cNvPr id="7" name="Rectangle 6"/>
          <p:cNvSpPr/>
          <p:nvPr/>
        </p:nvSpPr>
        <p:spPr>
          <a:xfrm>
            <a:off x="7177181" y="3868579"/>
            <a:ext cx="276038" cy="492443"/>
          </a:xfrm>
          <a:prstGeom prst="rect">
            <a:avLst/>
          </a:prstGeom>
        </p:spPr>
        <p:txBody>
          <a:bodyPr wrap="none">
            <a:spAutoFit/>
          </a:bodyPr>
          <a:lstStyle/>
          <a:p>
            <a:r>
              <a:rPr lang="en-US" dirty="0"/>
              <a:t> </a:t>
            </a:r>
          </a:p>
        </p:txBody>
      </p:sp>
      <p:sp>
        <p:nvSpPr>
          <p:cNvPr id="9" name="Rectangle 8"/>
          <p:cNvSpPr/>
          <p:nvPr/>
        </p:nvSpPr>
        <p:spPr>
          <a:xfrm>
            <a:off x="7177180" y="3868579"/>
            <a:ext cx="3811661" cy="492443"/>
          </a:xfrm>
          <a:prstGeom prst="rect">
            <a:avLst/>
          </a:prstGeom>
        </p:spPr>
        <p:txBody>
          <a:bodyPr wrap="square">
            <a:spAutoFit/>
          </a:bodyPr>
          <a:lstStyle/>
          <a:p>
            <a:r>
              <a:rPr lang="en-US" dirty="0"/>
              <a:t> </a:t>
            </a:r>
          </a:p>
        </p:txBody>
      </p:sp>
      <p:sp>
        <p:nvSpPr>
          <p:cNvPr id="10" name="Rectangle 9"/>
          <p:cNvSpPr/>
          <p:nvPr/>
        </p:nvSpPr>
        <p:spPr>
          <a:xfrm>
            <a:off x="-138019" y="1527754"/>
            <a:ext cx="6314230" cy="1877437"/>
          </a:xfrm>
          <a:prstGeom prst="rect">
            <a:avLst/>
          </a:prstGeom>
        </p:spPr>
        <p:txBody>
          <a:bodyPr wrap="square">
            <a:spAutoFit/>
          </a:bodyPr>
          <a:lstStyle/>
          <a:p>
            <a:pPr algn="ctr"/>
            <a:r>
              <a:rPr lang="en-US" sz="3600" dirty="0">
                <a:solidFill>
                  <a:srgbClr val="000000"/>
                </a:solidFill>
                <a:latin typeface="Arial" panose="020B0604020202020204" pitchFamily="34" charset="0"/>
              </a:rPr>
              <a:t>Volatile memories</a:t>
            </a:r>
            <a:endParaRPr lang="en-US" dirty="0"/>
          </a:p>
          <a:p>
            <a:pPr algn="ctr"/>
            <a:r>
              <a:rPr lang="en-US" sz="2800" dirty="0">
                <a:solidFill>
                  <a:srgbClr val="000000"/>
                </a:solidFill>
                <a:latin typeface="Arial" panose="020B0604020202020204" pitchFamily="34" charset="0"/>
              </a:rPr>
              <a:t>Lose data when power down</a:t>
            </a:r>
            <a:endParaRPr lang="en-US" dirty="0"/>
          </a:p>
          <a:p>
            <a:r>
              <a:rPr lang="en-US" dirty="0"/>
              <a:t/>
            </a:r>
            <a:br>
              <a:rPr lang="en-US" dirty="0"/>
            </a:br>
            <a:endParaRPr lang="en-US" dirty="0"/>
          </a:p>
        </p:txBody>
      </p:sp>
    </p:spTree>
    <p:extLst>
      <p:ext uri="{BB962C8B-B14F-4D97-AF65-F5344CB8AC3E}">
        <p14:creationId xmlns:p14="http://schemas.microsoft.com/office/powerpoint/2010/main" val="2902763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C4A84-7C60-4089-A564-A39ABE05C7C0}" type="datetime1">
              <a:rPr lang="en-US" smtClean="0"/>
              <a:t>12/19/2018</a:t>
            </a:fld>
            <a:endParaRPr lang="en-US" dirty="0"/>
          </a:p>
        </p:txBody>
      </p:sp>
      <p:sp>
        <p:nvSpPr>
          <p:cNvPr id="3" name="Slide Number Placeholder 2"/>
          <p:cNvSpPr>
            <a:spLocks noGrp="1"/>
          </p:cNvSpPr>
          <p:nvPr>
            <p:ph type="sldNum" sz="quarter" idx="12"/>
          </p:nvPr>
        </p:nvSpPr>
        <p:spPr/>
        <p:txBody>
          <a:bodyPr/>
          <a:lstStyle/>
          <a:p>
            <a:fld id="{19A725F3-83D0-4529-A15C-9D644B8C51E0}" type="slidenum">
              <a:rPr lang="en-US" smtClean="0"/>
              <a:t>5</a:t>
            </a:fld>
            <a:endParaRPr lang="en-US" dirty="0"/>
          </a:p>
        </p:txBody>
      </p:sp>
      <p:sp>
        <p:nvSpPr>
          <p:cNvPr id="4" name="Text Placeholder 3"/>
          <p:cNvSpPr>
            <a:spLocks noGrp="1"/>
          </p:cNvSpPr>
          <p:nvPr>
            <p:ph type="body" sz="quarter" idx="13"/>
          </p:nvPr>
        </p:nvSpPr>
        <p:spPr/>
        <p:txBody>
          <a:bodyPr/>
          <a:lstStyle/>
          <a:p>
            <a:r>
              <a:rPr lang="en-US" sz="3600" dirty="0" smtClean="0"/>
              <a:t>Types of ROM </a:t>
            </a:r>
            <a:endParaRPr lang="en-US" dirty="0"/>
          </a:p>
        </p:txBody>
      </p:sp>
      <p:sp>
        <p:nvSpPr>
          <p:cNvPr id="5" name="Rectangle 4"/>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1833777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altLang="zh-CN" dirty="0" smtClean="0"/>
              <a:t>Types of ROM: PROM</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r>
              <a:rPr lang="en-US" dirty="0" smtClean="0"/>
              <a:t>Modified/Programmed only once </a:t>
            </a:r>
            <a:r>
              <a:rPr lang="en-US" dirty="0"/>
              <a:t>by a user. </a:t>
            </a:r>
          </a:p>
          <a:p>
            <a:r>
              <a:rPr lang="en-US" dirty="0"/>
              <a:t>PROM is a way of allowing a user to tailor a microcode program using a special machine called a PROM programmer . </a:t>
            </a:r>
          </a:p>
          <a:p>
            <a:r>
              <a:rPr lang="en-US" dirty="0"/>
              <a:t>This machine supplies an electrical current to specific cells in the ROM that effectively blows a fuse in them. </a:t>
            </a:r>
          </a:p>
          <a:p>
            <a:r>
              <a:rPr lang="en-US" dirty="0"/>
              <a:t>The process is known as burning the PROM</a:t>
            </a:r>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6</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pic>
        <p:nvPicPr>
          <p:cNvPr id="2050" name="Picture 2" descr="PR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361022"/>
            <a:ext cx="3070459" cy="28785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altLang="zh-CN" dirty="0" smtClean="0"/>
              <a:t>Types of ROM: EPROM</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r>
              <a:rPr lang="en-US" dirty="0"/>
              <a:t>EPROM chips can be rewritten many </a:t>
            </a:r>
            <a:r>
              <a:rPr lang="en-US" dirty="0" smtClean="0"/>
              <a:t>times</a:t>
            </a:r>
          </a:p>
          <a:p>
            <a:r>
              <a:rPr lang="en-US" dirty="0" smtClean="0"/>
              <a:t>EPROM </a:t>
            </a:r>
            <a:r>
              <a:rPr lang="en-US" dirty="0"/>
              <a:t>is erased using Ultra violet rays.</a:t>
            </a:r>
          </a:p>
          <a:p>
            <a:r>
              <a:rPr lang="en-US" dirty="0"/>
              <a:t>EPROM chip has to be removed from the computer circuit to erase and reprogram the computer </a:t>
            </a:r>
            <a:r>
              <a:rPr lang="en-US" dirty="0" smtClean="0"/>
              <a:t>BIOS</a:t>
            </a:r>
          </a:p>
          <a:p>
            <a:r>
              <a:rPr lang="en-US" dirty="0"/>
              <a:t>An EPROM eraser is not selective, it will erase the entire </a:t>
            </a:r>
            <a:r>
              <a:rPr lang="en-US" dirty="0" smtClean="0"/>
              <a:t>EPROM</a:t>
            </a:r>
          </a:p>
          <a:p>
            <a:r>
              <a:rPr lang="en-US" dirty="0"/>
              <a:t>To rewrite an EPROM, you must erase it first</a:t>
            </a:r>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7</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pic>
        <p:nvPicPr>
          <p:cNvPr id="3074" name="Picture 2" descr="Image result for EPROM memory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101" y="4728494"/>
            <a:ext cx="3057525" cy="2085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9886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altLang="zh-CN" dirty="0" smtClean="0"/>
              <a:t>Types of ROM: EEPROM</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r>
              <a:rPr lang="en-US" dirty="0"/>
              <a:t>EEPROM chip can be erased and reprogrammed in the computer circuit to erase and reprogram the content of computer BIOS.</a:t>
            </a:r>
          </a:p>
          <a:p>
            <a:r>
              <a:rPr lang="en-US" dirty="0"/>
              <a:t>EEPROM can be erased in the circuit by applying the special programming </a:t>
            </a:r>
            <a:r>
              <a:rPr lang="en-US" dirty="0" smtClean="0"/>
              <a:t>signals</a:t>
            </a:r>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8</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pic>
        <p:nvPicPr>
          <p:cNvPr id="9" name="Picture 2" descr="Image result for EEPROM memory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313669"/>
            <a:ext cx="3096126" cy="283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39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ext Placeholder 1"/>
          <p:cNvSpPr>
            <a:spLocks noGrp="1"/>
          </p:cNvSpPr>
          <p:nvPr>
            <p:ph type="body" idx="1"/>
          </p:nvPr>
        </p:nvSpPr>
        <p:spPr/>
        <p:txBody>
          <a:bodyPr/>
          <a:lstStyle/>
          <a:p>
            <a:r>
              <a:rPr lang="en-US" altLang="zh-CN" dirty="0" smtClean="0"/>
              <a:t>Types of EEPROM: Parallel EEPROM</a:t>
            </a:r>
            <a:endParaRPr lang="zh-CN" altLang="en-US" dirty="0"/>
          </a:p>
        </p:txBody>
      </p:sp>
      <p:sp>
        <p:nvSpPr>
          <p:cNvPr id="1048646" name="Text Placeholder 2"/>
          <p:cNvSpPr>
            <a:spLocks noGrp="1"/>
          </p:cNvSpPr>
          <p:nvPr>
            <p:ph type="body" sz="quarter" idx="13"/>
          </p:nvPr>
        </p:nvSpPr>
        <p:spPr/>
        <p:txBody>
          <a:bodyPr/>
          <a:lstStyle/>
          <a:p>
            <a:endParaRPr lang="en-US" b="1" dirty="0" smtClean="0"/>
          </a:p>
          <a:p>
            <a:endParaRPr lang="en-US" b="1" dirty="0"/>
          </a:p>
          <a:p>
            <a:r>
              <a:rPr lang="en-US" b="1" dirty="0" smtClean="0"/>
              <a:t>                                                                                                                       </a:t>
            </a:r>
            <a:endParaRPr lang="en-US" b="1" dirty="0"/>
          </a:p>
        </p:txBody>
      </p:sp>
      <p:sp>
        <p:nvSpPr>
          <p:cNvPr id="1048647" name="Text Placeholder 7"/>
          <p:cNvSpPr>
            <a:spLocks noGrp="1"/>
          </p:cNvSpPr>
          <p:nvPr>
            <p:ph type="body" sz="quarter" idx="14"/>
          </p:nvPr>
        </p:nvSpPr>
        <p:spPr>
          <a:xfrm>
            <a:off x="381023" y="1206467"/>
            <a:ext cx="14094394" cy="6266088"/>
          </a:xfrm>
        </p:spPr>
        <p:txBody>
          <a:bodyPr>
            <a:normAutofit/>
          </a:bodyPr>
          <a:lstStyle/>
          <a:p>
            <a:r>
              <a:rPr lang="en-US" dirty="0"/>
              <a:t>The serial access represents 90 percent of the overall EEPROM market, and parallel EEPROMs about 10 percent. Parallel</a:t>
            </a:r>
          </a:p>
          <a:p>
            <a:r>
              <a:rPr lang="en-US" dirty="0"/>
              <a:t>devices are available in higher densities (≥256Kbit), are generally faster, offer high endurance and reliability, </a:t>
            </a:r>
          </a:p>
          <a:p>
            <a:r>
              <a:rPr lang="en-US" dirty="0"/>
              <a:t>and are found mostly in the military market. They are pin compatible with EPROMs</a:t>
            </a:r>
          </a:p>
          <a:p>
            <a:r>
              <a:rPr lang="en-US" dirty="0"/>
              <a:t>and flash memory devices. </a:t>
            </a:r>
            <a:endParaRPr lang="en-US" dirty="0" smtClean="0"/>
          </a:p>
        </p:txBody>
      </p:sp>
      <p:sp>
        <p:nvSpPr>
          <p:cNvPr id="1048648" name="Date Placeholder 4"/>
          <p:cNvSpPr>
            <a:spLocks noGrp="1"/>
          </p:cNvSpPr>
          <p:nvPr>
            <p:ph type="dt" sz="half" idx="10"/>
          </p:nvPr>
        </p:nvSpPr>
        <p:spPr/>
        <p:txBody>
          <a:bodyPr/>
          <a:lstStyle/>
          <a:p>
            <a:fld id="{2AAA71ED-8F0A-4F74-A503-A1718E888FF0}" type="datetime1">
              <a:rPr lang="en-US" smtClean="0"/>
              <a:t>12/19/2018</a:t>
            </a:fld>
            <a:endParaRPr lang="en-US" dirty="0"/>
          </a:p>
        </p:txBody>
      </p:sp>
      <p:sp>
        <p:nvSpPr>
          <p:cNvPr id="1048649" name="Slide Number Placeholder 5"/>
          <p:cNvSpPr>
            <a:spLocks noGrp="1"/>
          </p:cNvSpPr>
          <p:nvPr>
            <p:ph type="sldNum" sz="quarter" idx="12"/>
          </p:nvPr>
        </p:nvSpPr>
        <p:spPr/>
        <p:txBody>
          <a:bodyPr/>
          <a:lstStyle/>
          <a:p>
            <a:fld id="{19A725F3-83D0-4529-A15C-9D644B8C51E0}" type="slidenum">
              <a:rPr lang="en-US" smtClean="0"/>
              <a:t>9</a:t>
            </a:fld>
            <a:endParaRPr lang="en-US" dirty="0"/>
          </a:p>
        </p:txBody>
      </p:sp>
      <p:sp>
        <p:nvSpPr>
          <p:cNvPr id="3" name="Rectangle 2"/>
          <p:cNvSpPr/>
          <p:nvPr/>
        </p:nvSpPr>
        <p:spPr>
          <a:xfrm>
            <a:off x="7177181" y="3868579"/>
            <a:ext cx="276038" cy="492443"/>
          </a:xfrm>
          <a:prstGeom prst="rect">
            <a:avLst/>
          </a:prstGeom>
        </p:spPr>
        <p:txBody>
          <a:bodyPr wrap="none">
            <a:spAutoFit/>
          </a:bodyPr>
          <a:lstStyle/>
          <a:p>
            <a:r>
              <a:rPr lang="en-US" dirty="0"/>
              <a:t> </a:t>
            </a:r>
          </a:p>
        </p:txBody>
      </p:sp>
      <p:sp>
        <p:nvSpPr>
          <p:cNvPr id="4" name="Rectangle 3"/>
          <p:cNvSpPr/>
          <p:nvPr/>
        </p:nvSpPr>
        <p:spPr>
          <a:xfrm>
            <a:off x="7177181" y="3868579"/>
            <a:ext cx="276038" cy="492443"/>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267501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KPIT Master 2013-2014">
  <a:themeElements>
    <a:clrScheme name="Custom 3">
      <a:dk1>
        <a:sysClr val="windowText" lastClr="000000"/>
      </a:dk1>
      <a:lt1>
        <a:sysClr val="window" lastClr="FFFFFF"/>
      </a:lt1>
      <a:dk2>
        <a:srgbClr val="0089CF"/>
      </a:dk2>
      <a:lt2>
        <a:srgbClr val="D7DF23"/>
      </a:lt2>
      <a:accent1>
        <a:srgbClr val="6ECDF5"/>
      </a:accent1>
      <a:accent2>
        <a:srgbClr val="004B91"/>
      </a:accent2>
      <a:accent3>
        <a:srgbClr val="FFF550"/>
      </a:accent3>
      <a:accent4>
        <a:srgbClr val="FAA519"/>
      </a:accent4>
      <a:accent5>
        <a:srgbClr val="828282"/>
      </a:accent5>
      <a:accent6>
        <a:srgbClr val="558732"/>
      </a:accent6>
      <a:hlink>
        <a:srgbClr val="0000B1"/>
      </a:hlink>
      <a:folHlink>
        <a:srgbClr val="F77916"/>
      </a:folHlink>
    </a:clrScheme>
    <a:fontScheme name="KPIT font theme">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2490</TotalTime>
  <Words>1276</Words>
  <Application>Microsoft Office PowerPoint</Application>
  <PresentationFormat>Custom</PresentationFormat>
  <Paragraphs>298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Open Sans</vt:lpstr>
      <vt:lpstr>Arial</vt:lpstr>
      <vt:lpstr>Calibri</vt:lpstr>
      <vt:lpstr>Segoe UI</vt:lpstr>
      <vt:lpstr>KPIT Master 2013-2014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zeemusic</dc:creator>
  <cp:lastModifiedBy>Vikas Rokade</cp:lastModifiedBy>
  <cp:revision>65</cp:revision>
  <dcterms:created xsi:type="dcterms:W3CDTF">2013-08-10T00:50:28Z</dcterms:created>
  <dcterms:modified xsi:type="dcterms:W3CDTF">2018-12-19T06:43:10Z</dcterms:modified>
</cp:coreProperties>
</file>