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6" r:id="rId6"/>
    <p:sldId id="287" r:id="rId7"/>
    <p:sldId id="288" r:id="rId8"/>
    <p:sldId id="289" r:id="rId9"/>
    <p:sldId id="290" r:id="rId10"/>
    <p:sldId id="291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326ED-03F7-52FD-96CF-FE22FC0E7B2D}" v="150" dt="2025-02-09T22:31:4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9" y="483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45312-89B7-BA85-FDA1-8DFF0D43F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B727D-8184-2827-BD1A-4DD3D19FD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C22DB-1D2D-1B1E-0EF0-91AFDB550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288A-B65A-CC81-9D0B-984B13512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0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6E1B-EC22-D448-D8EA-2C752A2C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27A76-0473-DD07-9758-9B27FEB7A8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38488-47BE-B3E9-6638-9D03191C6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45A-EDE9-FABF-03CF-415AABA0A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61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16138-15C2-BF73-7529-F4E03E438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DAEA8C-417A-9A49-5F76-8A9189827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832B7-1E6D-7A46-A2CA-C951ADA98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0A73-1CC8-2248-4C1F-E19A5BE86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7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E9757-D8DC-0529-E564-D6CEDAC18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CFBC3-732B-D676-BF68-82AFBBB47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52796-15FF-07D5-0029-608D72F8E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D823F-20AF-C23E-01C7-868A6506C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4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50C5-5256-2E16-CDB1-6B8BC46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3488C-45CB-BAC0-9A86-276C7CF703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CB54E5-0236-CDCF-FF53-04FAD1C7B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FE327-6548-AD85-773A-F7C72A3F5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0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0A138-3855-45F9-5737-839DBB1E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C8E00F-D1E6-7FE2-DD32-90A4BDB19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463C2-C343-6C3D-0756-B59D39D4D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332B-09BA-88CC-4021-BA117A731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42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25BBC-9EA7-0D47-4782-C5E20725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EC4B5C-53DE-45AE-8838-1B61796CF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F3373-CB25-C7BD-3EB1-707672452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A2AC6-3BEA-CF4B-70D9-630D582B1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6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2146" y="3339436"/>
            <a:ext cx="4941771" cy="3200400"/>
          </a:xfrm>
        </p:spPr>
        <p:txBody>
          <a:bodyPr anchor="ctr"/>
          <a:lstStyle/>
          <a:p>
            <a:r>
              <a:rPr lang="en-US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9524-F2CF-219E-56C2-F293D23D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E576-945E-E9B1-642D-899EAF90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Описание на проекта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0396-CA4B-5F31-4731-8CA30FFC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89902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0" err="1">
                <a:ea typeface="+mn-lt"/>
                <a:cs typeface="+mn-lt"/>
              </a:rPr>
              <a:t>Онлайн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магазин</a:t>
            </a:r>
            <a:r>
              <a:rPr lang="en-US" sz="2400" b="0" dirty="0">
                <a:ea typeface="+mn-lt"/>
                <a:cs typeface="+mn-lt"/>
              </a:rPr>
              <a:t>, </a:t>
            </a:r>
            <a:r>
              <a:rPr lang="en-US" sz="2400" b="0" err="1">
                <a:ea typeface="+mn-lt"/>
                <a:cs typeface="+mn-lt"/>
              </a:rPr>
              <a:t>който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предлага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продукти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покупка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от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потребителите</a:t>
            </a:r>
            <a:r>
              <a:rPr lang="en-US" sz="2400" b="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0" err="1">
                <a:ea typeface="+mn-lt"/>
                <a:cs typeface="+mn-lt"/>
              </a:rPr>
              <a:t>Потребителите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могат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да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разглеждат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продукти</a:t>
            </a:r>
            <a:r>
              <a:rPr lang="en-US" sz="2400" b="0" dirty="0">
                <a:ea typeface="+mn-lt"/>
                <a:cs typeface="+mn-lt"/>
              </a:rPr>
              <a:t>, </a:t>
            </a:r>
            <a:r>
              <a:rPr lang="en-US" sz="2400" b="0" err="1">
                <a:ea typeface="+mn-lt"/>
                <a:cs typeface="+mn-lt"/>
              </a:rPr>
              <a:t>да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добавят</a:t>
            </a:r>
            <a:r>
              <a:rPr lang="en-US" sz="2400" b="0" dirty="0">
                <a:ea typeface="+mn-lt"/>
                <a:cs typeface="+mn-lt"/>
              </a:rPr>
              <a:t> в </a:t>
            </a:r>
            <a:r>
              <a:rPr lang="en-US" sz="2400" b="0" err="1">
                <a:ea typeface="+mn-lt"/>
                <a:cs typeface="+mn-lt"/>
              </a:rPr>
              <a:t>кошницата</a:t>
            </a:r>
            <a:r>
              <a:rPr lang="en-US" sz="2400" b="0" dirty="0">
                <a:ea typeface="+mn-lt"/>
                <a:cs typeface="+mn-lt"/>
              </a:rPr>
              <a:t> и </a:t>
            </a:r>
            <a:r>
              <a:rPr lang="en-US" sz="2400" b="0" err="1">
                <a:ea typeface="+mn-lt"/>
                <a:cs typeface="+mn-lt"/>
              </a:rPr>
              <a:t>да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завършват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поръчки</a:t>
            </a:r>
            <a:r>
              <a:rPr lang="en-US" sz="2400" b="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Администраторите </a:t>
            </a:r>
            <a:r>
              <a:rPr lang="en-US" sz="2400" b="0" err="1">
                <a:ea typeface="+mn-lt"/>
                <a:cs typeface="+mn-lt"/>
              </a:rPr>
              <a:t>имат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възможност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да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управляват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продукти</a:t>
            </a:r>
            <a:r>
              <a:rPr lang="en-US" sz="2400" b="0" dirty="0">
                <a:ea typeface="+mn-lt"/>
                <a:cs typeface="+mn-lt"/>
              </a:rPr>
              <a:t>, </a:t>
            </a:r>
            <a:r>
              <a:rPr lang="en-US" sz="2400" b="0" err="1">
                <a:ea typeface="+mn-lt"/>
                <a:cs typeface="+mn-lt"/>
              </a:rPr>
              <a:t>категории</a:t>
            </a:r>
            <a:r>
              <a:rPr lang="en-US" sz="2400" b="0" dirty="0">
                <a:ea typeface="+mn-lt"/>
                <a:cs typeface="+mn-lt"/>
              </a:rPr>
              <a:t> и </a:t>
            </a:r>
            <a:r>
              <a:rPr lang="en-US" sz="2400" b="0" err="1">
                <a:ea typeface="+mn-lt"/>
                <a:cs typeface="+mn-lt"/>
              </a:rPr>
              <a:t>поръчки</a:t>
            </a:r>
            <a:r>
              <a:rPr lang="en-US" sz="2400" b="0" dirty="0">
                <a:ea typeface="+mn-lt"/>
                <a:cs typeface="+mn-lt"/>
              </a:rPr>
              <a:t>.</a:t>
            </a:r>
            <a:endParaRPr lang="en-US" sz="2400">
              <a:ea typeface="+mn-lt"/>
              <a:cs typeface="+mn-lt"/>
            </a:endParaRPr>
          </a:p>
          <a:p>
            <a:endParaRPr lang="en-US" sz="240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0508F35-2951-7DDD-B975-F7E22AFF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6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8DD31-D029-F4C0-D87E-B9277BD4C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C673-C38D-C959-2899-B70AA7EE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Архитектура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98268-759D-E34B-D848-27DF7B0D5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89902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Backend:</a:t>
            </a:r>
            <a:r>
              <a:rPr lang="en-US" sz="2400" b="0" dirty="0">
                <a:ea typeface="+mn-lt"/>
                <a:cs typeface="+mn-lt"/>
              </a:rPr>
              <a:t> Golang + Gin, PostgreSQL + GORM, JWT </a:t>
            </a:r>
            <a:r>
              <a:rPr lang="en-US" sz="2400" b="0" dirty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автентикация</a:t>
            </a:r>
            <a:r>
              <a:rPr lang="en-US" sz="2400" b="0" dirty="0">
                <a:ea typeface="+mn-lt"/>
                <a:cs typeface="+mn-lt"/>
              </a:rPr>
              <a:t> и Redis </a:t>
            </a:r>
            <a:r>
              <a:rPr lang="en-US" sz="2400" b="0" dirty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черен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списък</a:t>
            </a:r>
            <a:r>
              <a:rPr lang="en-US" sz="2400" b="0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 Frontend:</a:t>
            </a:r>
            <a:r>
              <a:rPr lang="en-US" sz="2400" b="0" dirty="0">
                <a:ea typeface="+mn-lt"/>
                <a:cs typeface="+mn-lt"/>
              </a:rPr>
              <a:t> Angular с Material Design </a:t>
            </a:r>
            <a:r>
              <a:rPr lang="en-US" sz="2400" b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съвременен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потребителски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интерфейс</a:t>
            </a:r>
            <a:r>
              <a:rPr lang="en-US" sz="2400" b="0" dirty="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API: RESTful API </a:t>
            </a:r>
            <a:r>
              <a:rPr lang="en-US" sz="2400" b="0" dirty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комуникация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между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клиента</a:t>
            </a:r>
            <a:r>
              <a:rPr lang="en-US" sz="2400" b="0" dirty="0">
                <a:ea typeface="+mn-lt"/>
                <a:cs typeface="+mn-lt"/>
              </a:rPr>
              <a:t> и </a:t>
            </a:r>
            <a:r>
              <a:rPr lang="en-US" sz="2400" b="0" dirty="0" err="1">
                <a:ea typeface="+mn-lt"/>
                <a:cs typeface="+mn-lt"/>
              </a:rPr>
              <a:t>сървъра</a:t>
            </a:r>
            <a:r>
              <a:rPr lang="en-US" sz="2400" b="0" dirty="0">
                <a:ea typeface="+mn-lt"/>
                <a:cs typeface="+mn-lt"/>
              </a:rPr>
              <a:t>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C7CBC6A-5B49-4478-DA8C-0C4F663D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697B-69AD-8573-91A0-FF64B0E1A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4869-5170-BECA-9675-80C3D408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Основни функционалности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627A-8938-07B0-10B1-BAFC79435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889902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Регистрация</a:t>
            </a:r>
            <a:r>
              <a:rPr lang="en-US" sz="2400" b="0" dirty="0">
                <a:ea typeface="+mn-lt"/>
                <a:cs typeface="+mn-lt"/>
              </a:rPr>
              <a:t> и </a:t>
            </a:r>
            <a:r>
              <a:rPr lang="en-US" sz="2400" b="0" dirty="0" err="1">
                <a:ea typeface="+mn-lt"/>
                <a:cs typeface="+mn-lt"/>
              </a:rPr>
              <a:t>вход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потребители</a:t>
            </a:r>
          </a:p>
          <a:p>
            <a:pPr>
              <a:buFont typeface="Arial"/>
              <a:buChar char="•"/>
            </a:pPr>
            <a:r>
              <a:rPr lang="en-US" sz="2400" b="0" dirty="0"/>
              <a:t> </a:t>
            </a:r>
            <a:r>
              <a:rPr lang="en-US" sz="2400" b="0" dirty="0" err="1">
                <a:ea typeface="+mn-lt"/>
                <a:cs typeface="+mn-lt"/>
              </a:rPr>
              <a:t>Управление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на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продукти</a:t>
            </a:r>
          </a:p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Управление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на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категории</a:t>
            </a:r>
            <a:endParaRPr lang="en-US" sz="2400" b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Количка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за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пазаруване</a:t>
            </a:r>
          </a:p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err="1">
                <a:ea typeface="+mn-lt"/>
                <a:cs typeface="+mn-lt"/>
              </a:rPr>
              <a:t>Поръчки</a:t>
            </a:r>
            <a:endParaRPr lang="en-US" sz="2400" b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Управление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на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адреси</a:t>
            </a:r>
            <a:r>
              <a:rPr lang="en-US" sz="2400" b="0" dirty="0">
                <a:ea typeface="+mn-lt"/>
                <a:cs typeface="+mn-lt"/>
              </a:rPr>
              <a:t>, </a:t>
            </a:r>
            <a:r>
              <a:rPr lang="en-US" sz="2400" b="0" dirty="0" err="1">
                <a:ea typeface="+mn-lt"/>
                <a:cs typeface="+mn-lt"/>
              </a:rPr>
              <a:t>платежни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карти</a:t>
            </a:r>
            <a:r>
              <a:rPr lang="en-US" sz="2400" b="0" dirty="0">
                <a:ea typeface="+mn-lt"/>
                <a:cs typeface="+mn-lt"/>
              </a:rPr>
              <a:t> и </a:t>
            </a:r>
            <a:r>
              <a:rPr lang="en-US" sz="2400" b="0" dirty="0" err="1">
                <a:ea typeface="+mn-lt"/>
                <a:cs typeface="+mn-lt"/>
              </a:rPr>
              <a:t>лични</a:t>
            </a:r>
            <a:r>
              <a:rPr lang="en-US" sz="2400" b="0" dirty="0">
                <a:ea typeface="+mn-lt"/>
                <a:cs typeface="+mn-lt"/>
              </a:rPr>
              <a:t> </a:t>
            </a:r>
            <a:r>
              <a:rPr lang="en-US" sz="2400" b="0" dirty="0" err="1">
                <a:ea typeface="+mn-lt"/>
                <a:cs typeface="+mn-lt"/>
              </a:rPr>
              <a:t>данни</a:t>
            </a:r>
            <a:endParaRPr lang="en-US" sz="2400" b="0" dirty="0" err="1">
              <a:latin typeface="Tenorite"/>
              <a:ea typeface="Calibri"/>
              <a:cs typeface="Calibri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24DCC81-C651-8B84-5FE5-84F95F2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8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3C98-6ACA-D8E0-2416-30BA2CB78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5E1B7B8-32E3-C395-B465-F54B34F3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ECCB42-BD36-3D58-93B1-28798EBB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"/>
            <a:ext cx="12191999" cy="68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C0811-AA83-1900-1233-2BC73F37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5BFC82C-D75B-584C-7BC2-D530147D6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6F982A-85AB-FB5A-B7F2-798686729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7"/>
            <a:ext cx="12191999" cy="68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27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D89E3-5752-18BE-1B75-F3E19D7A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65AECB-4F36-3B04-CC87-7FF96928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3"/>
            <a:ext cx="12192001" cy="6842189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EAAE538-D92E-F921-4999-2EDFB9B7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1055-0BA5-C87E-B786-F70AE5E92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">
            <a:extLst>
              <a:ext uri="{FF2B5EF4-FFF2-40B4-BE49-F238E27FC236}">
                <a16:creationId xmlns:a16="http://schemas.microsoft.com/office/drawing/2014/main" id="{FA22589A-118B-C132-DFC5-5C4878E4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49"/>
            <a:ext cx="12269164" cy="686129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253A8B-1F1D-DB1C-2F81-BE1CDB80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4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Widescreen</PresentationFormat>
  <Paragraphs>137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Online shop</vt:lpstr>
      <vt:lpstr>Описание на проекта</vt:lpstr>
      <vt:lpstr>Архитектура</vt:lpstr>
      <vt:lpstr>Основни функционалности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</cp:revision>
  <dcterms:created xsi:type="dcterms:W3CDTF">2025-02-09T22:22:28Z</dcterms:created>
  <dcterms:modified xsi:type="dcterms:W3CDTF">2025-02-09T22:32:31Z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