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13"/>
  </p:notesMasterIdLst>
  <p:sldIdLst>
    <p:sldId id="256" r:id="rId2"/>
    <p:sldId id="269" r:id="rId3"/>
    <p:sldId id="271" r:id="rId4"/>
    <p:sldId id="270" r:id="rId5"/>
    <p:sldId id="272" r:id="rId6"/>
    <p:sldId id="261" r:id="rId7"/>
    <p:sldId id="267" r:id="rId8"/>
    <p:sldId id="268" r:id="rId9"/>
    <p:sldId id="273" r:id="rId10"/>
    <p:sldId id="274"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3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hana P" userId="1d74e69144c976c8" providerId="LiveId" clId="{B21F2B70-1121-4794-A12A-F67312AE0658}"/>
    <pc:docChg chg="undo custSel addSld delSld modSld sldOrd modMainMaster">
      <pc:chgData name="Meghana P" userId="1d74e69144c976c8" providerId="LiveId" clId="{B21F2B70-1121-4794-A12A-F67312AE0658}" dt="2018-11-28T15:32:02.445" v="3822" actId="403"/>
      <pc:docMkLst>
        <pc:docMk/>
      </pc:docMkLst>
      <pc:sldChg chg="addSp delSp modSp setBg">
        <pc:chgData name="Meghana P" userId="1d74e69144c976c8" providerId="LiveId" clId="{B21F2B70-1121-4794-A12A-F67312AE0658}" dt="2018-11-27T15:27:04.923" v="1785" actId="2711"/>
        <pc:sldMkLst>
          <pc:docMk/>
          <pc:sldMk cId="2111517133" sldId="256"/>
        </pc:sldMkLst>
        <pc:spChg chg="del">
          <ac:chgData name="Meghana P" userId="1d74e69144c976c8" providerId="LiveId" clId="{B21F2B70-1121-4794-A12A-F67312AE0658}" dt="2018-11-26T13:23:21.352" v="0" actId="478"/>
          <ac:spMkLst>
            <pc:docMk/>
            <pc:sldMk cId="2111517133" sldId="256"/>
            <ac:spMk id="2" creationId="{00000000-0000-0000-0000-000000000000}"/>
          </ac:spMkLst>
        </pc:spChg>
        <pc:spChg chg="del">
          <ac:chgData name="Meghana P" userId="1d74e69144c976c8" providerId="LiveId" clId="{B21F2B70-1121-4794-A12A-F67312AE0658}" dt="2018-11-26T13:23:22.665" v="1" actId="478"/>
          <ac:spMkLst>
            <pc:docMk/>
            <pc:sldMk cId="2111517133" sldId="256"/>
            <ac:spMk id="3" creationId="{00000000-0000-0000-0000-000000000000}"/>
          </ac:spMkLst>
        </pc:spChg>
        <pc:spChg chg="add mod topLvl">
          <ac:chgData name="Meghana P" userId="1d74e69144c976c8" providerId="LiveId" clId="{B21F2B70-1121-4794-A12A-F67312AE0658}" dt="2018-11-26T14:35:38.505" v="1060" actId="165"/>
          <ac:spMkLst>
            <pc:docMk/>
            <pc:sldMk cId="2111517133" sldId="256"/>
            <ac:spMk id="8" creationId="{93129EBC-B2C1-4426-9FAE-BEA5C4182EB3}"/>
          </ac:spMkLst>
        </pc:spChg>
        <pc:spChg chg="add mod">
          <ac:chgData name="Meghana P" userId="1d74e69144c976c8" providerId="LiveId" clId="{B21F2B70-1121-4794-A12A-F67312AE0658}" dt="2018-11-26T14:32:21.080" v="1043" actId="403"/>
          <ac:spMkLst>
            <pc:docMk/>
            <pc:sldMk cId="2111517133" sldId="256"/>
            <ac:spMk id="9" creationId="{D15D3264-E7FB-4856-A676-533AC69AF8EB}"/>
          </ac:spMkLst>
        </pc:spChg>
        <pc:spChg chg="add mod">
          <ac:chgData name="Meghana P" userId="1d74e69144c976c8" providerId="LiveId" clId="{B21F2B70-1121-4794-A12A-F67312AE0658}" dt="2018-11-26T14:31:04.052" v="1026" actId="1076"/>
          <ac:spMkLst>
            <pc:docMk/>
            <pc:sldMk cId="2111517133" sldId="256"/>
            <ac:spMk id="10" creationId="{E1778AF4-9AE0-407A-A9E0-FECD019FD4DF}"/>
          </ac:spMkLst>
        </pc:spChg>
        <pc:spChg chg="add mod">
          <ac:chgData name="Meghana P" userId="1d74e69144c976c8" providerId="LiveId" clId="{B21F2B70-1121-4794-A12A-F67312AE0658}" dt="2018-11-26T14:31:33.298" v="1032" actId="113"/>
          <ac:spMkLst>
            <pc:docMk/>
            <pc:sldMk cId="2111517133" sldId="256"/>
            <ac:spMk id="11" creationId="{9A712C8F-B1E0-49FD-AD12-4B2D46F17F42}"/>
          </ac:spMkLst>
        </pc:spChg>
        <pc:spChg chg="add mod">
          <ac:chgData name="Meghana P" userId="1d74e69144c976c8" providerId="LiveId" clId="{B21F2B70-1121-4794-A12A-F67312AE0658}" dt="2018-11-27T15:26:49.039" v="1784" actId="2711"/>
          <ac:spMkLst>
            <pc:docMk/>
            <pc:sldMk cId="2111517133" sldId="256"/>
            <ac:spMk id="13" creationId="{8DA10E3D-89DA-4BF0-937E-63B02AFA4D44}"/>
          </ac:spMkLst>
        </pc:spChg>
        <pc:grpChg chg="add del mod">
          <ac:chgData name="Meghana P" userId="1d74e69144c976c8" providerId="LiveId" clId="{B21F2B70-1121-4794-A12A-F67312AE0658}" dt="2018-11-26T14:35:38.505" v="1060" actId="165"/>
          <ac:grpSpMkLst>
            <pc:docMk/>
            <pc:sldMk cId="2111517133" sldId="256"/>
            <ac:grpSpMk id="2" creationId="{0A2081C2-5578-4FDE-821F-05A2E9E9397E}"/>
          </ac:grpSpMkLst>
        </pc:grpChg>
        <pc:graphicFrameChg chg="add mod modGraphic">
          <ac:chgData name="Meghana P" userId="1d74e69144c976c8" providerId="LiveId" clId="{B21F2B70-1121-4794-A12A-F67312AE0658}" dt="2018-11-27T15:27:04.923" v="1785" actId="2711"/>
          <ac:graphicFrameMkLst>
            <pc:docMk/>
            <pc:sldMk cId="2111517133" sldId="256"/>
            <ac:graphicFrameMk id="12" creationId="{1234AC45-4F88-4069-97CF-6BC52F79AB96}"/>
          </ac:graphicFrameMkLst>
        </pc:graphicFrameChg>
        <pc:picChg chg="add del mod">
          <ac:chgData name="Meghana P" userId="1d74e69144c976c8" providerId="LiveId" clId="{B21F2B70-1121-4794-A12A-F67312AE0658}" dt="2018-11-26T13:24:04.626" v="8" actId="478"/>
          <ac:picMkLst>
            <pc:docMk/>
            <pc:sldMk cId="2111517133" sldId="256"/>
            <ac:picMk id="6" creationId="{3B66794E-3050-4600-90AB-66C93D6D8356}"/>
          </ac:picMkLst>
        </pc:picChg>
        <pc:picChg chg="add del mod">
          <ac:chgData name="Meghana P" userId="1d74e69144c976c8" providerId="LiveId" clId="{B21F2B70-1121-4794-A12A-F67312AE0658}" dt="2018-11-26T13:58:04.618" v="415" actId="478"/>
          <ac:picMkLst>
            <pc:docMk/>
            <pc:sldMk cId="2111517133" sldId="256"/>
            <ac:picMk id="7" creationId="{318F1039-5BE7-47FD-8EEC-025D4774AF8B}"/>
          </ac:picMkLst>
        </pc:picChg>
        <pc:picChg chg="add mod topLvl">
          <ac:chgData name="Meghana P" userId="1d74e69144c976c8" providerId="LiveId" clId="{B21F2B70-1121-4794-A12A-F67312AE0658}" dt="2018-11-26T14:35:38.505" v="1060" actId="165"/>
          <ac:picMkLst>
            <pc:docMk/>
            <pc:sldMk cId="2111517133" sldId="256"/>
            <ac:picMk id="14" creationId="{0E5AB4E5-6FCD-4204-A40C-55C9CA97B3F4}"/>
          </ac:picMkLst>
        </pc:picChg>
        <pc:cxnChg chg="add mod">
          <ac:chgData name="Meghana P" userId="1d74e69144c976c8" providerId="LiveId" clId="{B21F2B70-1121-4794-A12A-F67312AE0658}" dt="2018-11-26T14:29:43.133" v="1003" actId="1076"/>
          <ac:cxnSpMkLst>
            <pc:docMk/>
            <pc:sldMk cId="2111517133" sldId="256"/>
            <ac:cxnSpMk id="4" creationId="{CE2E1CB7-0DDE-48AA-A735-79994EE2AFE5}"/>
          </ac:cxnSpMkLst>
        </pc:cxnChg>
      </pc:sldChg>
      <pc:sldChg chg="modSp add">
        <pc:chgData name="Meghana P" userId="1d74e69144c976c8" providerId="LiveId" clId="{B21F2B70-1121-4794-A12A-F67312AE0658}" dt="2018-11-28T14:28:14.793" v="3203" actId="120"/>
        <pc:sldMkLst>
          <pc:docMk/>
          <pc:sldMk cId="1464580558" sldId="257"/>
        </pc:sldMkLst>
        <pc:spChg chg="mod">
          <ac:chgData name="Meghana P" userId="1d74e69144c976c8" providerId="LiveId" clId="{B21F2B70-1121-4794-A12A-F67312AE0658}" dt="2018-11-28T14:28:14.793" v="3203" actId="120"/>
          <ac:spMkLst>
            <pc:docMk/>
            <pc:sldMk cId="1464580558" sldId="257"/>
            <ac:spMk id="2" creationId="{44C606E4-0033-4ABB-B410-CC7FA1017D10}"/>
          </ac:spMkLst>
        </pc:spChg>
        <pc:spChg chg="mod">
          <ac:chgData name="Meghana P" userId="1d74e69144c976c8" providerId="LiveId" clId="{B21F2B70-1121-4794-A12A-F67312AE0658}" dt="2018-11-27T15:28:47.712" v="1794" actId="27636"/>
          <ac:spMkLst>
            <pc:docMk/>
            <pc:sldMk cId="1464580558" sldId="257"/>
            <ac:spMk id="3" creationId="{B550D62F-5AF8-498D-8CDB-43C446FF2314}"/>
          </ac:spMkLst>
        </pc:spChg>
      </pc:sldChg>
      <pc:sldChg chg="addSp delSp modSp add modTransition modAnim">
        <pc:chgData name="Meghana P" userId="1d74e69144c976c8" providerId="LiveId" clId="{B21F2B70-1121-4794-A12A-F67312AE0658}" dt="2018-11-28T07:09:42.164" v="1852" actId="14100"/>
        <pc:sldMkLst>
          <pc:docMk/>
          <pc:sldMk cId="2393922214" sldId="258"/>
        </pc:sldMkLst>
        <pc:spChg chg="mod">
          <ac:chgData name="Meghana P" userId="1d74e69144c976c8" providerId="LiveId" clId="{B21F2B70-1121-4794-A12A-F67312AE0658}" dt="2018-11-28T07:09:36.864" v="1851" actId="1076"/>
          <ac:spMkLst>
            <pc:docMk/>
            <pc:sldMk cId="2393922214" sldId="258"/>
            <ac:spMk id="2" creationId="{D6121A6B-88AD-4C20-8149-44A441FD4867}"/>
          </ac:spMkLst>
        </pc:spChg>
        <pc:spChg chg="del mod">
          <ac:chgData name="Meghana P" userId="1d74e69144c976c8" providerId="LiveId" clId="{B21F2B70-1121-4794-A12A-F67312AE0658}" dt="2018-11-28T06:54:48.468" v="1809" actId="478"/>
          <ac:spMkLst>
            <pc:docMk/>
            <pc:sldMk cId="2393922214" sldId="258"/>
            <ac:spMk id="3" creationId="{780BC062-FBBF-41E6-AF14-86396E91177F}"/>
          </ac:spMkLst>
        </pc:spChg>
        <pc:picChg chg="add mod">
          <ac:chgData name="Meghana P" userId="1d74e69144c976c8" providerId="LiveId" clId="{B21F2B70-1121-4794-A12A-F67312AE0658}" dt="2018-11-28T07:09:31.629" v="1850" actId="14100"/>
          <ac:picMkLst>
            <pc:docMk/>
            <pc:sldMk cId="2393922214" sldId="258"/>
            <ac:picMk id="8" creationId="{D8CA79D8-06AC-4542-B27B-39562DDE051C}"/>
          </ac:picMkLst>
        </pc:picChg>
        <pc:picChg chg="add mod">
          <ac:chgData name="Meghana P" userId="1d74e69144c976c8" providerId="LiveId" clId="{B21F2B70-1121-4794-A12A-F67312AE0658}" dt="2018-11-28T07:09:27.643" v="1849" actId="14100"/>
          <ac:picMkLst>
            <pc:docMk/>
            <pc:sldMk cId="2393922214" sldId="258"/>
            <ac:picMk id="10" creationId="{70AD6776-6541-456E-ABAD-BEB7D555A216}"/>
          </ac:picMkLst>
        </pc:picChg>
        <pc:picChg chg="add mod ord">
          <ac:chgData name="Meghana P" userId="1d74e69144c976c8" providerId="LiveId" clId="{B21F2B70-1121-4794-A12A-F67312AE0658}" dt="2018-11-28T07:09:42.164" v="1852" actId="14100"/>
          <ac:picMkLst>
            <pc:docMk/>
            <pc:sldMk cId="2393922214" sldId="258"/>
            <ac:picMk id="12" creationId="{0223E34B-3928-43AA-9313-829B0526E339}"/>
          </ac:picMkLst>
        </pc:picChg>
      </pc:sldChg>
      <pc:sldChg chg="addSp delSp modSp add ord">
        <pc:chgData name="Meghana P" userId="1d74e69144c976c8" providerId="LiveId" clId="{B21F2B70-1121-4794-A12A-F67312AE0658}" dt="2018-11-28T14:26:13.192" v="3186"/>
        <pc:sldMkLst>
          <pc:docMk/>
          <pc:sldMk cId="2877915848" sldId="259"/>
        </pc:sldMkLst>
        <pc:spChg chg="add del mod">
          <ac:chgData name="Meghana P" userId="1d74e69144c976c8" providerId="LiveId" clId="{B21F2B70-1121-4794-A12A-F67312AE0658}" dt="2018-11-28T07:46:00.379" v="2730" actId="1076"/>
          <ac:spMkLst>
            <pc:docMk/>
            <pc:sldMk cId="2877915848" sldId="259"/>
            <ac:spMk id="2" creationId="{0E53DECD-ABCD-4181-B130-7A69E84DFE6F}"/>
          </ac:spMkLst>
        </pc:spChg>
        <pc:spChg chg="add del mod">
          <ac:chgData name="Meghana P" userId="1d74e69144c976c8" providerId="LiveId" clId="{B21F2B70-1121-4794-A12A-F67312AE0658}" dt="2018-11-28T07:46:46.067" v="2745" actId="14100"/>
          <ac:spMkLst>
            <pc:docMk/>
            <pc:sldMk cId="2877915848" sldId="259"/>
            <ac:spMk id="3" creationId="{722066C5-E264-44DA-92A8-5D9CDF604398}"/>
          </ac:spMkLst>
        </pc:spChg>
        <pc:spChg chg="add del mod">
          <ac:chgData name="Meghana P" userId="1d74e69144c976c8" providerId="LiveId" clId="{B21F2B70-1121-4794-A12A-F67312AE0658}" dt="2018-11-28T07:36:19.934" v="2481" actId="478"/>
          <ac:spMkLst>
            <pc:docMk/>
            <pc:sldMk cId="2877915848" sldId="259"/>
            <ac:spMk id="8" creationId="{6753222D-EE8C-4A59-B1D1-7A7A405B04F8}"/>
          </ac:spMkLst>
        </pc:spChg>
        <pc:picChg chg="add mod ord">
          <ac:chgData name="Meghana P" userId="1d74e69144c976c8" providerId="LiveId" clId="{B21F2B70-1121-4794-A12A-F67312AE0658}" dt="2018-11-28T07:46:58.452" v="2747" actId="167"/>
          <ac:picMkLst>
            <pc:docMk/>
            <pc:sldMk cId="2877915848" sldId="259"/>
            <ac:picMk id="10" creationId="{46E8EA95-2521-43E8-8DD7-7059E94B29AD}"/>
          </ac:picMkLst>
        </pc:picChg>
      </pc:sldChg>
      <pc:sldChg chg="addSp delSp modSp add">
        <pc:chgData name="Meghana P" userId="1d74e69144c976c8" providerId="LiveId" clId="{B21F2B70-1121-4794-A12A-F67312AE0658}" dt="2018-11-28T15:07:03.128" v="3807" actId="20577"/>
        <pc:sldMkLst>
          <pc:docMk/>
          <pc:sldMk cId="1734712729" sldId="260"/>
        </pc:sldMkLst>
        <pc:spChg chg="mod">
          <ac:chgData name="Meghana P" userId="1d74e69144c976c8" providerId="LiveId" clId="{B21F2B70-1121-4794-A12A-F67312AE0658}" dt="2018-11-28T08:20:03.702" v="2960" actId="1076"/>
          <ac:spMkLst>
            <pc:docMk/>
            <pc:sldMk cId="1734712729" sldId="260"/>
            <ac:spMk id="2" creationId="{3E164C00-8BDE-4715-A8F8-108BE7ACD604}"/>
          </ac:spMkLst>
        </pc:spChg>
        <pc:spChg chg="del mod">
          <ac:chgData name="Meghana P" userId="1d74e69144c976c8" providerId="LiveId" clId="{B21F2B70-1121-4794-A12A-F67312AE0658}" dt="2018-11-28T06:35:11.253" v="1805" actId="478"/>
          <ac:spMkLst>
            <pc:docMk/>
            <pc:sldMk cId="1734712729" sldId="260"/>
            <ac:spMk id="3" creationId="{1F0EEA39-90E9-4A72-AAA0-5580E2E63652}"/>
          </ac:spMkLst>
        </pc:spChg>
        <pc:spChg chg="add del mod">
          <ac:chgData name="Meghana P" userId="1d74e69144c976c8" providerId="LiveId" clId="{B21F2B70-1121-4794-A12A-F67312AE0658}" dt="2018-11-28T08:25:23.375" v="3097" actId="478"/>
          <ac:spMkLst>
            <pc:docMk/>
            <pc:sldMk cId="1734712729" sldId="260"/>
            <ac:spMk id="7" creationId="{CD28BF71-A279-48F1-B3F1-131F638A4147}"/>
          </ac:spMkLst>
        </pc:spChg>
        <pc:graphicFrameChg chg="add del mod modGraphic">
          <ac:chgData name="Meghana P" userId="1d74e69144c976c8" providerId="LiveId" clId="{B21F2B70-1121-4794-A12A-F67312AE0658}" dt="2018-11-28T08:23:15.189" v="3005" actId="478"/>
          <ac:graphicFrameMkLst>
            <pc:docMk/>
            <pc:sldMk cId="1734712729" sldId="260"/>
            <ac:graphicFrameMk id="8" creationId="{AC1EEFEC-9774-4717-93ED-2FF7B8735713}"/>
          </ac:graphicFrameMkLst>
        </pc:graphicFrameChg>
        <pc:graphicFrameChg chg="add mod modGraphic">
          <ac:chgData name="Meghana P" userId="1d74e69144c976c8" providerId="LiveId" clId="{B21F2B70-1121-4794-A12A-F67312AE0658}" dt="2018-11-28T15:07:03.128" v="3807" actId="20577"/>
          <ac:graphicFrameMkLst>
            <pc:docMk/>
            <pc:sldMk cId="1734712729" sldId="260"/>
            <ac:graphicFrameMk id="9" creationId="{72A415FF-D692-43DF-8F7D-206C63382BE0}"/>
          </ac:graphicFrameMkLst>
        </pc:graphicFrameChg>
      </pc:sldChg>
      <pc:sldChg chg="addSp delSp modSp add">
        <pc:chgData name="Meghana P" userId="1d74e69144c976c8" providerId="LiveId" clId="{B21F2B70-1121-4794-A12A-F67312AE0658}" dt="2018-11-27T15:00:30.414" v="1125" actId="1076"/>
        <pc:sldMkLst>
          <pc:docMk/>
          <pc:sldMk cId="821834574" sldId="261"/>
        </pc:sldMkLst>
        <pc:spChg chg="mod">
          <ac:chgData name="Meghana P" userId="1d74e69144c976c8" providerId="LiveId" clId="{B21F2B70-1121-4794-A12A-F67312AE0658}" dt="2018-11-27T14:53:59.154" v="1088" actId="404"/>
          <ac:spMkLst>
            <pc:docMk/>
            <pc:sldMk cId="821834574" sldId="261"/>
            <ac:spMk id="2" creationId="{08775491-CC57-49C7-95A5-105BAF36C93F}"/>
          </ac:spMkLst>
        </pc:spChg>
        <pc:spChg chg="del">
          <ac:chgData name="Meghana P" userId="1d74e69144c976c8" providerId="LiveId" clId="{B21F2B70-1121-4794-A12A-F67312AE0658}" dt="2018-11-27T14:53:49.727" v="1083" actId="478"/>
          <ac:spMkLst>
            <pc:docMk/>
            <pc:sldMk cId="821834574" sldId="261"/>
            <ac:spMk id="3" creationId="{78E0D6BA-0D4E-4004-B701-34F3DF884049}"/>
          </ac:spMkLst>
        </pc:spChg>
        <pc:spChg chg="add">
          <ac:chgData name="Meghana P" userId="1d74e69144c976c8" providerId="LiveId" clId="{B21F2B70-1121-4794-A12A-F67312AE0658}" dt="2018-11-27T14:57:40.270" v="1099"/>
          <ac:spMkLst>
            <pc:docMk/>
            <pc:sldMk cId="821834574" sldId="261"/>
            <ac:spMk id="64" creationId="{C17B3B55-A34E-4F44-8B0B-63C08D4C7A42}"/>
          </ac:spMkLst>
        </pc:spChg>
        <pc:spChg chg="add">
          <ac:chgData name="Meghana P" userId="1d74e69144c976c8" providerId="LiveId" clId="{B21F2B70-1121-4794-A12A-F67312AE0658}" dt="2018-11-27T14:57:40.270" v="1099"/>
          <ac:spMkLst>
            <pc:docMk/>
            <pc:sldMk cId="821834574" sldId="261"/>
            <ac:spMk id="65" creationId="{1F804B05-F640-4149-A32D-1E19096AB515}"/>
          </ac:spMkLst>
        </pc:spChg>
        <pc:spChg chg="add">
          <ac:chgData name="Meghana P" userId="1d74e69144c976c8" providerId="LiveId" clId="{B21F2B70-1121-4794-A12A-F67312AE0658}" dt="2018-11-27T14:57:40.270" v="1099"/>
          <ac:spMkLst>
            <pc:docMk/>
            <pc:sldMk cId="821834574" sldId="261"/>
            <ac:spMk id="69" creationId="{76FE9717-AE2A-4FCC-BBAA-668860FF89F1}"/>
          </ac:spMkLst>
        </pc:spChg>
        <pc:spChg chg="add">
          <ac:chgData name="Meghana P" userId="1d74e69144c976c8" providerId="LiveId" clId="{B21F2B70-1121-4794-A12A-F67312AE0658}" dt="2018-11-27T14:57:40.270" v="1099"/>
          <ac:spMkLst>
            <pc:docMk/>
            <pc:sldMk cId="821834574" sldId="261"/>
            <ac:spMk id="70" creationId="{FD322D94-BE95-460C-9D86-1C29A7C5D597}"/>
          </ac:spMkLst>
        </pc:spChg>
        <pc:spChg chg="add">
          <ac:chgData name="Meghana P" userId="1d74e69144c976c8" providerId="LiveId" clId="{B21F2B70-1121-4794-A12A-F67312AE0658}" dt="2018-11-27T14:57:40.270" v="1099"/>
          <ac:spMkLst>
            <pc:docMk/>
            <pc:sldMk cId="821834574" sldId="261"/>
            <ac:spMk id="71" creationId="{8233A57A-9ABC-448F-9DE3-8E1C00F12E7B}"/>
          </ac:spMkLst>
        </pc:spChg>
        <pc:spChg chg="add">
          <ac:chgData name="Meghana P" userId="1d74e69144c976c8" providerId="LiveId" clId="{B21F2B70-1121-4794-A12A-F67312AE0658}" dt="2018-11-27T14:57:40.270" v="1099"/>
          <ac:spMkLst>
            <pc:docMk/>
            <pc:sldMk cId="821834574" sldId="261"/>
            <ac:spMk id="76" creationId="{DA68A71A-8F55-4E0B-AA1D-053B70FE60B5}"/>
          </ac:spMkLst>
        </pc:spChg>
        <pc:spChg chg="add">
          <ac:chgData name="Meghana P" userId="1d74e69144c976c8" providerId="LiveId" clId="{B21F2B70-1121-4794-A12A-F67312AE0658}" dt="2018-11-27T14:57:40.270" v="1099"/>
          <ac:spMkLst>
            <pc:docMk/>
            <pc:sldMk cId="821834574" sldId="261"/>
            <ac:spMk id="77" creationId="{561383B9-E497-42C6-9D00-7550DC2E9F94}"/>
          </ac:spMkLst>
        </pc:spChg>
        <pc:spChg chg="add">
          <ac:chgData name="Meghana P" userId="1d74e69144c976c8" providerId="LiveId" clId="{B21F2B70-1121-4794-A12A-F67312AE0658}" dt="2018-11-27T14:57:40.270" v="1099"/>
          <ac:spMkLst>
            <pc:docMk/>
            <pc:sldMk cId="821834574" sldId="261"/>
            <ac:spMk id="78" creationId="{B4A623EF-061E-4990-85C9-4D2B1DFE0148}"/>
          </ac:spMkLst>
        </pc:spChg>
        <pc:spChg chg="add">
          <ac:chgData name="Meghana P" userId="1d74e69144c976c8" providerId="LiveId" clId="{B21F2B70-1121-4794-A12A-F67312AE0658}" dt="2018-11-27T14:57:40.270" v="1099"/>
          <ac:spMkLst>
            <pc:docMk/>
            <pc:sldMk cId="821834574" sldId="261"/>
            <ac:spMk id="79" creationId="{3F670A63-78A2-492D-944C-43924A927D3B}"/>
          </ac:spMkLst>
        </pc:spChg>
        <pc:spChg chg="add">
          <ac:chgData name="Meghana P" userId="1d74e69144c976c8" providerId="LiveId" clId="{B21F2B70-1121-4794-A12A-F67312AE0658}" dt="2018-11-27T14:57:40.270" v="1099"/>
          <ac:spMkLst>
            <pc:docMk/>
            <pc:sldMk cId="821834574" sldId="261"/>
            <ac:spMk id="80" creationId="{5E67D025-CF52-449C-9D20-AC5ED893051D}"/>
          </ac:spMkLst>
        </pc:spChg>
        <pc:spChg chg="add">
          <ac:chgData name="Meghana P" userId="1d74e69144c976c8" providerId="LiveId" clId="{B21F2B70-1121-4794-A12A-F67312AE0658}" dt="2018-11-27T14:57:40.270" v="1099"/>
          <ac:spMkLst>
            <pc:docMk/>
            <pc:sldMk cId="821834574" sldId="261"/>
            <ac:spMk id="81" creationId="{F8B0767D-BA65-4F03-892A-09F74650F631}"/>
          </ac:spMkLst>
        </pc:spChg>
        <pc:spChg chg="add">
          <ac:chgData name="Meghana P" userId="1d74e69144c976c8" providerId="LiveId" clId="{B21F2B70-1121-4794-A12A-F67312AE0658}" dt="2018-11-27T14:57:40.270" v="1099"/>
          <ac:spMkLst>
            <pc:docMk/>
            <pc:sldMk cId="821834574" sldId="261"/>
            <ac:spMk id="82" creationId="{DE2C271B-8816-477D-9C74-861ED4155B74}"/>
          </ac:spMkLst>
        </pc:spChg>
        <pc:spChg chg="add">
          <ac:chgData name="Meghana P" userId="1d74e69144c976c8" providerId="LiveId" clId="{B21F2B70-1121-4794-A12A-F67312AE0658}" dt="2018-11-27T14:57:40.270" v="1099"/>
          <ac:spMkLst>
            <pc:docMk/>
            <pc:sldMk cId="821834574" sldId="261"/>
            <ac:spMk id="83" creationId="{05E8EF2C-B132-436D-B9A8-0BE390DE07F6}"/>
          </ac:spMkLst>
        </pc:spChg>
        <pc:spChg chg="add">
          <ac:chgData name="Meghana P" userId="1d74e69144c976c8" providerId="LiveId" clId="{B21F2B70-1121-4794-A12A-F67312AE0658}" dt="2018-11-27T14:57:40.270" v="1099"/>
          <ac:spMkLst>
            <pc:docMk/>
            <pc:sldMk cId="821834574" sldId="261"/>
            <ac:spMk id="84" creationId="{75BA9066-A250-46F1-8B41-CB024501D293}"/>
          </ac:spMkLst>
        </pc:spChg>
        <pc:spChg chg="add">
          <ac:chgData name="Meghana P" userId="1d74e69144c976c8" providerId="LiveId" clId="{B21F2B70-1121-4794-A12A-F67312AE0658}" dt="2018-11-27T14:57:40.270" v="1099"/>
          <ac:spMkLst>
            <pc:docMk/>
            <pc:sldMk cId="821834574" sldId="261"/>
            <ac:spMk id="86" creationId="{1CFABB36-F8CA-4C83-8D4A-E4B3CAE6DD12}"/>
          </ac:spMkLst>
        </pc:spChg>
        <pc:spChg chg="add">
          <ac:chgData name="Meghana P" userId="1d74e69144c976c8" providerId="LiveId" clId="{B21F2B70-1121-4794-A12A-F67312AE0658}" dt="2018-11-27T14:57:40.270" v="1099"/>
          <ac:spMkLst>
            <pc:docMk/>
            <pc:sldMk cId="821834574" sldId="261"/>
            <ac:spMk id="94" creationId="{5AA3BDA7-5220-4522-A229-C8A958F6C236}"/>
          </ac:spMkLst>
        </pc:spChg>
        <pc:spChg chg="add">
          <ac:chgData name="Meghana P" userId="1d74e69144c976c8" providerId="LiveId" clId="{B21F2B70-1121-4794-A12A-F67312AE0658}" dt="2018-11-27T14:57:40.270" v="1099"/>
          <ac:spMkLst>
            <pc:docMk/>
            <pc:sldMk cId="821834574" sldId="261"/>
            <ac:spMk id="96" creationId="{659CE30F-B541-418C-A925-C5654C989C9E}"/>
          </ac:spMkLst>
        </pc:spChg>
        <pc:spChg chg="add">
          <ac:chgData name="Meghana P" userId="1d74e69144c976c8" providerId="LiveId" clId="{B21F2B70-1121-4794-A12A-F67312AE0658}" dt="2018-11-27T14:57:40.270" v="1099"/>
          <ac:spMkLst>
            <pc:docMk/>
            <pc:sldMk cId="821834574" sldId="261"/>
            <ac:spMk id="106" creationId="{D23A48C0-2BDF-4702-A7C8-76FF9061B957}"/>
          </ac:spMkLst>
        </pc:spChg>
        <pc:spChg chg="add">
          <ac:chgData name="Meghana P" userId="1d74e69144c976c8" providerId="LiveId" clId="{B21F2B70-1121-4794-A12A-F67312AE0658}" dt="2018-11-27T14:57:40.270" v="1099"/>
          <ac:spMkLst>
            <pc:docMk/>
            <pc:sldMk cId="821834574" sldId="261"/>
            <ac:spMk id="107" creationId="{AF41DF0F-FDFB-40FE-A8C7-492ECCEF964B}"/>
          </ac:spMkLst>
        </pc:spChg>
        <pc:spChg chg="add">
          <ac:chgData name="Meghana P" userId="1d74e69144c976c8" providerId="LiveId" clId="{B21F2B70-1121-4794-A12A-F67312AE0658}" dt="2018-11-27T14:57:40.270" v="1099"/>
          <ac:spMkLst>
            <pc:docMk/>
            <pc:sldMk cId="821834574" sldId="261"/>
            <ac:spMk id="122" creationId="{85257299-21D6-4F3B-BE8C-B3BCA7F28D3D}"/>
          </ac:spMkLst>
        </pc:spChg>
        <pc:spChg chg="add">
          <ac:chgData name="Meghana P" userId="1d74e69144c976c8" providerId="LiveId" clId="{B21F2B70-1121-4794-A12A-F67312AE0658}" dt="2018-11-27T14:57:40.270" v="1099"/>
          <ac:spMkLst>
            <pc:docMk/>
            <pc:sldMk cId="821834574" sldId="261"/>
            <ac:spMk id="123" creationId="{D851092D-F13A-4F14-B5FC-5039821E2184}"/>
          </ac:spMkLst>
        </pc:spChg>
        <pc:spChg chg="add">
          <ac:chgData name="Meghana P" userId="1d74e69144c976c8" providerId="LiveId" clId="{B21F2B70-1121-4794-A12A-F67312AE0658}" dt="2018-11-27T14:57:40.270" v="1099"/>
          <ac:spMkLst>
            <pc:docMk/>
            <pc:sldMk cId="821834574" sldId="261"/>
            <ac:spMk id="124" creationId="{FC9D8AEE-A1B6-4582-BD45-57930C846DB3}"/>
          </ac:spMkLst>
        </pc:spChg>
        <pc:spChg chg="add">
          <ac:chgData name="Meghana P" userId="1d74e69144c976c8" providerId="LiveId" clId="{B21F2B70-1121-4794-A12A-F67312AE0658}" dt="2018-11-27T14:57:40.270" v="1099"/>
          <ac:spMkLst>
            <pc:docMk/>
            <pc:sldMk cId="821834574" sldId="261"/>
            <ac:spMk id="125" creationId="{EDA2324D-AD07-41E1-B9EC-FE9D82A5E6AC}"/>
          </ac:spMkLst>
        </pc:spChg>
        <pc:spChg chg="add mod ord">
          <ac:chgData name="Meghana P" userId="1d74e69144c976c8" providerId="LiveId" clId="{B21F2B70-1121-4794-A12A-F67312AE0658}" dt="2018-11-27T14:59:38.329" v="1118" actId="164"/>
          <ac:spMkLst>
            <pc:docMk/>
            <pc:sldMk cId="821834574" sldId="261"/>
            <ac:spMk id="126" creationId="{1F067B44-ECA7-44B2-A10B-40B56E266D05}"/>
          </ac:spMkLst>
        </pc:spChg>
        <pc:spChg chg="add mod">
          <ac:chgData name="Meghana P" userId="1d74e69144c976c8" providerId="LiveId" clId="{B21F2B70-1121-4794-A12A-F67312AE0658}" dt="2018-11-27T15:00:20.138" v="1124" actId="164"/>
          <ac:spMkLst>
            <pc:docMk/>
            <pc:sldMk cId="821834574" sldId="261"/>
            <ac:spMk id="128" creationId="{3CDACB22-8C54-4C32-BA0D-D63C382E69E7}"/>
          </ac:spMkLst>
        </pc:spChg>
        <pc:grpChg chg="add del mod">
          <ac:chgData name="Meghana P" userId="1d74e69144c976c8" providerId="LiveId" clId="{B21F2B70-1121-4794-A12A-F67312AE0658}" dt="2018-11-27T14:57:04.432" v="1098" actId="478"/>
          <ac:grpSpMkLst>
            <pc:docMk/>
            <pc:sldMk cId="821834574" sldId="261"/>
            <ac:grpSpMk id="7" creationId="{E8A3B170-66FD-4C7E-B174-CEF9365F9E77}"/>
          </ac:grpSpMkLst>
        </pc:grpChg>
        <pc:grpChg chg="add mod ord">
          <ac:chgData name="Meghana P" userId="1d74e69144c976c8" providerId="LiveId" clId="{B21F2B70-1121-4794-A12A-F67312AE0658}" dt="2018-11-27T14:59:38.329" v="1118" actId="164"/>
          <ac:grpSpMkLst>
            <pc:docMk/>
            <pc:sldMk cId="821834574" sldId="261"/>
            <ac:grpSpMk id="61" creationId="{2F9F8B1E-50B0-4FAA-8740-805EA8FA9469}"/>
          </ac:grpSpMkLst>
        </pc:grpChg>
        <pc:grpChg chg="add mod">
          <ac:chgData name="Meghana P" userId="1d74e69144c976c8" providerId="LiveId" clId="{B21F2B70-1121-4794-A12A-F67312AE0658}" dt="2018-11-27T14:57:40.270" v="1099"/>
          <ac:grpSpMkLst>
            <pc:docMk/>
            <pc:sldMk cId="821834574" sldId="261"/>
            <ac:grpSpMk id="62" creationId="{825A0E34-AB31-48F5-AB15-12BF8433508A}"/>
          </ac:grpSpMkLst>
        </pc:grpChg>
        <pc:grpChg chg="add mod">
          <ac:chgData name="Meghana P" userId="1d74e69144c976c8" providerId="LiveId" clId="{B21F2B70-1121-4794-A12A-F67312AE0658}" dt="2018-11-27T14:57:40.270" v="1099"/>
          <ac:grpSpMkLst>
            <pc:docMk/>
            <pc:sldMk cId="821834574" sldId="261"/>
            <ac:grpSpMk id="63" creationId="{BFCDF958-19F3-43C9-BBBC-D8EFF4C099BA}"/>
          </ac:grpSpMkLst>
        </pc:grpChg>
        <pc:grpChg chg="add mod">
          <ac:chgData name="Meghana P" userId="1d74e69144c976c8" providerId="LiveId" clId="{B21F2B70-1121-4794-A12A-F67312AE0658}" dt="2018-11-27T14:57:40.270" v="1099"/>
          <ac:grpSpMkLst>
            <pc:docMk/>
            <pc:sldMk cId="821834574" sldId="261"/>
            <ac:grpSpMk id="66" creationId="{158AB01A-EEE6-4BB6-A165-97FBEE9723E3}"/>
          </ac:grpSpMkLst>
        </pc:grpChg>
        <pc:grpChg chg="add mod">
          <ac:chgData name="Meghana P" userId="1d74e69144c976c8" providerId="LiveId" clId="{B21F2B70-1121-4794-A12A-F67312AE0658}" dt="2018-11-27T14:57:40.270" v="1099"/>
          <ac:grpSpMkLst>
            <pc:docMk/>
            <pc:sldMk cId="821834574" sldId="261"/>
            <ac:grpSpMk id="67" creationId="{825C00CF-BD86-4340-8958-B02B633163D5}"/>
          </ac:grpSpMkLst>
        </pc:grpChg>
        <pc:grpChg chg="add mod">
          <ac:chgData name="Meghana P" userId="1d74e69144c976c8" providerId="LiveId" clId="{B21F2B70-1121-4794-A12A-F67312AE0658}" dt="2018-11-27T14:57:40.270" v="1099"/>
          <ac:grpSpMkLst>
            <pc:docMk/>
            <pc:sldMk cId="821834574" sldId="261"/>
            <ac:grpSpMk id="68" creationId="{6EE14C9C-5E33-4DF9-9946-E3EA6B63F009}"/>
          </ac:grpSpMkLst>
        </pc:grpChg>
        <pc:grpChg chg="add mod">
          <ac:chgData name="Meghana P" userId="1d74e69144c976c8" providerId="LiveId" clId="{B21F2B70-1121-4794-A12A-F67312AE0658}" dt="2018-11-27T14:57:40.270" v="1099"/>
          <ac:grpSpMkLst>
            <pc:docMk/>
            <pc:sldMk cId="821834574" sldId="261"/>
            <ac:grpSpMk id="72" creationId="{E9E360BE-4E80-40FA-BA06-9C8E16DB947E}"/>
          </ac:grpSpMkLst>
        </pc:grpChg>
        <pc:grpChg chg="add mod">
          <ac:chgData name="Meghana P" userId="1d74e69144c976c8" providerId="LiveId" clId="{B21F2B70-1121-4794-A12A-F67312AE0658}" dt="2018-11-27T14:57:40.270" v="1099"/>
          <ac:grpSpMkLst>
            <pc:docMk/>
            <pc:sldMk cId="821834574" sldId="261"/>
            <ac:grpSpMk id="73" creationId="{8F722823-7E0B-41B7-A799-348CB5565B9B}"/>
          </ac:grpSpMkLst>
        </pc:grpChg>
        <pc:grpChg chg="add mod">
          <ac:chgData name="Meghana P" userId="1d74e69144c976c8" providerId="LiveId" clId="{B21F2B70-1121-4794-A12A-F67312AE0658}" dt="2018-11-27T14:57:40.270" v="1099"/>
          <ac:grpSpMkLst>
            <pc:docMk/>
            <pc:sldMk cId="821834574" sldId="261"/>
            <ac:grpSpMk id="74" creationId="{CE7E969A-8702-484C-B1C5-959A90D14E6B}"/>
          </ac:grpSpMkLst>
        </pc:grpChg>
        <pc:grpChg chg="add mod">
          <ac:chgData name="Meghana P" userId="1d74e69144c976c8" providerId="LiveId" clId="{B21F2B70-1121-4794-A12A-F67312AE0658}" dt="2018-11-27T14:57:40.270" v="1099"/>
          <ac:grpSpMkLst>
            <pc:docMk/>
            <pc:sldMk cId="821834574" sldId="261"/>
            <ac:grpSpMk id="75" creationId="{249AE12A-A1E4-4C77-8D0D-9F5CBE8EF017}"/>
          </ac:grpSpMkLst>
        </pc:grpChg>
        <pc:grpChg chg="add mod">
          <ac:chgData name="Meghana P" userId="1d74e69144c976c8" providerId="LiveId" clId="{B21F2B70-1121-4794-A12A-F67312AE0658}" dt="2018-11-27T14:57:40.270" v="1099"/>
          <ac:grpSpMkLst>
            <pc:docMk/>
            <pc:sldMk cId="821834574" sldId="261"/>
            <ac:grpSpMk id="85" creationId="{AFACA53B-6A8A-4865-8966-3A94AC0615FF}"/>
          </ac:grpSpMkLst>
        </pc:grpChg>
        <pc:grpChg chg="add mod">
          <ac:chgData name="Meghana P" userId="1d74e69144c976c8" providerId="LiveId" clId="{B21F2B70-1121-4794-A12A-F67312AE0658}" dt="2018-11-27T14:57:40.270" v="1099"/>
          <ac:grpSpMkLst>
            <pc:docMk/>
            <pc:sldMk cId="821834574" sldId="261"/>
            <ac:grpSpMk id="88" creationId="{F51E7D31-7AEA-423E-8DB3-2A3B165D8455}"/>
          </ac:grpSpMkLst>
        </pc:grpChg>
        <pc:grpChg chg="add mod">
          <ac:chgData name="Meghana P" userId="1d74e69144c976c8" providerId="LiveId" clId="{B21F2B70-1121-4794-A12A-F67312AE0658}" dt="2018-11-27T14:57:40.270" v="1099"/>
          <ac:grpSpMkLst>
            <pc:docMk/>
            <pc:sldMk cId="821834574" sldId="261"/>
            <ac:grpSpMk id="92" creationId="{448361A1-7DA0-4F6C-9AA4-37EDDDC671FC}"/>
          </ac:grpSpMkLst>
        </pc:grpChg>
        <pc:grpChg chg="add mod">
          <ac:chgData name="Meghana P" userId="1d74e69144c976c8" providerId="LiveId" clId="{B21F2B70-1121-4794-A12A-F67312AE0658}" dt="2018-11-27T14:57:40.270" v="1099"/>
          <ac:grpSpMkLst>
            <pc:docMk/>
            <pc:sldMk cId="821834574" sldId="261"/>
            <ac:grpSpMk id="93" creationId="{0A2C2065-EFC1-4CAD-9D7A-AE42BA1FB8CD}"/>
          </ac:grpSpMkLst>
        </pc:grpChg>
        <pc:grpChg chg="add mod">
          <ac:chgData name="Meghana P" userId="1d74e69144c976c8" providerId="LiveId" clId="{B21F2B70-1121-4794-A12A-F67312AE0658}" dt="2018-11-27T14:57:40.270" v="1099"/>
          <ac:grpSpMkLst>
            <pc:docMk/>
            <pc:sldMk cId="821834574" sldId="261"/>
            <ac:grpSpMk id="95" creationId="{35087662-D39E-4D7C-8234-7AD521BF3DFF}"/>
          </ac:grpSpMkLst>
        </pc:grpChg>
        <pc:grpChg chg="add mod">
          <ac:chgData name="Meghana P" userId="1d74e69144c976c8" providerId="LiveId" clId="{B21F2B70-1121-4794-A12A-F67312AE0658}" dt="2018-11-27T14:57:40.270" v="1099"/>
          <ac:grpSpMkLst>
            <pc:docMk/>
            <pc:sldMk cId="821834574" sldId="261"/>
            <ac:grpSpMk id="108" creationId="{9EEEF213-1CBB-4019-AE79-EC2B9D46F9B0}"/>
          </ac:grpSpMkLst>
        </pc:grpChg>
        <pc:grpChg chg="add mod">
          <ac:chgData name="Meghana P" userId="1d74e69144c976c8" providerId="LiveId" clId="{B21F2B70-1121-4794-A12A-F67312AE0658}" dt="2018-11-27T15:00:20.138" v="1124" actId="164"/>
          <ac:grpSpMkLst>
            <pc:docMk/>
            <pc:sldMk cId="821834574" sldId="261"/>
            <ac:grpSpMk id="127" creationId="{B48A3D6A-0399-4D4B-86CC-A1DC6825982D}"/>
          </ac:grpSpMkLst>
        </pc:grpChg>
        <pc:grpChg chg="add mod">
          <ac:chgData name="Meghana P" userId="1d74e69144c976c8" providerId="LiveId" clId="{B21F2B70-1121-4794-A12A-F67312AE0658}" dt="2018-11-27T15:00:30.414" v="1125" actId="1076"/>
          <ac:grpSpMkLst>
            <pc:docMk/>
            <pc:sldMk cId="821834574" sldId="261"/>
            <ac:grpSpMk id="129" creationId="{B05D330D-8E55-460B-9AA8-CC92C1A7D376}"/>
          </ac:grpSpMkLst>
        </pc:grpChg>
        <pc:cxnChg chg="add">
          <ac:chgData name="Meghana P" userId="1d74e69144c976c8" providerId="LiveId" clId="{B21F2B70-1121-4794-A12A-F67312AE0658}" dt="2018-11-27T14:57:40.270" v="1099"/>
          <ac:cxnSpMkLst>
            <pc:docMk/>
            <pc:sldMk cId="821834574" sldId="261"/>
            <ac:cxnSpMk id="87" creationId="{EC270C9D-F9F8-4663-94B9-C01149A19E28}"/>
          </ac:cxnSpMkLst>
        </pc:cxnChg>
        <pc:cxnChg chg="add">
          <ac:chgData name="Meghana P" userId="1d74e69144c976c8" providerId="LiveId" clId="{B21F2B70-1121-4794-A12A-F67312AE0658}" dt="2018-11-27T14:57:40.270" v="1099"/>
          <ac:cxnSpMkLst>
            <pc:docMk/>
            <pc:sldMk cId="821834574" sldId="261"/>
            <ac:cxnSpMk id="89" creationId="{A952872A-44D6-45D3-9CBE-C2AA37739840}"/>
          </ac:cxnSpMkLst>
        </pc:cxnChg>
        <pc:cxnChg chg="add">
          <ac:chgData name="Meghana P" userId="1d74e69144c976c8" providerId="LiveId" clId="{B21F2B70-1121-4794-A12A-F67312AE0658}" dt="2018-11-27T14:57:40.270" v="1099"/>
          <ac:cxnSpMkLst>
            <pc:docMk/>
            <pc:sldMk cId="821834574" sldId="261"/>
            <ac:cxnSpMk id="90" creationId="{C4529A13-78AE-4D3C-A748-ABE3D44D76EE}"/>
          </ac:cxnSpMkLst>
        </pc:cxnChg>
        <pc:cxnChg chg="add">
          <ac:chgData name="Meghana P" userId="1d74e69144c976c8" providerId="LiveId" clId="{B21F2B70-1121-4794-A12A-F67312AE0658}" dt="2018-11-27T14:57:40.270" v="1099"/>
          <ac:cxnSpMkLst>
            <pc:docMk/>
            <pc:sldMk cId="821834574" sldId="261"/>
            <ac:cxnSpMk id="91" creationId="{B35A9CF1-0914-45F1-A490-5CE4B92B8537}"/>
          </ac:cxnSpMkLst>
        </pc:cxnChg>
        <pc:cxnChg chg="add">
          <ac:chgData name="Meghana P" userId="1d74e69144c976c8" providerId="LiveId" clId="{B21F2B70-1121-4794-A12A-F67312AE0658}" dt="2018-11-27T14:57:40.270" v="1099"/>
          <ac:cxnSpMkLst>
            <pc:docMk/>
            <pc:sldMk cId="821834574" sldId="261"/>
            <ac:cxnSpMk id="97" creationId="{FA25199D-A7E3-4825-8308-C6FE0CABD3C6}"/>
          </ac:cxnSpMkLst>
        </pc:cxnChg>
        <pc:cxnChg chg="add">
          <ac:chgData name="Meghana P" userId="1d74e69144c976c8" providerId="LiveId" clId="{B21F2B70-1121-4794-A12A-F67312AE0658}" dt="2018-11-27T14:57:40.270" v="1099"/>
          <ac:cxnSpMkLst>
            <pc:docMk/>
            <pc:sldMk cId="821834574" sldId="261"/>
            <ac:cxnSpMk id="98" creationId="{7E96E829-1772-4930-B3FD-75BFFC34C632}"/>
          </ac:cxnSpMkLst>
        </pc:cxnChg>
        <pc:cxnChg chg="add">
          <ac:chgData name="Meghana P" userId="1d74e69144c976c8" providerId="LiveId" clId="{B21F2B70-1121-4794-A12A-F67312AE0658}" dt="2018-11-27T14:57:40.270" v="1099"/>
          <ac:cxnSpMkLst>
            <pc:docMk/>
            <pc:sldMk cId="821834574" sldId="261"/>
            <ac:cxnSpMk id="99" creationId="{E78C9F35-DF00-4BE3-B74E-126638E991E5}"/>
          </ac:cxnSpMkLst>
        </pc:cxnChg>
        <pc:cxnChg chg="add">
          <ac:chgData name="Meghana P" userId="1d74e69144c976c8" providerId="LiveId" clId="{B21F2B70-1121-4794-A12A-F67312AE0658}" dt="2018-11-27T14:57:40.270" v="1099"/>
          <ac:cxnSpMkLst>
            <pc:docMk/>
            <pc:sldMk cId="821834574" sldId="261"/>
            <ac:cxnSpMk id="100" creationId="{3525A24A-08B6-4AE4-9498-5D342F639175}"/>
          </ac:cxnSpMkLst>
        </pc:cxnChg>
        <pc:cxnChg chg="add">
          <ac:chgData name="Meghana P" userId="1d74e69144c976c8" providerId="LiveId" clId="{B21F2B70-1121-4794-A12A-F67312AE0658}" dt="2018-11-27T14:57:40.270" v="1099"/>
          <ac:cxnSpMkLst>
            <pc:docMk/>
            <pc:sldMk cId="821834574" sldId="261"/>
            <ac:cxnSpMk id="101" creationId="{4BE2F46E-3EEB-421B-B13D-83EAB794075A}"/>
          </ac:cxnSpMkLst>
        </pc:cxnChg>
        <pc:cxnChg chg="add">
          <ac:chgData name="Meghana P" userId="1d74e69144c976c8" providerId="LiveId" clId="{B21F2B70-1121-4794-A12A-F67312AE0658}" dt="2018-11-27T14:57:40.270" v="1099"/>
          <ac:cxnSpMkLst>
            <pc:docMk/>
            <pc:sldMk cId="821834574" sldId="261"/>
            <ac:cxnSpMk id="102" creationId="{962C8557-D0E6-40F6-B6E0-23410CCEB9AB}"/>
          </ac:cxnSpMkLst>
        </pc:cxnChg>
        <pc:cxnChg chg="add">
          <ac:chgData name="Meghana P" userId="1d74e69144c976c8" providerId="LiveId" clId="{B21F2B70-1121-4794-A12A-F67312AE0658}" dt="2018-11-27T14:57:40.270" v="1099"/>
          <ac:cxnSpMkLst>
            <pc:docMk/>
            <pc:sldMk cId="821834574" sldId="261"/>
            <ac:cxnSpMk id="103" creationId="{8361DEBA-A65A-489C-AF36-13A8F1B49065}"/>
          </ac:cxnSpMkLst>
        </pc:cxnChg>
        <pc:cxnChg chg="add">
          <ac:chgData name="Meghana P" userId="1d74e69144c976c8" providerId="LiveId" clId="{B21F2B70-1121-4794-A12A-F67312AE0658}" dt="2018-11-27T14:57:40.270" v="1099"/>
          <ac:cxnSpMkLst>
            <pc:docMk/>
            <pc:sldMk cId="821834574" sldId="261"/>
            <ac:cxnSpMk id="104" creationId="{C317C41D-2033-4239-8FAE-FAB9498135D8}"/>
          </ac:cxnSpMkLst>
        </pc:cxnChg>
        <pc:cxnChg chg="add">
          <ac:chgData name="Meghana P" userId="1d74e69144c976c8" providerId="LiveId" clId="{B21F2B70-1121-4794-A12A-F67312AE0658}" dt="2018-11-27T14:57:40.270" v="1099"/>
          <ac:cxnSpMkLst>
            <pc:docMk/>
            <pc:sldMk cId="821834574" sldId="261"/>
            <ac:cxnSpMk id="105" creationId="{5E559C17-EC30-487A-ACC3-65CB96BB066D}"/>
          </ac:cxnSpMkLst>
        </pc:cxnChg>
        <pc:cxnChg chg="add">
          <ac:chgData name="Meghana P" userId="1d74e69144c976c8" providerId="LiveId" clId="{B21F2B70-1121-4794-A12A-F67312AE0658}" dt="2018-11-27T14:57:40.270" v="1099"/>
          <ac:cxnSpMkLst>
            <pc:docMk/>
            <pc:sldMk cId="821834574" sldId="261"/>
            <ac:cxnSpMk id="109" creationId="{7F2095CD-2FED-44F9-8110-4DF717818A37}"/>
          </ac:cxnSpMkLst>
        </pc:cxnChg>
        <pc:cxnChg chg="add">
          <ac:chgData name="Meghana P" userId="1d74e69144c976c8" providerId="LiveId" clId="{B21F2B70-1121-4794-A12A-F67312AE0658}" dt="2018-11-27T14:57:40.270" v="1099"/>
          <ac:cxnSpMkLst>
            <pc:docMk/>
            <pc:sldMk cId="821834574" sldId="261"/>
            <ac:cxnSpMk id="110" creationId="{B17AC835-141F-4C18-8683-DCA9D62CC7F5}"/>
          </ac:cxnSpMkLst>
        </pc:cxnChg>
        <pc:cxnChg chg="add">
          <ac:chgData name="Meghana P" userId="1d74e69144c976c8" providerId="LiveId" clId="{B21F2B70-1121-4794-A12A-F67312AE0658}" dt="2018-11-27T14:57:40.270" v="1099"/>
          <ac:cxnSpMkLst>
            <pc:docMk/>
            <pc:sldMk cId="821834574" sldId="261"/>
            <ac:cxnSpMk id="111" creationId="{CDA002B4-53D3-4074-8A1A-DE1E3D05E2EF}"/>
          </ac:cxnSpMkLst>
        </pc:cxnChg>
        <pc:cxnChg chg="add">
          <ac:chgData name="Meghana P" userId="1d74e69144c976c8" providerId="LiveId" clId="{B21F2B70-1121-4794-A12A-F67312AE0658}" dt="2018-11-27T14:57:40.270" v="1099"/>
          <ac:cxnSpMkLst>
            <pc:docMk/>
            <pc:sldMk cId="821834574" sldId="261"/>
            <ac:cxnSpMk id="112" creationId="{69C9BA21-0102-4663-AECC-B285731C3EB9}"/>
          </ac:cxnSpMkLst>
        </pc:cxnChg>
        <pc:cxnChg chg="add">
          <ac:chgData name="Meghana P" userId="1d74e69144c976c8" providerId="LiveId" clId="{B21F2B70-1121-4794-A12A-F67312AE0658}" dt="2018-11-27T14:57:40.270" v="1099"/>
          <ac:cxnSpMkLst>
            <pc:docMk/>
            <pc:sldMk cId="821834574" sldId="261"/>
            <ac:cxnSpMk id="113" creationId="{BFF47839-394E-4347-A05A-5B42206A7320}"/>
          </ac:cxnSpMkLst>
        </pc:cxnChg>
        <pc:cxnChg chg="add">
          <ac:chgData name="Meghana P" userId="1d74e69144c976c8" providerId="LiveId" clId="{B21F2B70-1121-4794-A12A-F67312AE0658}" dt="2018-11-27T14:57:40.270" v="1099"/>
          <ac:cxnSpMkLst>
            <pc:docMk/>
            <pc:sldMk cId="821834574" sldId="261"/>
            <ac:cxnSpMk id="114" creationId="{7F430504-B9B3-45BD-9594-45A71759A04F}"/>
          </ac:cxnSpMkLst>
        </pc:cxnChg>
        <pc:cxnChg chg="add">
          <ac:chgData name="Meghana P" userId="1d74e69144c976c8" providerId="LiveId" clId="{B21F2B70-1121-4794-A12A-F67312AE0658}" dt="2018-11-27T14:57:40.270" v="1099"/>
          <ac:cxnSpMkLst>
            <pc:docMk/>
            <pc:sldMk cId="821834574" sldId="261"/>
            <ac:cxnSpMk id="115" creationId="{9876D8ED-F4BB-401D-86E7-6B5F8B45F2FB}"/>
          </ac:cxnSpMkLst>
        </pc:cxnChg>
        <pc:cxnChg chg="add">
          <ac:chgData name="Meghana P" userId="1d74e69144c976c8" providerId="LiveId" clId="{B21F2B70-1121-4794-A12A-F67312AE0658}" dt="2018-11-27T14:57:40.270" v="1099"/>
          <ac:cxnSpMkLst>
            <pc:docMk/>
            <pc:sldMk cId="821834574" sldId="261"/>
            <ac:cxnSpMk id="116" creationId="{D8BAAB25-7B04-49B7-9253-A751056E1D0E}"/>
          </ac:cxnSpMkLst>
        </pc:cxnChg>
        <pc:cxnChg chg="add">
          <ac:chgData name="Meghana P" userId="1d74e69144c976c8" providerId="LiveId" clId="{B21F2B70-1121-4794-A12A-F67312AE0658}" dt="2018-11-27T14:57:40.270" v="1099"/>
          <ac:cxnSpMkLst>
            <pc:docMk/>
            <pc:sldMk cId="821834574" sldId="261"/>
            <ac:cxnSpMk id="117" creationId="{0E849B85-E05E-403E-A56B-1D338BEE4278}"/>
          </ac:cxnSpMkLst>
        </pc:cxnChg>
        <pc:cxnChg chg="add">
          <ac:chgData name="Meghana P" userId="1d74e69144c976c8" providerId="LiveId" clId="{B21F2B70-1121-4794-A12A-F67312AE0658}" dt="2018-11-27T14:57:40.270" v="1099"/>
          <ac:cxnSpMkLst>
            <pc:docMk/>
            <pc:sldMk cId="821834574" sldId="261"/>
            <ac:cxnSpMk id="118" creationId="{47CCADB0-A544-4221-B217-FC0B8832925E}"/>
          </ac:cxnSpMkLst>
        </pc:cxnChg>
        <pc:cxnChg chg="add">
          <ac:chgData name="Meghana P" userId="1d74e69144c976c8" providerId="LiveId" clId="{B21F2B70-1121-4794-A12A-F67312AE0658}" dt="2018-11-27T14:57:40.270" v="1099"/>
          <ac:cxnSpMkLst>
            <pc:docMk/>
            <pc:sldMk cId="821834574" sldId="261"/>
            <ac:cxnSpMk id="119" creationId="{D612D826-B3E6-4377-A00C-214FD30E9213}"/>
          </ac:cxnSpMkLst>
        </pc:cxnChg>
        <pc:cxnChg chg="add">
          <ac:chgData name="Meghana P" userId="1d74e69144c976c8" providerId="LiveId" clId="{B21F2B70-1121-4794-A12A-F67312AE0658}" dt="2018-11-27T14:57:40.270" v="1099"/>
          <ac:cxnSpMkLst>
            <pc:docMk/>
            <pc:sldMk cId="821834574" sldId="261"/>
            <ac:cxnSpMk id="120" creationId="{F24FFEFB-7536-4D34-8C16-A8710F7DC624}"/>
          </ac:cxnSpMkLst>
        </pc:cxnChg>
        <pc:cxnChg chg="add">
          <ac:chgData name="Meghana P" userId="1d74e69144c976c8" providerId="LiveId" clId="{B21F2B70-1121-4794-A12A-F67312AE0658}" dt="2018-11-27T14:57:40.270" v="1099"/>
          <ac:cxnSpMkLst>
            <pc:docMk/>
            <pc:sldMk cId="821834574" sldId="261"/>
            <ac:cxnSpMk id="121" creationId="{1FB30EFB-7496-4E4D-9252-9E3C2303565D}"/>
          </ac:cxnSpMkLst>
        </pc:cxnChg>
      </pc:sldChg>
      <pc:sldChg chg="addSp delSp modSp add">
        <pc:chgData name="Meghana P" userId="1d74e69144c976c8" providerId="LiveId" clId="{B21F2B70-1121-4794-A12A-F67312AE0658}" dt="2018-11-28T14:28:03.448" v="3201" actId="1076"/>
        <pc:sldMkLst>
          <pc:docMk/>
          <pc:sldMk cId="1799095117" sldId="262"/>
        </pc:sldMkLst>
        <pc:spChg chg="mod">
          <ac:chgData name="Meghana P" userId="1d74e69144c976c8" providerId="LiveId" clId="{B21F2B70-1121-4794-A12A-F67312AE0658}" dt="2018-11-28T14:28:03.448" v="3201" actId="1076"/>
          <ac:spMkLst>
            <pc:docMk/>
            <pc:sldMk cId="1799095117" sldId="262"/>
            <ac:spMk id="2" creationId="{86436132-F678-4344-904F-1AD78E897371}"/>
          </ac:spMkLst>
        </pc:spChg>
        <pc:spChg chg="mod">
          <ac:chgData name="Meghana P" userId="1d74e69144c976c8" providerId="LiveId" clId="{B21F2B70-1121-4794-A12A-F67312AE0658}" dt="2018-11-28T14:28:01.010" v="3200" actId="1076"/>
          <ac:spMkLst>
            <pc:docMk/>
            <pc:sldMk cId="1799095117" sldId="262"/>
            <ac:spMk id="3" creationId="{05DB1FA2-44A4-44C2-A4BE-9039259B2491}"/>
          </ac:spMkLst>
        </pc:spChg>
        <pc:spChg chg="add del mod">
          <ac:chgData name="Meghana P" userId="1d74e69144c976c8" providerId="LiveId" clId="{B21F2B70-1121-4794-A12A-F67312AE0658}" dt="2018-11-28T14:27:36.283" v="3196"/>
          <ac:spMkLst>
            <pc:docMk/>
            <pc:sldMk cId="1799095117" sldId="262"/>
            <ac:spMk id="7" creationId="{14EE6D61-4B85-4138-A796-3DB052AF0163}"/>
          </ac:spMkLst>
        </pc:spChg>
        <pc:spChg chg="add del">
          <ac:chgData name="Meghana P" userId="1d74e69144c976c8" providerId="LiveId" clId="{B21F2B70-1121-4794-A12A-F67312AE0658}" dt="2018-11-28T14:27:32.548" v="3194"/>
          <ac:spMkLst>
            <pc:docMk/>
            <pc:sldMk cId="1799095117" sldId="262"/>
            <ac:spMk id="8" creationId="{F8FE7422-A41E-45FD-8EF9-B06E2E6CA6AA}"/>
          </ac:spMkLst>
        </pc:spChg>
        <pc:spChg chg="add">
          <ac:chgData name="Meghana P" userId="1d74e69144c976c8" providerId="LiveId" clId="{B21F2B70-1121-4794-A12A-F67312AE0658}" dt="2018-11-27T14:55:31.546" v="1092"/>
          <ac:spMkLst>
            <pc:docMk/>
            <pc:sldMk cId="1799095117" sldId="262"/>
            <ac:spMk id="8" creationId="{FD8D4DC3-75E3-490A-B6DF-CD9FF7BB8702}"/>
          </ac:spMkLst>
        </pc:spChg>
        <pc:spChg chg="add">
          <ac:chgData name="Meghana P" userId="1d74e69144c976c8" providerId="LiveId" clId="{B21F2B70-1121-4794-A12A-F67312AE0658}" dt="2018-11-27T14:55:31.546" v="1092"/>
          <ac:spMkLst>
            <pc:docMk/>
            <pc:sldMk cId="1799095117" sldId="262"/>
            <ac:spMk id="13" creationId="{F95136AF-CF89-4E4B-AC7A-C995C166E48E}"/>
          </ac:spMkLst>
        </pc:spChg>
        <pc:spChg chg="add">
          <ac:chgData name="Meghana P" userId="1d74e69144c976c8" providerId="LiveId" clId="{B21F2B70-1121-4794-A12A-F67312AE0658}" dt="2018-11-27T14:55:31.546" v="1092"/>
          <ac:spMkLst>
            <pc:docMk/>
            <pc:sldMk cId="1799095117" sldId="262"/>
            <ac:spMk id="14" creationId="{534454AA-F5C0-4331-8C5F-09F78A3E7B6D}"/>
          </ac:spMkLst>
        </pc:spChg>
        <pc:spChg chg="add">
          <ac:chgData name="Meghana P" userId="1d74e69144c976c8" providerId="LiveId" clId="{B21F2B70-1121-4794-A12A-F67312AE0658}" dt="2018-11-27T14:55:31.546" v="1092"/>
          <ac:spMkLst>
            <pc:docMk/>
            <pc:sldMk cId="1799095117" sldId="262"/>
            <ac:spMk id="15" creationId="{1B45E350-B9EB-4B15-AB3A-D735E5E28286}"/>
          </ac:spMkLst>
        </pc:spChg>
        <pc:spChg chg="add">
          <ac:chgData name="Meghana P" userId="1d74e69144c976c8" providerId="LiveId" clId="{B21F2B70-1121-4794-A12A-F67312AE0658}" dt="2018-11-27T14:55:31.546" v="1092"/>
          <ac:spMkLst>
            <pc:docMk/>
            <pc:sldMk cId="1799095117" sldId="262"/>
            <ac:spMk id="16" creationId="{FCAE865E-9F4D-4DA5-9DDF-1087CB0FB4DC}"/>
          </ac:spMkLst>
        </pc:spChg>
        <pc:spChg chg="add">
          <ac:chgData name="Meghana P" userId="1d74e69144c976c8" providerId="LiveId" clId="{B21F2B70-1121-4794-A12A-F67312AE0658}" dt="2018-11-27T14:55:31.546" v="1092"/>
          <ac:spMkLst>
            <pc:docMk/>
            <pc:sldMk cId="1799095117" sldId="262"/>
            <ac:spMk id="17" creationId="{3DF0F854-6BFB-4583-93A0-4384431253DB}"/>
          </ac:spMkLst>
        </pc:spChg>
        <pc:spChg chg="add">
          <ac:chgData name="Meghana P" userId="1d74e69144c976c8" providerId="LiveId" clId="{B21F2B70-1121-4794-A12A-F67312AE0658}" dt="2018-11-27T14:55:31.546" v="1092"/>
          <ac:spMkLst>
            <pc:docMk/>
            <pc:sldMk cId="1799095117" sldId="262"/>
            <ac:spMk id="18" creationId="{7F5C5609-988E-4F53-A2AE-7C953DBAF70D}"/>
          </ac:spMkLst>
        </pc:spChg>
        <pc:spChg chg="add">
          <ac:chgData name="Meghana P" userId="1d74e69144c976c8" providerId="LiveId" clId="{B21F2B70-1121-4794-A12A-F67312AE0658}" dt="2018-11-27T14:55:31.546" v="1092"/>
          <ac:spMkLst>
            <pc:docMk/>
            <pc:sldMk cId="1799095117" sldId="262"/>
            <ac:spMk id="19" creationId="{A85F3E76-DD8D-49FD-97A9-25B8CC593FB4}"/>
          </ac:spMkLst>
        </pc:spChg>
        <pc:spChg chg="add">
          <ac:chgData name="Meghana P" userId="1d74e69144c976c8" providerId="LiveId" clId="{B21F2B70-1121-4794-A12A-F67312AE0658}" dt="2018-11-27T14:55:31.546" v="1092"/>
          <ac:spMkLst>
            <pc:docMk/>
            <pc:sldMk cId="1799095117" sldId="262"/>
            <ac:spMk id="20" creationId="{F3F8EA89-A72F-4492-9C89-D539D2645F56}"/>
          </ac:spMkLst>
        </pc:spChg>
        <pc:spChg chg="add">
          <ac:chgData name="Meghana P" userId="1d74e69144c976c8" providerId="LiveId" clId="{B21F2B70-1121-4794-A12A-F67312AE0658}" dt="2018-11-27T14:55:31.546" v="1092"/>
          <ac:spMkLst>
            <pc:docMk/>
            <pc:sldMk cId="1799095117" sldId="262"/>
            <ac:spMk id="21" creationId="{5490E548-C6D2-4910-A336-E7B07B14343A}"/>
          </ac:spMkLst>
        </pc:spChg>
        <pc:spChg chg="add">
          <ac:chgData name="Meghana P" userId="1d74e69144c976c8" providerId="LiveId" clId="{B21F2B70-1121-4794-A12A-F67312AE0658}" dt="2018-11-27T14:55:31.546" v="1092"/>
          <ac:spMkLst>
            <pc:docMk/>
            <pc:sldMk cId="1799095117" sldId="262"/>
            <ac:spMk id="23" creationId="{17723927-949C-4D87-886C-41E0358AEA02}"/>
          </ac:spMkLst>
        </pc:spChg>
        <pc:spChg chg="add">
          <ac:chgData name="Meghana P" userId="1d74e69144c976c8" providerId="LiveId" clId="{B21F2B70-1121-4794-A12A-F67312AE0658}" dt="2018-11-27T14:55:31.546" v="1092"/>
          <ac:spMkLst>
            <pc:docMk/>
            <pc:sldMk cId="1799095117" sldId="262"/>
            <ac:spMk id="31" creationId="{485D50B2-1DF9-45D3-8B30-1DE242164F73}"/>
          </ac:spMkLst>
        </pc:spChg>
        <pc:spChg chg="add">
          <ac:chgData name="Meghana P" userId="1d74e69144c976c8" providerId="LiveId" clId="{B21F2B70-1121-4794-A12A-F67312AE0658}" dt="2018-11-27T14:55:31.546" v="1092"/>
          <ac:spMkLst>
            <pc:docMk/>
            <pc:sldMk cId="1799095117" sldId="262"/>
            <ac:spMk id="33" creationId="{E032D1E3-8C67-4F9C-832B-9B470C6A6AF2}"/>
          </ac:spMkLst>
        </pc:spChg>
        <pc:spChg chg="add">
          <ac:chgData name="Meghana P" userId="1d74e69144c976c8" providerId="LiveId" clId="{B21F2B70-1121-4794-A12A-F67312AE0658}" dt="2018-11-27T14:55:31.546" v="1092"/>
          <ac:spMkLst>
            <pc:docMk/>
            <pc:sldMk cId="1799095117" sldId="262"/>
            <ac:spMk id="43" creationId="{6F4C79BC-E0DF-42F6-A1C7-C53AFEB688C2}"/>
          </ac:spMkLst>
        </pc:spChg>
        <pc:spChg chg="add">
          <ac:chgData name="Meghana P" userId="1d74e69144c976c8" providerId="LiveId" clId="{B21F2B70-1121-4794-A12A-F67312AE0658}" dt="2018-11-27T14:55:31.546" v="1092"/>
          <ac:spMkLst>
            <pc:docMk/>
            <pc:sldMk cId="1799095117" sldId="262"/>
            <ac:spMk id="44" creationId="{53AAAD61-994F-4560-A980-3023A944E8FF}"/>
          </ac:spMkLst>
        </pc:spChg>
        <pc:spChg chg="add">
          <ac:chgData name="Meghana P" userId="1d74e69144c976c8" providerId="LiveId" clId="{B21F2B70-1121-4794-A12A-F67312AE0658}" dt="2018-11-27T14:55:31.546" v="1092"/>
          <ac:spMkLst>
            <pc:docMk/>
            <pc:sldMk cId="1799095117" sldId="262"/>
            <ac:spMk id="59" creationId="{E2DAC88A-FEFC-444B-A6C5-3AFE79892E1C}"/>
          </ac:spMkLst>
        </pc:spChg>
        <pc:spChg chg="add">
          <ac:chgData name="Meghana P" userId="1d74e69144c976c8" providerId="LiveId" clId="{B21F2B70-1121-4794-A12A-F67312AE0658}" dt="2018-11-27T14:55:31.546" v="1092"/>
          <ac:spMkLst>
            <pc:docMk/>
            <pc:sldMk cId="1799095117" sldId="262"/>
            <ac:spMk id="60" creationId="{0D211737-FB92-489E-A6CE-86D926088BA2}"/>
          </ac:spMkLst>
        </pc:spChg>
        <pc:spChg chg="add del mod">
          <ac:chgData name="Meghana P" userId="1d74e69144c976c8" providerId="LiveId" clId="{B21F2B70-1121-4794-A12A-F67312AE0658}" dt="2018-11-28T07:10:10.439" v="1854" actId="478"/>
          <ac:spMkLst>
            <pc:docMk/>
            <pc:sldMk cId="1799095117" sldId="262"/>
            <ac:spMk id="61" creationId="{5A05C97E-9D78-4C09-88BD-958289931CAB}"/>
          </ac:spMkLst>
        </pc:spChg>
        <pc:spChg chg="add del mod">
          <ac:chgData name="Meghana P" userId="1d74e69144c976c8" providerId="LiveId" clId="{B21F2B70-1121-4794-A12A-F67312AE0658}" dt="2018-11-28T07:10:12.310" v="1855" actId="478"/>
          <ac:spMkLst>
            <pc:docMk/>
            <pc:sldMk cId="1799095117" sldId="262"/>
            <ac:spMk id="62" creationId="{CF432C8D-5250-47FC-8E72-CB5CDE7A1788}"/>
          </ac:spMkLst>
        </pc:spChg>
        <pc:spChg chg="add del mod">
          <ac:chgData name="Meghana P" userId="1d74e69144c976c8" providerId="LiveId" clId="{B21F2B70-1121-4794-A12A-F67312AE0658}" dt="2018-11-28T07:10:08.877" v="1853" actId="478"/>
          <ac:spMkLst>
            <pc:docMk/>
            <pc:sldMk cId="1799095117" sldId="262"/>
            <ac:spMk id="63" creationId="{36EDEDCB-C85C-4C92-97B2-B8158268944B}"/>
          </ac:spMkLst>
        </pc:spChg>
        <pc:grpChg chg="add del mod">
          <ac:chgData name="Meghana P" userId="1d74e69144c976c8" providerId="LiveId" clId="{B21F2B70-1121-4794-A12A-F67312AE0658}" dt="2018-11-27T14:55:40.546" v="1093"/>
          <ac:grpSpMkLst>
            <pc:docMk/>
            <pc:sldMk cId="1799095117" sldId="262"/>
            <ac:grpSpMk id="7" creationId="{BA3FC2BF-2FDC-479C-9431-06EEADF2A709}"/>
          </ac:grpSpMkLst>
        </pc:grpChg>
        <pc:grpChg chg="add mod">
          <ac:chgData name="Meghana P" userId="1d74e69144c976c8" providerId="LiveId" clId="{B21F2B70-1121-4794-A12A-F67312AE0658}" dt="2018-11-27T14:55:31.546" v="1092"/>
          <ac:grpSpMkLst>
            <pc:docMk/>
            <pc:sldMk cId="1799095117" sldId="262"/>
            <ac:grpSpMk id="9" creationId="{F4255CD4-2A5D-49D8-9626-A20A9D83F91A}"/>
          </ac:grpSpMkLst>
        </pc:grpChg>
        <pc:grpChg chg="add mod">
          <ac:chgData name="Meghana P" userId="1d74e69144c976c8" providerId="LiveId" clId="{B21F2B70-1121-4794-A12A-F67312AE0658}" dt="2018-11-27T14:55:31.546" v="1092"/>
          <ac:grpSpMkLst>
            <pc:docMk/>
            <pc:sldMk cId="1799095117" sldId="262"/>
            <ac:grpSpMk id="10" creationId="{61E3EAB9-AF6B-438D-A806-46A7E3696BA5}"/>
          </ac:grpSpMkLst>
        </pc:grpChg>
        <pc:grpChg chg="add mod">
          <ac:chgData name="Meghana P" userId="1d74e69144c976c8" providerId="LiveId" clId="{B21F2B70-1121-4794-A12A-F67312AE0658}" dt="2018-11-27T14:55:31.546" v="1092"/>
          <ac:grpSpMkLst>
            <pc:docMk/>
            <pc:sldMk cId="1799095117" sldId="262"/>
            <ac:grpSpMk id="11" creationId="{88F8DF7F-05D3-4B92-9B78-656B4F879A9E}"/>
          </ac:grpSpMkLst>
        </pc:grpChg>
        <pc:grpChg chg="add mod">
          <ac:chgData name="Meghana P" userId="1d74e69144c976c8" providerId="LiveId" clId="{B21F2B70-1121-4794-A12A-F67312AE0658}" dt="2018-11-27T14:55:31.546" v="1092"/>
          <ac:grpSpMkLst>
            <pc:docMk/>
            <pc:sldMk cId="1799095117" sldId="262"/>
            <ac:grpSpMk id="12" creationId="{499758E2-6BED-44E1-9BA9-186C17859AC2}"/>
          </ac:grpSpMkLst>
        </pc:grpChg>
        <pc:grpChg chg="add mod">
          <ac:chgData name="Meghana P" userId="1d74e69144c976c8" providerId="LiveId" clId="{B21F2B70-1121-4794-A12A-F67312AE0658}" dt="2018-11-27T14:55:31.546" v="1092"/>
          <ac:grpSpMkLst>
            <pc:docMk/>
            <pc:sldMk cId="1799095117" sldId="262"/>
            <ac:grpSpMk id="22" creationId="{873F5092-D39E-4613-A454-73425A1E1871}"/>
          </ac:grpSpMkLst>
        </pc:grpChg>
        <pc:grpChg chg="add mod">
          <ac:chgData name="Meghana P" userId="1d74e69144c976c8" providerId="LiveId" clId="{B21F2B70-1121-4794-A12A-F67312AE0658}" dt="2018-11-27T14:55:31.546" v="1092"/>
          <ac:grpSpMkLst>
            <pc:docMk/>
            <pc:sldMk cId="1799095117" sldId="262"/>
            <ac:grpSpMk id="25" creationId="{9A3D5331-0540-4D26-867A-B539D9D9F87C}"/>
          </ac:grpSpMkLst>
        </pc:grpChg>
        <pc:grpChg chg="add mod">
          <ac:chgData name="Meghana P" userId="1d74e69144c976c8" providerId="LiveId" clId="{B21F2B70-1121-4794-A12A-F67312AE0658}" dt="2018-11-27T14:55:31.546" v="1092"/>
          <ac:grpSpMkLst>
            <pc:docMk/>
            <pc:sldMk cId="1799095117" sldId="262"/>
            <ac:grpSpMk id="29" creationId="{BF593772-D990-4565-9280-5CA2A1504E1D}"/>
          </ac:grpSpMkLst>
        </pc:grpChg>
        <pc:grpChg chg="add mod">
          <ac:chgData name="Meghana P" userId="1d74e69144c976c8" providerId="LiveId" clId="{B21F2B70-1121-4794-A12A-F67312AE0658}" dt="2018-11-27T14:55:31.546" v="1092"/>
          <ac:grpSpMkLst>
            <pc:docMk/>
            <pc:sldMk cId="1799095117" sldId="262"/>
            <ac:grpSpMk id="30" creationId="{7E13D989-44BE-4D44-8839-74F7F59C9264}"/>
          </ac:grpSpMkLst>
        </pc:grpChg>
        <pc:grpChg chg="add mod">
          <ac:chgData name="Meghana P" userId="1d74e69144c976c8" providerId="LiveId" clId="{B21F2B70-1121-4794-A12A-F67312AE0658}" dt="2018-11-27T14:55:31.546" v="1092"/>
          <ac:grpSpMkLst>
            <pc:docMk/>
            <pc:sldMk cId="1799095117" sldId="262"/>
            <ac:grpSpMk id="32" creationId="{6D40B2A1-447B-4561-9973-76BFFD62738D}"/>
          </ac:grpSpMkLst>
        </pc:grpChg>
        <pc:grpChg chg="add mod">
          <ac:chgData name="Meghana P" userId="1d74e69144c976c8" providerId="LiveId" clId="{B21F2B70-1121-4794-A12A-F67312AE0658}" dt="2018-11-27T14:55:31.546" v="1092"/>
          <ac:grpSpMkLst>
            <pc:docMk/>
            <pc:sldMk cId="1799095117" sldId="262"/>
            <ac:grpSpMk id="45" creationId="{E7A27CF1-DC24-49A3-BE33-675E779897B1}"/>
          </ac:grpSpMkLst>
        </pc:grpChg>
        <pc:cxnChg chg="add">
          <ac:chgData name="Meghana P" userId="1d74e69144c976c8" providerId="LiveId" clId="{B21F2B70-1121-4794-A12A-F67312AE0658}" dt="2018-11-27T14:55:31.546" v="1092"/>
          <ac:cxnSpMkLst>
            <pc:docMk/>
            <pc:sldMk cId="1799095117" sldId="262"/>
            <ac:cxnSpMk id="24" creationId="{29DDAFA0-F953-4181-885F-C96C591B1476}"/>
          </ac:cxnSpMkLst>
        </pc:cxnChg>
        <pc:cxnChg chg="add">
          <ac:chgData name="Meghana P" userId="1d74e69144c976c8" providerId="LiveId" clId="{B21F2B70-1121-4794-A12A-F67312AE0658}" dt="2018-11-27T14:55:31.546" v="1092"/>
          <ac:cxnSpMkLst>
            <pc:docMk/>
            <pc:sldMk cId="1799095117" sldId="262"/>
            <ac:cxnSpMk id="26" creationId="{A983666D-024B-4345-990D-E918F28DE6F4}"/>
          </ac:cxnSpMkLst>
        </pc:cxnChg>
        <pc:cxnChg chg="add">
          <ac:chgData name="Meghana P" userId="1d74e69144c976c8" providerId="LiveId" clId="{B21F2B70-1121-4794-A12A-F67312AE0658}" dt="2018-11-27T14:55:31.546" v="1092"/>
          <ac:cxnSpMkLst>
            <pc:docMk/>
            <pc:sldMk cId="1799095117" sldId="262"/>
            <ac:cxnSpMk id="27" creationId="{C77E8B8D-DEFF-4CD9-AE45-22BA02E23CAC}"/>
          </ac:cxnSpMkLst>
        </pc:cxnChg>
        <pc:cxnChg chg="add">
          <ac:chgData name="Meghana P" userId="1d74e69144c976c8" providerId="LiveId" clId="{B21F2B70-1121-4794-A12A-F67312AE0658}" dt="2018-11-27T14:55:31.546" v="1092"/>
          <ac:cxnSpMkLst>
            <pc:docMk/>
            <pc:sldMk cId="1799095117" sldId="262"/>
            <ac:cxnSpMk id="28" creationId="{F3A65D3F-8D6B-494D-8A83-FA8B0BDD6A25}"/>
          </ac:cxnSpMkLst>
        </pc:cxnChg>
        <pc:cxnChg chg="add">
          <ac:chgData name="Meghana P" userId="1d74e69144c976c8" providerId="LiveId" clId="{B21F2B70-1121-4794-A12A-F67312AE0658}" dt="2018-11-27T14:55:31.546" v="1092"/>
          <ac:cxnSpMkLst>
            <pc:docMk/>
            <pc:sldMk cId="1799095117" sldId="262"/>
            <ac:cxnSpMk id="34" creationId="{01CF0E21-30EE-4CF0-8013-F105DD7D4056}"/>
          </ac:cxnSpMkLst>
        </pc:cxnChg>
        <pc:cxnChg chg="add">
          <ac:chgData name="Meghana P" userId="1d74e69144c976c8" providerId="LiveId" clId="{B21F2B70-1121-4794-A12A-F67312AE0658}" dt="2018-11-27T14:55:31.546" v="1092"/>
          <ac:cxnSpMkLst>
            <pc:docMk/>
            <pc:sldMk cId="1799095117" sldId="262"/>
            <ac:cxnSpMk id="35" creationId="{D386E74F-72A3-409D-81B8-725C82EC434F}"/>
          </ac:cxnSpMkLst>
        </pc:cxnChg>
        <pc:cxnChg chg="add">
          <ac:chgData name="Meghana P" userId="1d74e69144c976c8" providerId="LiveId" clId="{B21F2B70-1121-4794-A12A-F67312AE0658}" dt="2018-11-27T14:55:31.546" v="1092"/>
          <ac:cxnSpMkLst>
            <pc:docMk/>
            <pc:sldMk cId="1799095117" sldId="262"/>
            <ac:cxnSpMk id="36" creationId="{07C108BD-E24B-4896-93A0-07B87A9CE05E}"/>
          </ac:cxnSpMkLst>
        </pc:cxnChg>
        <pc:cxnChg chg="add">
          <ac:chgData name="Meghana P" userId="1d74e69144c976c8" providerId="LiveId" clId="{B21F2B70-1121-4794-A12A-F67312AE0658}" dt="2018-11-27T14:55:31.546" v="1092"/>
          <ac:cxnSpMkLst>
            <pc:docMk/>
            <pc:sldMk cId="1799095117" sldId="262"/>
            <ac:cxnSpMk id="37" creationId="{549CC960-F192-457E-AF88-56C99D5E2712}"/>
          </ac:cxnSpMkLst>
        </pc:cxnChg>
        <pc:cxnChg chg="add">
          <ac:chgData name="Meghana P" userId="1d74e69144c976c8" providerId="LiveId" clId="{B21F2B70-1121-4794-A12A-F67312AE0658}" dt="2018-11-27T14:55:31.546" v="1092"/>
          <ac:cxnSpMkLst>
            <pc:docMk/>
            <pc:sldMk cId="1799095117" sldId="262"/>
            <ac:cxnSpMk id="38" creationId="{3F6EB618-97F4-49DE-8281-62011F0BE1C0}"/>
          </ac:cxnSpMkLst>
        </pc:cxnChg>
        <pc:cxnChg chg="add">
          <ac:chgData name="Meghana P" userId="1d74e69144c976c8" providerId="LiveId" clId="{B21F2B70-1121-4794-A12A-F67312AE0658}" dt="2018-11-27T14:55:31.546" v="1092"/>
          <ac:cxnSpMkLst>
            <pc:docMk/>
            <pc:sldMk cId="1799095117" sldId="262"/>
            <ac:cxnSpMk id="39" creationId="{78891B74-3DCB-493B-A0F0-6E7489AB88CB}"/>
          </ac:cxnSpMkLst>
        </pc:cxnChg>
        <pc:cxnChg chg="add">
          <ac:chgData name="Meghana P" userId="1d74e69144c976c8" providerId="LiveId" clId="{B21F2B70-1121-4794-A12A-F67312AE0658}" dt="2018-11-27T14:55:31.546" v="1092"/>
          <ac:cxnSpMkLst>
            <pc:docMk/>
            <pc:sldMk cId="1799095117" sldId="262"/>
            <ac:cxnSpMk id="40" creationId="{EA65FB3B-5AEF-496F-8D58-CB96F82FF2A1}"/>
          </ac:cxnSpMkLst>
        </pc:cxnChg>
        <pc:cxnChg chg="add">
          <ac:chgData name="Meghana P" userId="1d74e69144c976c8" providerId="LiveId" clId="{B21F2B70-1121-4794-A12A-F67312AE0658}" dt="2018-11-27T14:55:31.546" v="1092"/>
          <ac:cxnSpMkLst>
            <pc:docMk/>
            <pc:sldMk cId="1799095117" sldId="262"/>
            <ac:cxnSpMk id="41" creationId="{AFC7ACD7-8D35-40FF-8C1F-8BCCD6DC1469}"/>
          </ac:cxnSpMkLst>
        </pc:cxnChg>
        <pc:cxnChg chg="add">
          <ac:chgData name="Meghana P" userId="1d74e69144c976c8" providerId="LiveId" clId="{B21F2B70-1121-4794-A12A-F67312AE0658}" dt="2018-11-27T14:55:31.546" v="1092"/>
          <ac:cxnSpMkLst>
            <pc:docMk/>
            <pc:sldMk cId="1799095117" sldId="262"/>
            <ac:cxnSpMk id="42" creationId="{9D8AAC00-1088-4319-A0BB-5B288B448443}"/>
          </ac:cxnSpMkLst>
        </pc:cxnChg>
        <pc:cxnChg chg="add">
          <ac:chgData name="Meghana P" userId="1d74e69144c976c8" providerId="LiveId" clId="{B21F2B70-1121-4794-A12A-F67312AE0658}" dt="2018-11-27T14:55:31.546" v="1092"/>
          <ac:cxnSpMkLst>
            <pc:docMk/>
            <pc:sldMk cId="1799095117" sldId="262"/>
            <ac:cxnSpMk id="46" creationId="{C444C97E-B843-41EE-B7F4-3F1C4089FD3B}"/>
          </ac:cxnSpMkLst>
        </pc:cxnChg>
        <pc:cxnChg chg="add">
          <ac:chgData name="Meghana P" userId="1d74e69144c976c8" providerId="LiveId" clId="{B21F2B70-1121-4794-A12A-F67312AE0658}" dt="2018-11-27T14:55:31.546" v="1092"/>
          <ac:cxnSpMkLst>
            <pc:docMk/>
            <pc:sldMk cId="1799095117" sldId="262"/>
            <ac:cxnSpMk id="47" creationId="{43BD78F4-CAA0-4160-BF14-BA433F835E71}"/>
          </ac:cxnSpMkLst>
        </pc:cxnChg>
        <pc:cxnChg chg="add">
          <ac:chgData name="Meghana P" userId="1d74e69144c976c8" providerId="LiveId" clId="{B21F2B70-1121-4794-A12A-F67312AE0658}" dt="2018-11-27T14:55:31.546" v="1092"/>
          <ac:cxnSpMkLst>
            <pc:docMk/>
            <pc:sldMk cId="1799095117" sldId="262"/>
            <ac:cxnSpMk id="48" creationId="{D426808A-D556-4C5B-8AAD-C44D7A87B408}"/>
          </ac:cxnSpMkLst>
        </pc:cxnChg>
        <pc:cxnChg chg="add">
          <ac:chgData name="Meghana P" userId="1d74e69144c976c8" providerId="LiveId" clId="{B21F2B70-1121-4794-A12A-F67312AE0658}" dt="2018-11-27T14:55:31.546" v="1092"/>
          <ac:cxnSpMkLst>
            <pc:docMk/>
            <pc:sldMk cId="1799095117" sldId="262"/>
            <ac:cxnSpMk id="49" creationId="{30555086-C715-4377-9A96-E17ADDAEE652}"/>
          </ac:cxnSpMkLst>
        </pc:cxnChg>
        <pc:cxnChg chg="add">
          <ac:chgData name="Meghana P" userId="1d74e69144c976c8" providerId="LiveId" clId="{B21F2B70-1121-4794-A12A-F67312AE0658}" dt="2018-11-27T14:55:31.546" v="1092"/>
          <ac:cxnSpMkLst>
            <pc:docMk/>
            <pc:sldMk cId="1799095117" sldId="262"/>
            <ac:cxnSpMk id="50" creationId="{0B1C5878-A4D4-4B0B-AA55-177F6B4DBB57}"/>
          </ac:cxnSpMkLst>
        </pc:cxnChg>
        <pc:cxnChg chg="add">
          <ac:chgData name="Meghana P" userId="1d74e69144c976c8" providerId="LiveId" clId="{B21F2B70-1121-4794-A12A-F67312AE0658}" dt="2018-11-27T14:55:31.546" v="1092"/>
          <ac:cxnSpMkLst>
            <pc:docMk/>
            <pc:sldMk cId="1799095117" sldId="262"/>
            <ac:cxnSpMk id="51" creationId="{1F55AC63-5013-477F-BB54-4588A0BA84D9}"/>
          </ac:cxnSpMkLst>
        </pc:cxnChg>
        <pc:cxnChg chg="add">
          <ac:chgData name="Meghana P" userId="1d74e69144c976c8" providerId="LiveId" clId="{B21F2B70-1121-4794-A12A-F67312AE0658}" dt="2018-11-27T14:55:31.546" v="1092"/>
          <ac:cxnSpMkLst>
            <pc:docMk/>
            <pc:sldMk cId="1799095117" sldId="262"/>
            <ac:cxnSpMk id="52" creationId="{D96A5448-B0A0-4B41-8266-556660F191FE}"/>
          </ac:cxnSpMkLst>
        </pc:cxnChg>
        <pc:cxnChg chg="add">
          <ac:chgData name="Meghana P" userId="1d74e69144c976c8" providerId="LiveId" clId="{B21F2B70-1121-4794-A12A-F67312AE0658}" dt="2018-11-27T14:55:31.546" v="1092"/>
          <ac:cxnSpMkLst>
            <pc:docMk/>
            <pc:sldMk cId="1799095117" sldId="262"/>
            <ac:cxnSpMk id="53" creationId="{C351483E-874A-48B6-A6B8-0F4DAC89B1F3}"/>
          </ac:cxnSpMkLst>
        </pc:cxnChg>
        <pc:cxnChg chg="add">
          <ac:chgData name="Meghana P" userId="1d74e69144c976c8" providerId="LiveId" clId="{B21F2B70-1121-4794-A12A-F67312AE0658}" dt="2018-11-27T14:55:31.546" v="1092"/>
          <ac:cxnSpMkLst>
            <pc:docMk/>
            <pc:sldMk cId="1799095117" sldId="262"/>
            <ac:cxnSpMk id="54" creationId="{092B6785-F054-4078-A1E8-3E31FB707294}"/>
          </ac:cxnSpMkLst>
        </pc:cxnChg>
        <pc:cxnChg chg="add">
          <ac:chgData name="Meghana P" userId="1d74e69144c976c8" providerId="LiveId" clId="{B21F2B70-1121-4794-A12A-F67312AE0658}" dt="2018-11-27T14:55:31.546" v="1092"/>
          <ac:cxnSpMkLst>
            <pc:docMk/>
            <pc:sldMk cId="1799095117" sldId="262"/>
            <ac:cxnSpMk id="55" creationId="{AD321096-8B46-4710-B52B-28D49D90F34F}"/>
          </ac:cxnSpMkLst>
        </pc:cxnChg>
        <pc:cxnChg chg="add">
          <ac:chgData name="Meghana P" userId="1d74e69144c976c8" providerId="LiveId" clId="{B21F2B70-1121-4794-A12A-F67312AE0658}" dt="2018-11-27T14:55:31.546" v="1092"/>
          <ac:cxnSpMkLst>
            <pc:docMk/>
            <pc:sldMk cId="1799095117" sldId="262"/>
            <ac:cxnSpMk id="56" creationId="{40020B98-9289-4442-A181-E7697517902E}"/>
          </ac:cxnSpMkLst>
        </pc:cxnChg>
        <pc:cxnChg chg="add">
          <ac:chgData name="Meghana P" userId="1d74e69144c976c8" providerId="LiveId" clId="{B21F2B70-1121-4794-A12A-F67312AE0658}" dt="2018-11-27T14:55:31.546" v="1092"/>
          <ac:cxnSpMkLst>
            <pc:docMk/>
            <pc:sldMk cId="1799095117" sldId="262"/>
            <ac:cxnSpMk id="57" creationId="{799A59AD-24D8-4A07-8283-DBBD77763261}"/>
          </ac:cxnSpMkLst>
        </pc:cxnChg>
        <pc:cxnChg chg="add">
          <ac:chgData name="Meghana P" userId="1d74e69144c976c8" providerId="LiveId" clId="{B21F2B70-1121-4794-A12A-F67312AE0658}" dt="2018-11-27T14:55:31.546" v="1092"/>
          <ac:cxnSpMkLst>
            <pc:docMk/>
            <pc:sldMk cId="1799095117" sldId="262"/>
            <ac:cxnSpMk id="58" creationId="{49EFE52B-561B-4E13-BD47-705578016D73}"/>
          </ac:cxnSpMkLst>
        </pc:cxnChg>
      </pc:sldChg>
      <pc:sldChg chg="addSp delSp modSp add del">
        <pc:chgData name="Meghana P" userId="1d74e69144c976c8" providerId="LiveId" clId="{B21F2B70-1121-4794-A12A-F67312AE0658}" dt="2018-11-27T15:32:14.230" v="1796" actId="2696"/>
        <pc:sldMkLst>
          <pc:docMk/>
          <pc:sldMk cId="1680265806" sldId="263"/>
        </pc:sldMkLst>
        <pc:spChg chg="del mod">
          <ac:chgData name="Meghana P" userId="1d74e69144c976c8" providerId="LiveId" clId="{B21F2B70-1121-4794-A12A-F67312AE0658}" dt="2018-11-27T15:10:46.739" v="1496"/>
          <ac:spMkLst>
            <pc:docMk/>
            <pc:sldMk cId="1680265806" sldId="263"/>
            <ac:spMk id="2" creationId="{9C591428-25F5-458D-98B2-5EBA4D8B8FF1}"/>
          </ac:spMkLst>
        </pc:spChg>
        <pc:spChg chg="add mod">
          <ac:chgData name="Meghana P" userId="1d74e69144c976c8" providerId="LiveId" clId="{B21F2B70-1121-4794-A12A-F67312AE0658}" dt="2018-11-27T15:10:46.739" v="1496"/>
          <ac:spMkLst>
            <pc:docMk/>
            <pc:sldMk cId="1680265806" sldId="263"/>
            <ac:spMk id="7" creationId="{DA17A4C7-EF8E-4265-951C-2CCB745DF52C}"/>
          </ac:spMkLst>
        </pc:spChg>
      </pc:sldChg>
      <pc:sldChg chg="modSp add del">
        <pc:chgData name="Meghana P" userId="1d74e69144c976c8" providerId="LiveId" clId="{B21F2B70-1121-4794-A12A-F67312AE0658}" dt="2018-11-28T14:42:07.007" v="3600" actId="12"/>
        <pc:sldMkLst>
          <pc:docMk/>
          <pc:sldMk cId="3004806861" sldId="264"/>
        </pc:sldMkLst>
        <pc:spChg chg="mod">
          <ac:chgData name="Meghana P" userId="1d74e69144c976c8" providerId="LiveId" clId="{B21F2B70-1121-4794-A12A-F67312AE0658}" dt="2018-11-28T14:26:46.635" v="3187"/>
          <ac:spMkLst>
            <pc:docMk/>
            <pc:sldMk cId="3004806861" sldId="264"/>
            <ac:spMk id="2" creationId="{EEE20E2E-1C51-47A1-AF54-E7E094EC47A4}"/>
          </ac:spMkLst>
        </pc:spChg>
        <pc:spChg chg="mod">
          <ac:chgData name="Meghana P" userId="1d74e69144c976c8" providerId="LiveId" clId="{B21F2B70-1121-4794-A12A-F67312AE0658}" dt="2018-11-28T14:42:07.007" v="3600" actId="12"/>
          <ac:spMkLst>
            <pc:docMk/>
            <pc:sldMk cId="3004806861" sldId="264"/>
            <ac:spMk id="3" creationId="{4B0F151B-5C06-45AB-8DF7-D18207819348}"/>
          </ac:spMkLst>
        </pc:spChg>
      </pc:sldChg>
      <pc:sldChg chg="modSp add">
        <pc:chgData name="Meghana P" userId="1d74e69144c976c8" providerId="LiveId" clId="{B21F2B70-1121-4794-A12A-F67312AE0658}" dt="2018-11-28T15:32:02.445" v="3822" actId="403"/>
        <pc:sldMkLst>
          <pc:docMk/>
          <pc:sldMk cId="781541626" sldId="265"/>
        </pc:sldMkLst>
        <pc:spChg chg="mod">
          <ac:chgData name="Meghana P" userId="1d74e69144c976c8" providerId="LiveId" clId="{B21F2B70-1121-4794-A12A-F67312AE0658}" dt="2018-11-28T08:08:35.844" v="2763" actId="1076"/>
          <ac:spMkLst>
            <pc:docMk/>
            <pc:sldMk cId="781541626" sldId="265"/>
            <ac:spMk id="2" creationId="{D1F26E5F-9C6D-4432-AACB-ADFA794D858E}"/>
          </ac:spMkLst>
        </pc:spChg>
        <pc:spChg chg="mod">
          <ac:chgData name="Meghana P" userId="1d74e69144c976c8" providerId="LiveId" clId="{B21F2B70-1121-4794-A12A-F67312AE0658}" dt="2018-11-28T15:32:02.445" v="3822" actId="403"/>
          <ac:spMkLst>
            <pc:docMk/>
            <pc:sldMk cId="781541626" sldId="265"/>
            <ac:spMk id="3" creationId="{142F22A9-FD1E-4E1D-ADF2-672136C09CA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BE00C3-3260-44DF-9FF8-9B3D1157A7E8}" type="datetimeFigureOut">
              <a:rPr lang="en-IN" smtClean="0"/>
              <a:t>14-06-2019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A2E26A-8B5C-4496-A376-2509AEC3DDEE}" type="slidenum">
              <a:rPr lang="en-IN" smtClean="0"/>
              <a:t>‹#›</a:t>
            </a:fld>
            <a:endParaRPr lang="en-IN"/>
          </a:p>
        </p:txBody>
      </p:sp>
    </p:spTree>
    <p:extLst>
      <p:ext uri="{BB962C8B-B14F-4D97-AF65-F5344CB8AC3E}">
        <p14:creationId xmlns:p14="http://schemas.microsoft.com/office/powerpoint/2010/main" val="653774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FB3274-F1B9-40C4-83E4-B694BDC9D5EE}" type="datetime1">
              <a:rPr lang="en-IN" smtClean="0"/>
              <a:t>14-06-2019</a:t>
            </a:fld>
            <a:endParaRPr lang="en-IN"/>
          </a:p>
        </p:txBody>
      </p:sp>
      <p:sp>
        <p:nvSpPr>
          <p:cNvPr id="5" name="Footer Placeholder 4"/>
          <p:cNvSpPr>
            <a:spLocks noGrp="1"/>
          </p:cNvSpPr>
          <p:nvPr>
            <p:ph type="ftr" sz="quarter" idx="11"/>
          </p:nvPr>
        </p:nvSpPr>
        <p:spPr/>
        <p:txBody>
          <a:bodyPr/>
          <a:lstStyle/>
          <a:p>
            <a:r>
              <a:rPr lang="en-IN"/>
              <a:t>Dept Of ECE</a:t>
            </a:r>
          </a:p>
        </p:txBody>
      </p:sp>
      <p:sp>
        <p:nvSpPr>
          <p:cNvPr id="6" name="Slide Number Placeholder 5"/>
          <p:cNvSpPr>
            <a:spLocks noGrp="1"/>
          </p:cNvSpPr>
          <p:nvPr>
            <p:ph type="sldNum" sz="quarter" idx="12"/>
          </p:nvPr>
        </p:nvSpPr>
        <p:spPr/>
        <p:txBody>
          <a:bodyPr/>
          <a:lstStyle/>
          <a:p>
            <a:fld id="{3256E9F2-F27A-4769-83C6-A6CDD2643A0D}" type="slidenum">
              <a:rPr lang="en-IN" smtClean="0"/>
              <a:t>‹#›</a:t>
            </a:fld>
            <a:endParaRPr lang="en-IN"/>
          </a:p>
        </p:txBody>
      </p:sp>
    </p:spTree>
    <p:extLst>
      <p:ext uri="{BB962C8B-B14F-4D97-AF65-F5344CB8AC3E}">
        <p14:creationId xmlns:p14="http://schemas.microsoft.com/office/powerpoint/2010/main" val="691520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FBE76A-CF20-40F2-8E83-DB8A0125D550}" type="datetime1">
              <a:rPr lang="en-IN" smtClean="0"/>
              <a:t>14-06-2019</a:t>
            </a:fld>
            <a:endParaRPr lang="en-IN"/>
          </a:p>
        </p:txBody>
      </p:sp>
      <p:sp>
        <p:nvSpPr>
          <p:cNvPr id="5" name="Footer Placeholder 4"/>
          <p:cNvSpPr>
            <a:spLocks noGrp="1"/>
          </p:cNvSpPr>
          <p:nvPr>
            <p:ph type="ftr" sz="quarter" idx="11"/>
          </p:nvPr>
        </p:nvSpPr>
        <p:spPr/>
        <p:txBody>
          <a:bodyPr/>
          <a:lstStyle/>
          <a:p>
            <a:r>
              <a:rPr lang="en-IN"/>
              <a:t>Dept Of ECE</a:t>
            </a:r>
          </a:p>
        </p:txBody>
      </p:sp>
      <p:sp>
        <p:nvSpPr>
          <p:cNvPr id="6" name="Slide Number Placeholder 5"/>
          <p:cNvSpPr>
            <a:spLocks noGrp="1"/>
          </p:cNvSpPr>
          <p:nvPr>
            <p:ph type="sldNum" sz="quarter" idx="12"/>
          </p:nvPr>
        </p:nvSpPr>
        <p:spPr/>
        <p:txBody>
          <a:bodyPr/>
          <a:lstStyle/>
          <a:p>
            <a:fld id="{3256E9F2-F27A-4769-83C6-A6CDD2643A0D}" type="slidenum">
              <a:rPr lang="en-IN" smtClean="0"/>
              <a:t>‹#›</a:t>
            </a:fld>
            <a:endParaRPr lang="en-IN"/>
          </a:p>
        </p:txBody>
      </p:sp>
    </p:spTree>
    <p:extLst>
      <p:ext uri="{BB962C8B-B14F-4D97-AF65-F5344CB8AC3E}">
        <p14:creationId xmlns:p14="http://schemas.microsoft.com/office/powerpoint/2010/main" val="593200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48592E-CA6A-408D-B8DB-13083ED02A7C}" type="datetime1">
              <a:rPr lang="en-IN" smtClean="0"/>
              <a:t>14-06-2019</a:t>
            </a:fld>
            <a:endParaRPr lang="en-IN"/>
          </a:p>
        </p:txBody>
      </p:sp>
      <p:sp>
        <p:nvSpPr>
          <p:cNvPr id="5" name="Footer Placeholder 4"/>
          <p:cNvSpPr>
            <a:spLocks noGrp="1"/>
          </p:cNvSpPr>
          <p:nvPr>
            <p:ph type="ftr" sz="quarter" idx="11"/>
          </p:nvPr>
        </p:nvSpPr>
        <p:spPr/>
        <p:txBody>
          <a:bodyPr/>
          <a:lstStyle/>
          <a:p>
            <a:r>
              <a:rPr lang="en-IN"/>
              <a:t>Dept Of ECE</a:t>
            </a:r>
          </a:p>
        </p:txBody>
      </p:sp>
      <p:sp>
        <p:nvSpPr>
          <p:cNvPr id="6" name="Slide Number Placeholder 5"/>
          <p:cNvSpPr>
            <a:spLocks noGrp="1"/>
          </p:cNvSpPr>
          <p:nvPr>
            <p:ph type="sldNum" sz="quarter" idx="12"/>
          </p:nvPr>
        </p:nvSpPr>
        <p:spPr/>
        <p:txBody>
          <a:bodyPr/>
          <a:lstStyle/>
          <a:p>
            <a:fld id="{3256E9F2-F27A-4769-83C6-A6CDD2643A0D}" type="slidenum">
              <a:rPr lang="en-IN" smtClean="0"/>
              <a:t>‹#›</a:t>
            </a:fld>
            <a:endParaRPr lang="en-IN"/>
          </a:p>
        </p:txBody>
      </p:sp>
    </p:spTree>
    <p:extLst>
      <p:ext uri="{BB962C8B-B14F-4D97-AF65-F5344CB8AC3E}">
        <p14:creationId xmlns:p14="http://schemas.microsoft.com/office/powerpoint/2010/main" val="154409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2EA7B-B9B9-42B4-8E09-94E0B87CFA54}" type="datetime1">
              <a:rPr lang="en-IN" smtClean="0"/>
              <a:t>14-06-2019</a:t>
            </a:fld>
            <a:endParaRPr lang="en-IN"/>
          </a:p>
        </p:txBody>
      </p:sp>
      <p:sp>
        <p:nvSpPr>
          <p:cNvPr id="5" name="Footer Placeholder 4"/>
          <p:cNvSpPr>
            <a:spLocks noGrp="1"/>
          </p:cNvSpPr>
          <p:nvPr>
            <p:ph type="ftr" sz="quarter" idx="11"/>
          </p:nvPr>
        </p:nvSpPr>
        <p:spPr/>
        <p:txBody>
          <a:bodyPr/>
          <a:lstStyle/>
          <a:p>
            <a:r>
              <a:rPr lang="en-IN"/>
              <a:t>Dept Of ECE</a:t>
            </a:r>
          </a:p>
        </p:txBody>
      </p:sp>
      <p:sp>
        <p:nvSpPr>
          <p:cNvPr id="6" name="Slide Number Placeholder 5"/>
          <p:cNvSpPr>
            <a:spLocks noGrp="1"/>
          </p:cNvSpPr>
          <p:nvPr>
            <p:ph type="sldNum" sz="quarter" idx="12"/>
          </p:nvPr>
        </p:nvSpPr>
        <p:spPr/>
        <p:txBody>
          <a:bodyPr/>
          <a:lstStyle/>
          <a:p>
            <a:fld id="{3256E9F2-F27A-4769-83C6-A6CDD2643A0D}" type="slidenum">
              <a:rPr lang="en-IN" smtClean="0"/>
              <a:t>‹#›</a:t>
            </a:fld>
            <a:endParaRPr lang="en-IN"/>
          </a:p>
        </p:txBody>
      </p:sp>
    </p:spTree>
    <p:extLst>
      <p:ext uri="{BB962C8B-B14F-4D97-AF65-F5344CB8AC3E}">
        <p14:creationId xmlns:p14="http://schemas.microsoft.com/office/powerpoint/2010/main" val="393255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9FDC47-C224-456A-99CE-82CECCCB6AA6}" type="datetime1">
              <a:rPr lang="en-IN" smtClean="0"/>
              <a:t>14-06-2019</a:t>
            </a:fld>
            <a:endParaRPr lang="en-IN"/>
          </a:p>
        </p:txBody>
      </p:sp>
      <p:sp>
        <p:nvSpPr>
          <p:cNvPr id="5" name="Footer Placeholder 4"/>
          <p:cNvSpPr>
            <a:spLocks noGrp="1"/>
          </p:cNvSpPr>
          <p:nvPr>
            <p:ph type="ftr" sz="quarter" idx="11"/>
          </p:nvPr>
        </p:nvSpPr>
        <p:spPr/>
        <p:txBody>
          <a:bodyPr/>
          <a:lstStyle/>
          <a:p>
            <a:r>
              <a:rPr lang="en-IN"/>
              <a:t>Dept Of ECE</a:t>
            </a:r>
          </a:p>
        </p:txBody>
      </p:sp>
      <p:sp>
        <p:nvSpPr>
          <p:cNvPr id="6" name="Slide Number Placeholder 5"/>
          <p:cNvSpPr>
            <a:spLocks noGrp="1"/>
          </p:cNvSpPr>
          <p:nvPr>
            <p:ph type="sldNum" sz="quarter" idx="12"/>
          </p:nvPr>
        </p:nvSpPr>
        <p:spPr/>
        <p:txBody>
          <a:bodyPr/>
          <a:lstStyle/>
          <a:p>
            <a:fld id="{3256E9F2-F27A-4769-83C6-A6CDD2643A0D}" type="slidenum">
              <a:rPr lang="en-IN" smtClean="0"/>
              <a:t>‹#›</a:t>
            </a:fld>
            <a:endParaRPr lang="en-IN"/>
          </a:p>
        </p:txBody>
      </p:sp>
    </p:spTree>
    <p:extLst>
      <p:ext uri="{BB962C8B-B14F-4D97-AF65-F5344CB8AC3E}">
        <p14:creationId xmlns:p14="http://schemas.microsoft.com/office/powerpoint/2010/main" val="1428541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2AC304-87E6-4CF6-A530-5F9BDE8D1E7C}" type="datetime1">
              <a:rPr lang="en-IN" smtClean="0"/>
              <a:t>14-06-2019</a:t>
            </a:fld>
            <a:endParaRPr lang="en-IN"/>
          </a:p>
        </p:txBody>
      </p:sp>
      <p:sp>
        <p:nvSpPr>
          <p:cNvPr id="6" name="Footer Placeholder 5"/>
          <p:cNvSpPr>
            <a:spLocks noGrp="1"/>
          </p:cNvSpPr>
          <p:nvPr>
            <p:ph type="ftr" sz="quarter" idx="11"/>
          </p:nvPr>
        </p:nvSpPr>
        <p:spPr/>
        <p:txBody>
          <a:bodyPr/>
          <a:lstStyle/>
          <a:p>
            <a:r>
              <a:rPr lang="en-IN"/>
              <a:t>Dept Of ECE</a:t>
            </a:r>
          </a:p>
        </p:txBody>
      </p:sp>
      <p:sp>
        <p:nvSpPr>
          <p:cNvPr id="7" name="Slide Number Placeholder 6"/>
          <p:cNvSpPr>
            <a:spLocks noGrp="1"/>
          </p:cNvSpPr>
          <p:nvPr>
            <p:ph type="sldNum" sz="quarter" idx="12"/>
          </p:nvPr>
        </p:nvSpPr>
        <p:spPr/>
        <p:txBody>
          <a:bodyPr/>
          <a:lstStyle/>
          <a:p>
            <a:fld id="{3256E9F2-F27A-4769-83C6-A6CDD2643A0D}" type="slidenum">
              <a:rPr lang="en-IN" smtClean="0"/>
              <a:t>‹#›</a:t>
            </a:fld>
            <a:endParaRPr lang="en-IN"/>
          </a:p>
        </p:txBody>
      </p:sp>
    </p:spTree>
    <p:extLst>
      <p:ext uri="{BB962C8B-B14F-4D97-AF65-F5344CB8AC3E}">
        <p14:creationId xmlns:p14="http://schemas.microsoft.com/office/powerpoint/2010/main" val="368353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A2ED0-9249-4A80-B77B-17462DEA9A76}" type="datetime1">
              <a:rPr lang="en-IN" smtClean="0"/>
              <a:t>14-06-2019</a:t>
            </a:fld>
            <a:endParaRPr lang="en-IN"/>
          </a:p>
        </p:txBody>
      </p:sp>
      <p:sp>
        <p:nvSpPr>
          <p:cNvPr id="8" name="Footer Placeholder 7"/>
          <p:cNvSpPr>
            <a:spLocks noGrp="1"/>
          </p:cNvSpPr>
          <p:nvPr>
            <p:ph type="ftr" sz="quarter" idx="11"/>
          </p:nvPr>
        </p:nvSpPr>
        <p:spPr/>
        <p:txBody>
          <a:bodyPr/>
          <a:lstStyle/>
          <a:p>
            <a:r>
              <a:rPr lang="en-IN"/>
              <a:t>Dept Of ECE</a:t>
            </a:r>
          </a:p>
        </p:txBody>
      </p:sp>
      <p:sp>
        <p:nvSpPr>
          <p:cNvPr id="9" name="Slide Number Placeholder 8"/>
          <p:cNvSpPr>
            <a:spLocks noGrp="1"/>
          </p:cNvSpPr>
          <p:nvPr>
            <p:ph type="sldNum" sz="quarter" idx="12"/>
          </p:nvPr>
        </p:nvSpPr>
        <p:spPr/>
        <p:txBody>
          <a:bodyPr/>
          <a:lstStyle/>
          <a:p>
            <a:fld id="{3256E9F2-F27A-4769-83C6-A6CDD2643A0D}" type="slidenum">
              <a:rPr lang="en-IN" smtClean="0"/>
              <a:t>‹#›</a:t>
            </a:fld>
            <a:endParaRPr lang="en-IN"/>
          </a:p>
        </p:txBody>
      </p:sp>
    </p:spTree>
    <p:extLst>
      <p:ext uri="{BB962C8B-B14F-4D97-AF65-F5344CB8AC3E}">
        <p14:creationId xmlns:p14="http://schemas.microsoft.com/office/powerpoint/2010/main" val="382986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2CFC93-61FB-4541-9896-2437D072DF60}" type="datetime1">
              <a:rPr lang="en-IN" smtClean="0"/>
              <a:t>14-06-2019</a:t>
            </a:fld>
            <a:endParaRPr lang="en-IN"/>
          </a:p>
        </p:txBody>
      </p:sp>
      <p:sp>
        <p:nvSpPr>
          <p:cNvPr id="4" name="Footer Placeholder 3"/>
          <p:cNvSpPr>
            <a:spLocks noGrp="1"/>
          </p:cNvSpPr>
          <p:nvPr>
            <p:ph type="ftr" sz="quarter" idx="11"/>
          </p:nvPr>
        </p:nvSpPr>
        <p:spPr/>
        <p:txBody>
          <a:bodyPr/>
          <a:lstStyle/>
          <a:p>
            <a:r>
              <a:rPr lang="en-IN"/>
              <a:t>Dept Of ECE</a:t>
            </a:r>
          </a:p>
        </p:txBody>
      </p:sp>
      <p:sp>
        <p:nvSpPr>
          <p:cNvPr id="5" name="Slide Number Placeholder 4"/>
          <p:cNvSpPr>
            <a:spLocks noGrp="1"/>
          </p:cNvSpPr>
          <p:nvPr>
            <p:ph type="sldNum" sz="quarter" idx="12"/>
          </p:nvPr>
        </p:nvSpPr>
        <p:spPr/>
        <p:txBody>
          <a:bodyPr/>
          <a:lstStyle/>
          <a:p>
            <a:fld id="{3256E9F2-F27A-4769-83C6-A6CDD2643A0D}" type="slidenum">
              <a:rPr lang="en-IN" smtClean="0"/>
              <a:t>‹#›</a:t>
            </a:fld>
            <a:endParaRPr lang="en-IN"/>
          </a:p>
        </p:txBody>
      </p:sp>
    </p:spTree>
    <p:extLst>
      <p:ext uri="{BB962C8B-B14F-4D97-AF65-F5344CB8AC3E}">
        <p14:creationId xmlns:p14="http://schemas.microsoft.com/office/powerpoint/2010/main" val="2546093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F0EA6-8CB3-4FDE-8F27-2FDC515AD24F}" type="datetime1">
              <a:rPr lang="en-IN" smtClean="0"/>
              <a:t>14-06-2019</a:t>
            </a:fld>
            <a:endParaRPr lang="en-IN"/>
          </a:p>
        </p:txBody>
      </p:sp>
      <p:sp>
        <p:nvSpPr>
          <p:cNvPr id="3" name="Footer Placeholder 2"/>
          <p:cNvSpPr>
            <a:spLocks noGrp="1"/>
          </p:cNvSpPr>
          <p:nvPr>
            <p:ph type="ftr" sz="quarter" idx="11"/>
          </p:nvPr>
        </p:nvSpPr>
        <p:spPr/>
        <p:txBody>
          <a:bodyPr/>
          <a:lstStyle/>
          <a:p>
            <a:r>
              <a:rPr lang="en-IN"/>
              <a:t>Dept Of ECE</a:t>
            </a:r>
          </a:p>
        </p:txBody>
      </p:sp>
      <p:sp>
        <p:nvSpPr>
          <p:cNvPr id="4" name="Slide Number Placeholder 3"/>
          <p:cNvSpPr>
            <a:spLocks noGrp="1"/>
          </p:cNvSpPr>
          <p:nvPr>
            <p:ph type="sldNum" sz="quarter" idx="12"/>
          </p:nvPr>
        </p:nvSpPr>
        <p:spPr/>
        <p:txBody>
          <a:bodyPr/>
          <a:lstStyle/>
          <a:p>
            <a:fld id="{3256E9F2-F27A-4769-83C6-A6CDD2643A0D}" type="slidenum">
              <a:rPr lang="en-IN" smtClean="0"/>
              <a:t>‹#›</a:t>
            </a:fld>
            <a:endParaRPr lang="en-IN"/>
          </a:p>
        </p:txBody>
      </p:sp>
    </p:spTree>
    <p:extLst>
      <p:ext uri="{BB962C8B-B14F-4D97-AF65-F5344CB8AC3E}">
        <p14:creationId xmlns:p14="http://schemas.microsoft.com/office/powerpoint/2010/main" val="208366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599D6B-F0EC-4DCE-BE99-D31BD02219C8}" type="datetime1">
              <a:rPr lang="en-IN" smtClean="0"/>
              <a:t>14-06-2019</a:t>
            </a:fld>
            <a:endParaRPr lang="en-IN"/>
          </a:p>
        </p:txBody>
      </p:sp>
      <p:sp>
        <p:nvSpPr>
          <p:cNvPr id="6" name="Footer Placeholder 5"/>
          <p:cNvSpPr>
            <a:spLocks noGrp="1"/>
          </p:cNvSpPr>
          <p:nvPr>
            <p:ph type="ftr" sz="quarter" idx="11"/>
          </p:nvPr>
        </p:nvSpPr>
        <p:spPr/>
        <p:txBody>
          <a:bodyPr/>
          <a:lstStyle/>
          <a:p>
            <a:r>
              <a:rPr lang="en-IN"/>
              <a:t>Dept Of ECE</a:t>
            </a:r>
          </a:p>
        </p:txBody>
      </p:sp>
      <p:sp>
        <p:nvSpPr>
          <p:cNvPr id="7" name="Slide Number Placeholder 6"/>
          <p:cNvSpPr>
            <a:spLocks noGrp="1"/>
          </p:cNvSpPr>
          <p:nvPr>
            <p:ph type="sldNum" sz="quarter" idx="12"/>
          </p:nvPr>
        </p:nvSpPr>
        <p:spPr/>
        <p:txBody>
          <a:bodyPr/>
          <a:lstStyle/>
          <a:p>
            <a:fld id="{3256E9F2-F27A-4769-83C6-A6CDD2643A0D}" type="slidenum">
              <a:rPr lang="en-IN" smtClean="0"/>
              <a:t>‹#›</a:t>
            </a:fld>
            <a:endParaRPr lang="en-IN"/>
          </a:p>
        </p:txBody>
      </p:sp>
    </p:spTree>
    <p:extLst>
      <p:ext uri="{BB962C8B-B14F-4D97-AF65-F5344CB8AC3E}">
        <p14:creationId xmlns:p14="http://schemas.microsoft.com/office/powerpoint/2010/main" val="360183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9044E2-7B9B-421F-AB69-9AAE564DF9E0}" type="datetime1">
              <a:rPr lang="en-IN" smtClean="0"/>
              <a:t>14-06-2019</a:t>
            </a:fld>
            <a:endParaRPr lang="en-IN"/>
          </a:p>
        </p:txBody>
      </p:sp>
      <p:sp>
        <p:nvSpPr>
          <p:cNvPr id="6" name="Footer Placeholder 5"/>
          <p:cNvSpPr>
            <a:spLocks noGrp="1"/>
          </p:cNvSpPr>
          <p:nvPr>
            <p:ph type="ftr" sz="quarter" idx="11"/>
          </p:nvPr>
        </p:nvSpPr>
        <p:spPr/>
        <p:txBody>
          <a:bodyPr/>
          <a:lstStyle/>
          <a:p>
            <a:r>
              <a:rPr lang="en-IN"/>
              <a:t>Dept Of ECE</a:t>
            </a:r>
          </a:p>
        </p:txBody>
      </p:sp>
      <p:sp>
        <p:nvSpPr>
          <p:cNvPr id="7" name="Slide Number Placeholder 6"/>
          <p:cNvSpPr>
            <a:spLocks noGrp="1"/>
          </p:cNvSpPr>
          <p:nvPr>
            <p:ph type="sldNum" sz="quarter" idx="12"/>
          </p:nvPr>
        </p:nvSpPr>
        <p:spPr/>
        <p:txBody>
          <a:bodyPr/>
          <a:lstStyle/>
          <a:p>
            <a:fld id="{3256E9F2-F27A-4769-83C6-A6CDD2643A0D}" type="slidenum">
              <a:rPr lang="en-IN" smtClean="0"/>
              <a:t>‹#›</a:t>
            </a:fld>
            <a:endParaRPr lang="en-IN"/>
          </a:p>
        </p:txBody>
      </p:sp>
    </p:spTree>
    <p:extLst>
      <p:ext uri="{BB962C8B-B14F-4D97-AF65-F5344CB8AC3E}">
        <p14:creationId xmlns:p14="http://schemas.microsoft.com/office/powerpoint/2010/main" val="1604501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F78DC-7E8C-4DD0-9622-08196A29639B}" type="datetime1">
              <a:rPr lang="en-IN" smtClean="0"/>
              <a:t>14-06-2019</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ECE</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6E9F2-F27A-4769-83C6-A6CDD2643A0D}" type="slidenum">
              <a:rPr lang="en-IN" smtClean="0"/>
              <a:t>‹#›</a:t>
            </a:fld>
            <a:endParaRPr lang="en-IN"/>
          </a:p>
        </p:txBody>
      </p:sp>
    </p:spTree>
    <p:extLst>
      <p:ext uri="{BB962C8B-B14F-4D97-AF65-F5344CB8AC3E}">
        <p14:creationId xmlns:p14="http://schemas.microsoft.com/office/powerpoint/2010/main" val="368794931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E2E1CB7-0DDE-48AA-A735-79994EE2AFE5}"/>
              </a:ext>
            </a:extLst>
          </p:cNvPr>
          <p:cNvCxnSpPr>
            <a:cxnSpLocks/>
          </p:cNvCxnSpPr>
          <p:nvPr/>
        </p:nvCxnSpPr>
        <p:spPr>
          <a:xfrm>
            <a:off x="0" y="1014122"/>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15D3264-E7FB-4856-A676-533AC69AF8EB}"/>
              </a:ext>
            </a:extLst>
          </p:cNvPr>
          <p:cNvSpPr txBox="1"/>
          <p:nvPr/>
        </p:nvSpPr>
        <p:spPr>
          <a:xfrm>
            <a:off x="2911046" y="1208377"/>
            <a:ext cx="3037828" cy="338554"/>
          </a:xfrm>
          <a:prstGeom prst="rect">
            <a:avLst/>
          </a:prstGeom>
          <a:noFill/>
        </p:spPr>
        <p:txBody>
          <a:bodyPr wrap="square" rtlCol="0">
            <a:spAutoFit/>
          </a:bodyPr>
          <a:lstStyle/>
          <a:p>
            <a:pPr algn="ctr"/>
            <a:r>
              <a:rPr lang="en-IN" sz="1600" b="1" i="1" dirty="0">
                <a:latin typeface="Times New Roman" panose="02020603050405020304" pitchFamily="18" charset="0"/>
                <a:cs typeface="Times New Roman" panose="02020603050405020304" pitchFamily="18" charset="0"/>
              </a:rPr>
              <a:t>Project  Presentation on :</a:t>
            </a:r>
          </a:p>
        </p:txBody>
      </p:sp>
      <p:sp>
        <p:nvSpPr>
          <p:cNvPr id="10" name="Title 1">
            <a:extLst>
              <a:ext uri="{FF2B5EF4-FFF2-40B4-BE49-F238E27FC236}">
                <a16:creationId xmlns:a16="http://schemas.microsoft.com/office/drawing/2014/main" id="{E1778AF4-9AE0-407A-A9E0-FECD019FD4DF}"/>
              </a:ext>
            </a:extLst>
          </p:cNvPr>
          <p:cNvSpPr>
            <a:spLocks noGrp="1"/>
          </p:cNvSpPr>
          <p:nvPr>
            <p:ph type="ctrTitle"/>
          </p:nvPr>
        </p:nvSpPr>
        <p:spPr>
          <a:xfrm>
            <a:off x="139823" y="2182690"/>
            <a:ext cx="9004177" cy="645319"/>
          </a:xfrm>
        </p:spPr>
        <p:txBody>
          <a:bodyPr>
            <a:normAutofit fontScale="90000"/>
          </a:bodyPr>
          <a:lstStyle/>
          <a:p>
            <a:pPr algn="ctr"/>
            <a:r>
              <a:rPr lang="en-IN" sz="4900" b="1" dirty="0">
                <a:latin typeface="Times New Roman" panose="02020603050405020304" pitchFamily="18" charset="0"/>
                <a:cs typeface="Times New Roman" panose="02020603050405020304" pitchFamily="18" charset="0"/>
              </a:rPr>
              <a:t>Automated MIMO Selection Model</a:t>
            </a:r>
            <a:br>
              <a:rPr lang="en-IN" dirty="0">
                <a:latin typeface="Times New Roman" panose="02020603050405020304" pitchFamily="18" charset="0"/>
                <a:cs typeface="Times New Roman" panose="02020603050405020304" pitchFamily="18" charset="0"/>
              </a:rPr>
            </a:br>
            <a:endParaRPr lang="en-IN" sz="30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A712C8F-B1E0-49FD-AD12-4B2D46F17F42}"/>
              </a:ext>
            </a:extLst>
          </p:cNvPr>
          <p:cNvSpPr txBox="1"/>
          <p:nvPr/>
        </p:nvSpPr>
        <p:spPr>
          <a:xfrm>
            <a:off x="3931472" y="2723215"/>
            <a:ext cx="1386918" cy="338554"/>
          </a:xfrm>
          <a:prstGeom prst="rect">
            <a:avLst/>
          </a:prstGeom>
          <a:noFill/>
        </p:spPr>
        <p:txBody>
          <a:bodyPr wrap="none" rtlCol="0">
            <a:spAutoFit/>
          </a:bodyPr>
          <a:lstStyle/>
          <a:p>
            <a:r>
              <a:rPr lang="en-IN" sz="1600" b="1" i="1" dirty="0"/>
              <a:t>Presented by :</a:t>
            </a:r>
          </a:p>
        </p:txBody>
      </p:sp>
      <p:graphicFrame>
        <p:nvGraphicFramePr>
          <p:cNvPr id="12" name="Table 11">
            <a:extLst>
              <a:ext uri="{FF2B5EF4-FFF2-40B4-BE49-F238E27FC236}">
                <a16:creationId xmlns:a16="http://schemas.microsoft.com/office/drawing/2014/main" id="{1234AC45-4F88-4069-97CF-6BC52F79AB96}"/>
              </a:ext>
            </a:extLst>
          </p:cNvPr>
          <p:cNvGraphicFramePr>
            <a:graphicFrameLocks noGrp="1"/>
          </p:cNvGraphicFramePr>
          <p:nvPr>
            <p:extLst>
              <p:ext uri="{D42A27DB-BD31-4B8C-83A1-F6EECF244321}">
                <p14:modId xmlns:p14="http://schemas.microsoft.com/office/powerpoint/2010/main" val="435629434"/>
              </p:ext>
            </p:extLst>
          </p:nvPr>
        </p:nvGraphicFramePr>
        <p:xfrm>
          <a:off x="1524000" y="3116146"/>
          <a:ext cx="6096000" cy="105918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3030156785"/>
                    </a:ext>
                  </a:extLst>
                </a:gridCol>
                <a:gridCol w="3048000">
                  <a:extLst>
                    <a:ext uri="{9D8B030D-6E8A-4147-A177-3AD203B41FA5}">
                      <a16:colId xmlns:a16="http://schemas.microsoft.com/office/drawing/2014/main" val="3387022721"/>
                    </a:ext>
                  </a:extLst>
                </a:gridCol>
              </a:tblGrid>
              <a:tr h="345334">
                <a:tc>
                  <a:txBody>
                    <a:bodyPr/>
                    <a:lstStyle/>
                    <a:p>
                      <a:pPr algn="ctr"/>
                      <a:r>
                        <a:rPr lang="en-IN" sz="2400" b="1" u="none" dirty="0">
                          <a:solidFill>
                            <a:schemeClr val="tx1"/>
                          </a:solidFill>
                          <a:latin typeface="Times New Roman" panose="02020603050405020304" pitchFamily="18" charset="0"/>
                          <a:cs typeface="Times New Roman" panose="02020603050405020304" pitchFamily="18" charset="0"/>
                        </a:rPr>
                        <a:t>Name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r>
                        <a:rPr lang="en-IN" sz="2400" b="1" u="none" dirty="0">
                          <a:solidFill>
                            <a:schemeClr val="tx1"/>
                          </a:solidFill>
                          <a:latin typeface="Times New Roman" panose="02020603050405020304" pitchFamily="18" charset="0"/>
                          <a:cs typeface="Times New Roman" panose="02020603050405020304" pitchFamily="18" charset="0"/>
                        </a:rPr>
                        <a:t>USN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36086489"/>
                  </a:ext>
                </a:extLst>
              </a:tr>
              <a:tr h="289239">
                <a:tc>
                  <a:txBody>
                    <a:bodyPr/>
                    <a:lstStyle/>
                    <a:p>
                      <a:pPr algn="ctr"/>
                      <a:r>
                        <a:rPr lang="en-IN" sz="1600" b="1" dirty="0">
                          <a:solidFill>
                            <a:schemeClr val="tx1"/>
                          </a:solidFill>
                          <a:latin typeface="Times New Roman" panose="02020603050405020304" pitchFamily="18" charset="0"/>
                          <a:cs typeface="Times New Roman" panose="02020603050405020304" pitchFamily="18" charset="0"/>
                        </a:rPr>
                        <a:t>Vikshith H G</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r>
                        <a:rPr lang="en-IN" sz="1600" b="1" dirty="0">
                          <a:solidFill>
                            <a:schemeClr val="tx1"/>
                          </a:solidFill>
                          <a:latin typeface="Times New Roman" panose="02020603050405020304" pitchFamily="18" charset="0"/>
                          <a:cs typeface="Times New Roman" panose="02020603050405020304" pitchFamily="18" charset="0"/>
                        </a:rPr>
                        <a:t>1AY15EC108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961414465"/>
                  </a:ext>
                </a:extLst>
              </a:tr>
              <a:tr h="289239">
                <a:tc>
                  <a:txBody>
                    <a:bodyPr/>
                    <a:lstStyle/>
                    <a:p>
                      <a:pPr algn="ctr"/>
                      <a:r>
                        <a:rPr lang="en-IN" sz="1600" b="1" dirty="0">
                          <a:solidFill>
                            <a:schemeClr val="tx1"/>
                          </a:solidFill>
                          <a:latin typeface="Times New Roman" panose="02020603050405020304" pitchFamily="18" charset="0"/>
                          <a:cs typeface="Times New Roman" panose="02020603050405020304" pitchFamily="18" charset="0"/>
                        </a:rPr>
                        <a:t>Meghana P</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r>
                        <a:rPr lang="en-IN" sz="1600" b="1" dirty="0">
                          <a:solidFill>
                            <a:schemeClr val="tx1"/>
                          </a:solidFill>
                          <a:latin typeface="Times New Roman" panose="02020603050405020304" pitchFamily="18" charset="0"/>
                          <a:cs typeface="Times New Roman" panose="02020603050405020304" pitchFamily="18" charset="0"/>
                        </a:rPr>
                        <a:t>1AY15EC059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4094414018"/>
                  </a:ext>
                </a:extLst>
              </a:tr>
            </a:tbl>
          </a:graphicData>
        </a:graphic>
      </p:graphicFrame>
      <p:sp>
        <p:nvSpPr>
          <p:cNvPr id="13" name="Rectangle 12">
            <a:extLst>
              <a:ext uri="{FF2B5EF4-FFF2-40B4-BE49-F238E27FC236}">
                <a16:creationId xmlns:a16="http://schemas.microsoft.com/office/drawing/2014/main" id="{8DA10E3D-89DA-4BF0-937E-63B02AFA4D44}"/>
              </a:ext>
            </a:extLst>
          </p:cNvPr>
          <p:cNvSpPr/>
          <p:nvPr/>
        </p:nvSpPr>
        <p:spPr>
          <a:xfrm>
            <a:off x="2286000" y="4666633"/>
            <a:ext cx="4572000" cy="1269578"/>
          </a:xfrm>
          <a:prstGeom prst="rect">
            <a:avLst/>
          </a:prstGeom>
        </p:spPr>
        <p:txBody>
          <a:bodyPr>
            <a:spAutoFit/>
          </a:bodyPr>
          <a:lstStyle/>
          <a:p>
            <a:pPr algn="ctr"/>
            <a:r>
              <a:rPr lang="en-IN" sz="1600" b="1" i="1" dirty="0">
                <a:latin typeface="Times New Roman" panose="02020603050405020304" pitchFamily="18" charset="0"/>
                <a:cs typeface="Times New Roman" panose="02020603050405020304" pitchFamily="18" charset="0"/>
              </a:rPr>
              <a:t>Under the guidance of :</a:t>
            </a:r>
          </a:p>
          <a:p>
            <a:pPr algn="ctr"/>
            <a:r>
              <a:rPr lang="en-IN" b="1" dirty="0">
                <a:latin typeface="Times New Roman" panose="02020603050405020304" pitchFamily="18" charset="0"/>
                <a:cs typeface="Times New Roman" panose="02020603050405020304" pitchFamily="18" charset="0"/>
              </a:rPr>
              <a:t>SIDDESH M B</a:t>
            </a:r>
          </a:p>
          <a:p>
            <a:pPr algn="ctr"/>
            <a:r>
              <a:rPr lang="en-IN" sz="1400" b="1" dirty="0">
                <a:latin typeface="Times New Roman" panose="02020603050405020304" pitchFamily="18" charset="0"/>
                <a:cs typeface="Times New Roman" panose="02020603050405020304" pitchFamily="18" charset="0"/>
              </a:rPr>
              <a:t>Asst. Prof.  Grade I </a:t>
            </a:r>
          </a:p>
          <a:p>
            <a:pPr algn="ctr"/>
            <a:r>
              <a:rPr lang="en-IN" sz="1400" b="1" dirty="0">
                <a:latin typeface="Times New Roman" panose="02020603050405020304" pitchFamily="18" charset="0"/>
                <a:cs typeface="Times New Roman" panose="02020603050405020304" pitchFamily="18" charset="0"/>
              </a:rPr>
              <a:t>Department of ECE, </a:t>
            </a:r>
          </a:p>
          <a:p>
            <a:pPr algn="ctr"/>
            <a:r>
              <a:rPr lang="en-IN" sz="1400" b="1" dirty="0">
                <a:latin typeface="Times New Roman" panose="02020603050405020304" pitchFamily="18" charset="0"/>
                <a:cs typeface="Times New Roman" panose="02020603050405020304" pitchFamily="18" charset="0"/>
              </a:rPr>
              <a:t>Acharya Institute of Technology</a:t>
            </a:r>
            <a:endParaRPr lang="en-IN"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3129EBC-B2C1-4426-9FAE-BEA5C4182EB3}"/>
              </a:ext>
            </a:extLst>
          </p:cNvPr>
          <p:cNvSpPr txBox="1"/>
          <p:nvPr/>
        </p:nvSpPr>
        <p:spPr>
          <a:xfrm>
            <a:off x="912182" y="71229"/>
            <a:ext cx="7663649" cy="1107996"/>
          </a:xfrm>
          <a:prstGeom prst="rect">
            <a:avLst/>
          </a:prstGeom>
          <a:noFill/>
        </p:spPr>
        <p:txBody>
          <a:bodyPr wrap="square" rtlCol="0" anchor="ctr">
            <a:spAutoFit/>
          </a:bodyPr>
          <a:lstStyle/>
          <a:p>
            <a:pPr algn="ctr" defTabSz="685783">
              <a:spcBef>
                <a:spcPct val="0"/>
              </a:spcBef>
              <a:defRPr/>
            </a:pPr>
            <a:r>
              <a:rPr lang="en-IN" sz="1350" b="1" dirty="0">
                <a:latin typeface="Times New Roman" panose="02020603050405020304" pitchFamily="18" charset="0"/>
                <a:cs typeface="Times New Roman" panose="02020603050405020304" pitchFamily="18" charset="0"/>
              </a:rPr>
              <a:t>Department  of  Electronics  and  Communication  Engineering</a:t>
            </a:r>
          </a:p>
          <a:p>
            <a:pPr algn="ctr" defTabSz="685783">
              <a:spcBef>
                <a:spcPct val="0"/>
              </a:spcBef>
              <a:defRPr/>
            </a:pPr>
            <a:r>
              <a:rPr lang="en-IN" sz="2400" b="1" dirty="0">
                <a:latin typeface="Times New Roman" panose="02020603050405020304" pitchFamily="18" charset="0"/>
                <a:cs typeface="Times New Roman" panose="02020603050405020304" pitchFamily="18" charset="0"/>
              </a:rPr>
              <a:t>Acharya Institute of Technology</a:t>
            </a:r>
            <a:endParaRPr lang="en-IN" sz="3000" b="1" dirty="0">
              <a:latin typeface="Times New Roman" panose="02020603050405020304" pitchFamily="18" charset="0"/>
              <a:cs typeface="Times New Roman" panose="02020603050405020304" pitchFamily="18" charset="0"/>
            </a:endParaRPr>
          </a:p>
          <a:p>
            <a:pPr algn="ctr" defTabSz="685783">
              <a:spcBef>
                <a:spcPct val="0"/>
              </a:spcBef>
              <a:defRPr/>
            </a:pPr>
            <a:r>
              <a:rPr lang="en-IN" sz="1500" dirty="0">
                <a:latin typeface="Times New Roman" panose="02020603050405020304" pitchFamily="18" charset="0"/>
                <a:cs typeface="Times New Roman" panose="02020603050405020304" pitchFamily="18" charset="0"/>
              </a:rPr>
              <a:t>Soladevanahalli, Bengaluru 560 107</a:t>
            </a:r>
            <a:endParaRPr lang="en-IN" sz="2100" dirty="0">
              <a:latin typeface="Times New Roman" panose="02020603050405020304" pitchFamily="18" charset="0"/>
              <a:cs typeface="Times New Roman" panose="02020603050405020304" pitchFamily="18" charset="0"/>
            </a:endParaRPr>
          </a:p>
          <a:p>
            <a:endParaRPr lang="en-IN" sz="1350" dirty="0">
              <a:latin typeface="Times New Roman" panose="02020603050405020304" pitchFamily="18" charset="0"/>
              <a:cs typeface="Times New Roman" panose="02020603050405020304" pitchFamily="18" charset="0"/>
            </a:endParaRPr>
          </a:p>
        </p:txBody>
      </p:sp>
      <p:pic>
        <p:nvPicPr>
          <p:cNvPr id="14" name="Picture 13" descr="Acharya logo.png">
            <a:extLst>
              <a:ext uri="{FF2B5EF4-FFF2-40B4-BE49-F238E27FC236}">
                <a16:creationId xmlns:a16="http://schemas.microsoft.com/office/drawing/2014/main" id="{0E5AB4E5-6FCD-4204-A40C-55C9CA97B3F4}"/>
              </a:ext>
            </a:extLst>
          </p:cNvPr>
          <p:cNvPicPr>
            <a:picLocks noChangeAspect="1"/>
          </p:cNvPicPr>
          <p:nvPr/>
        </p:nvPicPr>
        <p:blipFill>
          <a:blip r:embed="rId2" cstate="print"/>
          <a:stretch>
            <a:fillRect/>
          </a:stretch>
        </p:blipFill>
        <p:spPr>
          <a:xfrm>
            <a:off x="422244" y="95664"/>
            <a:ext cx="618663" cy="795424"/>
          </a:xfrm>
          <a:prstGeom prst="rect">
            <a:avLst/>
          </a:prstGeom>
        </p:spPr>
      </p:pic>
    </p:spTree>
    <p:extLst>
      <p:ext uri="{BB962C8B-B14F-4D97-AF65-F5344CB8AC3E}">
        <p14:creationId xmlns:p14="http://schemas.microsoft.com/office/powerpoint/2010/main" val="2111517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0679-3DA1-4C54-B1D8-CD5E4C00A18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Future scope </a:t>
            </a:r>
          </a:p>
        </p:txBody>
      </p:sp>
      <p:sp>
        <p:nvSpPr>
          <p:cNvPr id="3" name="Content Placeholder 2">
            <a:extLst>
              <a:ext uri="{FF2B5EF4-FFF2-40B4-BE49-F238E27FC236}">
                <a16:creationId xmlns:a16="http://schemas.microsoft.com/office/drawing/2014/main" id="{F8087E73-50D9-4C89-B9AD-54808AD908D0}"/>
              </a:ext>
            </a:extLst>
          </p:cNvPr>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An efficient algorithm can be designed for antenna selection</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Addition of AI or machine learning for design of algorithms can make MIMO system much more efficient in power consumption</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CA65585-D9D5-488C-B3F1-2A4979FF309E}"/>
              </a:ext>
            </a:extLst>
          </p:cNvPr>
          <p:cNvSpPr>
            <a:spLocks noGrp="1"/>
          </p:cNvSpPr>
          <p:nvPr>
            <p:ph type="dt" sz="half" idx="10"/>
          </p:nvPr>
        </p:nvSpPr>
        <p:spPr/>
        <p:txBody>
          <a:bodyPr/>
          <a:lstStyle/>
          <a:p>
            <a:fld id="{2152EA7B-B9B9-42B4-8E09-94E0B87CFA54}" type="datetime1">
              <a:rPr lang="en-IN" smtClean="0"/>
              <a:t>14-06-2019</a:t>
            </a:fld>
            <a:endParaRPr lang="en-IN"/>
          </a:p>
        </p:txBody>
      </p:sp>
      <p:sp>
        <p:nvSpPr>
          <p:cNvPr id="5" name="Footer Placeholder 4">
            <a:extLst>
              <a:ext uri="{FF2B5EF4-FFF2-40B4-BE49-F238E27FC236}">
                <a16:creationId xmlns:a16="http://schemas.microsoft.com/office/drawing/2014/main" id="{646C3D85-D010-40E9-BE0C-8796E7EC9EC3}"/>
              </a:ext>
            </a:extLst>
          </p:cNvPr>
          <p:cNvSpPr>
            <a:spLocks noGrp="1"/>
          </p:cNvSpPr>
          <p:nvPr>
            <p:ph type="ftr" sz="quarter" idx="11"/>
          </p:nvPr>
        </p:nvSpPr>
        <p:spPr/>
        <p:txBody>
          <a:bodyPr/>
          <a:lstStyle/>
          <a:p>
            <a:r>
              <a:rPr lang="en-IN"/>
              <a:t>Dept Of ECE</a:t>
            </a:r>
          </a:p>
        </p:txBody>
      </p:sp>
      <p:sp>
        <p:nvSpPr>
          <p:cNvPr id="6" name="Slide Number Placeholder 5">
            <a:extLst>
              <a:ext uri="{FF2B5EF4-FFF2-40B4-BE49-F238E27FC236}">
                <a16:creationId xmlns:a16="http://schemas.microsoft.com/office/drawing/2014/main" id="{79E98A67-BC39-45EC-81A4-736C063F0168}"/>
              </a:ext>
            </a:extLst>
          </p:cNvPr>
          <p:cNvSpPr>
            <a:spLocks noGrp="1"/>
          </p:cNvSpPr>
          <p:nvPr>
            <p:ph type="sldNum" sz="quarter" idx="12"/>
          </p:nvPr>
        </p:nvSpPr>
        <p:spPr/>
        <p:txBody>
          <a:bodyPr/>
          <a:lstStyle/>
          <a:p>
            <a:fld id="{3256E9F2-F27A-4769-83C6-A6CDD2643A0D}" type="slidenum">
              <a:rPr lang="en-IN" smtClean="0"/>
              <a:t>10</a:t>
            </a:fld>
            <a:endParaRPr lang="en-IN"/>
          </a:p>
        </p:txBody>
      </p:sp>
    </p:spTree>
    <p:extLst>
      <p:ext uri="{BB962C8B-B14F-4D97-AF65-F5344CB8AC3E}">
        <p14:creationId xmlns:p14="http://schemas.microsoft.com/office/powerpoint/2010/main" val="157678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027D05-037A-4B55-80FA-5AEB784973AA}"/>
              </a:ext>
            </a:extLst>
          </p:cNvPr>
          <p:cNvSpPr>
            <a:spLocks noGrp="1"/>
          </p:cNvSpPr>
          <p:nvPr>
            <p:ph type="dt" sz="half" idx="10"/>
          </p:nvPr>
        </p:nvSpPr>
        <p:spPr/>
        <p:txBody>
          <a:bodyPr/>
          <a:lstStyle/>
          <a:p>
            <a:fld id="{2152EA7B-B9B9-42B4-8E09-94E0B87CFA54}" type="datetime1">
              <a:rPr lang="en-IN" smtClean="0"/>
              <a:t>14-06-2019</a:t>
            </a:fld>
            <a:endParaRPr lang="en-IN"/>
          </a:p>
        </p:txBody>
      </p:sp>
      <p:sp>
        <p:nvSpPr>
          <p:cNvPr id="5" name="Footer Placeholder 4">
            <a:extLst>
              <a:ext uri="{FF2B5EF4-FFF2-40B4-BE49-F238E27FC236}">
                <a16:creationId xmlns:a16="http://schemas.microsoft.com/office/drawing/2014/main" id="{45F33AEA-6779-4EF5-89F0-EF1714960389}"/>
              </a:ext>
            </a:extLst>
          </p:cNvPr>
          <p:cNvSpPr>
            <a:spLocks noGrp="1"/>
          </p:cNvSpPr>
          <p:nvPr>
            <p:ph type="ftr" sz="quarter" idx="11"/>
          </p:nvPr>
        </p:nvSpPr>
        <p:spPr/>
        <p:txBody>
          <a:bodyPr/>
          <a:lstStyle/>
          <a:p>
            <a:r>
              <a:rPr lang="en-IN"/>
              <a:t>Dept Of ECE</a:t>
            </a:r>
          </a:p>
        </p:txBody>
      </p:sp>
      <p:sp>
        <p:nvSpPr>
          <p:cNvPr id="6" name="Slide Number Placeholder 5">
            <a:extLst>
              <a:ext uri="{FF2B5EF4-FFF2-40B4-BE49-F238E27FC236}">
                <a16:creationId xmlns:a16="http://schemas.microsoft.com/office/drawing/2014/main" id="{2685F9B2-E621-47DD-BCE7-B455B719D650}"/>
              </a:ext>
            </a:extLst>
          </p:cNvPr>
          <p:cNvSpPr>
            <a:spLocks noGrp="1"/>
          </p:cNvSpPr>
          <p:nvPr>
            <p:ph type="sldNum" sz="quarter" idx="12"/>
          </p:nvPr>
        </p:nvSpPr>
        <p:spPr/>
        <p:txBody>
          <a:bodyPr/>
          <a:lstStyle/>
          <a:p>
            <a:fld id="{3256E9F2-F27A-4769-83C6-A6CDD2643A0D}" type="slidenum">
              <a:rPr lang="en-IN" smtClean="0"/>
              <a:t>11</a:t>
            </a:fld>
            <a:endParaRPr lang="en-IN"/>
          </a:p>
        </p:txBody>
      </p:sp>
      <p:sp>
        <p:nvSpPr>
          <p:cNvPr id="7" name="TextBox 6">
            <a:extLst>
              <a:ext uri="{FF2B5EF4-FFF2-40B4-BE49-F238E27FC236}">
                <a16:creationId xmlns:a16="http://schemas.microsoft.com/office/drawing/2014/main" id="{5185982B-EBF6-4557-BB47-D5F784A9CEEC}"/>
              </a:ext>
            </a:extLst>
          </p:cNvPr>
          <p:cNvSpPr txBox="1"/>
          <p:nvPr/>
        </p:nvSpPr>
        <p:spPr>
          <a:xfrm>
            <a:off x="628650" y="1859340"/>
            <a:ext cx="7886700" cy="1569660"/>
          </a:xfrm>
          <a:prstGeom prst="rect">
            <a:avLst/>
          </a:prstGeom>
          <a:noFill/>
        </p:spPr>
        <p:txBody>
          <a:bodyPr wrap="square" rtlCol="0">
            <a:spAutoFit/>
          </a:bodyPr>
          <a:lstStyle/>
          <a:p>
            <a:r>
              <a:rPr lang="en-IN" sz="9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6693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96CFCB-EC0A-4196-BC46-CC2CBF00E1E0}"/>
              </a:ext>
            </a:extLst>
          </p:cNvPr>
          <p:cNvSpPr>
            <a:spLocks noGrp="1"/>
          </p:cNvSpPr>
          <p:nvPr>
            <p:ph type="dt" sz="half" idx="10"/>
          </p:nvPr>
        </p:nvSpPr>
        <p:spPr/>
        <p:txBody>
          <a:bodyPr/>
          <a:lstStyle/>
          <a:p>
            <a:fld id="{2152EA7B-B9B9-42B4-8E09-94E0B87CFA54}" type="datetime1">
              <a:rPr lang="en-IN" smtClean="0"/>
              <a:t>14-06-2019</a:t>
            </a:fld>
            <a:endParaRPr lang="en-IN"/>
          </a:p>
        </p:txBody>
      </p:sp>
      <p:sp>
        <p:nvSpPr>
          <p:cNvPr id="5" name="Footer Placeholder 4">
            <a:extLst>
              <a:ext uri="{FF2B5EF4-FFF2-40B4-BE49-F238E27FC236}">
                <a16:creationId xmlns:a16="http://schemas.microsoft.com/office/drawing/2014/main" id="{E179F3C9-2322-4A19-97BB-B24AD9A1872B}"/>
              </a:ext>
            </a:extLst>
          </p:cNvPr>
          <p:cNvSpPr>
            <a:spLocks noGrp="1"/>
          </p:cNvSpPr>
          <p:nvPr>
            <p:ph type="ftr" sz="quarter" idx="11"/>
          </p:nvPr>
        </p:nvSpPr>
        <p:spPr/>
        <p:txBody>
          <a:bodyPr/>
          <a:lstStyle/>
          <a:p>
            <a:r>
              <a:rPr lang="en-IN"/>
              <a:t>Dept Of ECE</a:t>
            </a:r>
          </a:p>
        </p:txBody>
      </p:sp>
      <p:sp>
        <p:nvSpPr>
          <p:cNvPr id="6" name="Slide Number Placeholder 5">
            <a:extLst>
              <a:ext uri="{FF2B5EF4-FFF2-40B4-BE49-F238E27FC236}">
                <a16:creationId xmlns:a16="http://schemas.microsoft.com/office/drawing/2014/main" id="{FA29B341-C408-4DAC-80BB-DC9975BF7937}"/>
              </a:ext>
            </a:extLst>
          </p:cNvPr>
          <p:cNvSpPr>
            <a:spLocks noGrp="1"/>
          </p:cNvSpPr>
          <p:nvPr>
            <p:ph type="sldNum" sz="quarter" idx="12"/>
          </p:nvPr>
        </p:nvSpPr>
        <p:spPr/>
        <p:txBody>
          <a:bodyPr/>
          <a:lstStyle/>
          <a:p>
            <a:fld id="{3256E9F2-F27A-4769-83C6-A6CDD2643A0D}" type="slidenum">
              <a:rPr lang="en-IN" smtClean="0"/>
              <a:t>2</a:t>
            </a:fld>
            <a:endParaRPr lang="en-IN"/>
          </a:p>
        </p:txBody>
      </p:sp>
      <p:sp>
        <p:nvSpPr>
          <p:cNvPr id="7" name="Title 1">
            <a:extLst>
              <a:ext uri="{FF2B5EF4-FFF2-40B4-BE49-F238E27FC236}">
                <a16:creationId xmlns:a16="http://schemas.microsoft.com/office/drawing/2014/main" id="{F815D4C3-C34E-4F95-AB1F-38F340C023DE}"/>
              </a:ext>
            </a:extLst>
          </p:cNvPr>
          <p:cNvSpPr>
            <a:spLocks noGrp="1"/>
          </p:cNvSpPr>
          <p:nvPr>
            <p:ph type="title"/>
          </p:nvPr>
        </p:nvSpPr>
        <p:spPr>
          <a:xfrm>
            <a:off x="374526" y="-634247"/>
            <a:ext cx="7973813" cy="1912631"/>
          </a:xfrm>
        </p:spPr>
        <p:txBody>
          <a:bodyPr/>
          <a:lstStyle/>
          <a:p>
            <a:r>
              <a:rPr lang="en-GB"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FAD657A2-2807-4143-B393-88C7A59C24EF}"/>
              </a:ext>
            </a:extLst>
          </p:cNvPr>
          <p:cNvSpPr>
            <a:spLocks noGrp="1"/>
          </p:cNvSpPr>
          <p:nvPr>
            <p:ph idx="1"/>
          </p:nvPr>
        </p:nvSpPr>
        <p:spPr>
          <a:xfrm>
            <a:off x="193366" y="555934"/>
            <a:ext cx="8336132" cy="6165542"/>
          </a:xfrm>
        </p:spPr>
        <p:txBody>
          <a:bodyPr>
            <a:normAutofit/>
          </a:bodyPr>
          <a:lstStyle/>
          <a:p>
            <a:pPr algn="just"/>
            <a:r>
              <a:rPr lang="en-IN" dirty="0">
                <a:latin typeface="Times New Roman" panose="02020603050405020304" pitchFamily="18" charset="0"/>
                <a:cs typeface="Times New Roman" panose="02020603050405020304" pitchFamily="18" charset="0"/>
              </a:rPr>
              <a:t>MIMO wireless communication has different factors like fading, power consumption which affects the efficient communication.</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Automated MIMO routing model helps in changing the path of the communication to efficient path by reducing the power consumption and also helps in getting link reliability with improved throughput.</a:t>
            </a:r>
          </a:p>
          <a:p>
            <a:pPr marL="0" indent="0" algn="just">
              <a:buNone/>
            </a:pP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9162943-E1C7-4425-B9BD-CC805BBD0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110" y="1970843"/>
            <a:ext cx="4594644" cy="2717630"/>
          </a:xfrm>
          <a:prstGeom prst="rect">
            <a:avLst/>
          </a:prstGeom>
        </p:spPr>
      </p:pic>
    </p:spTree>
    <p:extLst>
      <p:ext uri="{BB962C8B-B14F-4D97-AF65-F5344CB8AC3E}">
        <p14:creationId xmlns:p14="http://schemas.microsoft.com/office/powerpoint/2010/main" val="359947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C6FEDE-9638-4BB1-8F37-3B22DCF3B730}"/>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F27B4C98-D520-408A-9FC9-C26AE45F16F4}"/>
              </a:ext>
            </a:extLst>
          </p:cNvPr>
          <p:cNvSpPr>
            <a:spLocks noGrp="1"/>
          </p:cNvSpPr>
          <p:nvPr>
            <p:ph type="dt" sz="half" idx="10"/>
          </p:nvPr>
        </p:nvSpPr>
        <p:spPr/>
        <p:txBody>
          <a:bodyPr/>
          <a:lstStyle/>
          <a:p>
            <a:fld id="{2152EA7B-B9B9-42B4-8E09-94E0B87CFA54}" type="datetime1">
              <a:rPr lang="en-IN" smtClean="0"/>
              <a:t>14-06-2019</a:t>
            </a:fld>
            <a:endParaRPr lang="en-IN"/>
          </a:p>
        </p:txBody>
      </p:sp>
      <p:sp>
        <p:nvSpPr>
          <p:cNvPr id="5" name="Footer Placeholder 4">
            <a:extLst>
              <a:ext uri="{FF2B5EF4-FFF2-40B4-BE49-F238E27FC236}">
                <a16:creationId xmlns:a16="http://schemas.microsoft.com/office/drawing/2014/main" id="{AA15369B-96D6-4805-8C37-86A17D897CFE}"/>
              </a:ext>
            </a:extLst>
          </p:cNvPr>
          <p:cNvSpPr>
            <a:spLocks noGrp="1"/>
          </p:cNvSpPr>
          <p:nvPr>
            <p:ph type="ftr" sz="quarter" idx="11"/>
          </p:nvPr>
        </p:nvSpPr>
        <p:spPr/>
        <p:txBody>
          <a:bodyPr/>
          <a:lstStyle/>
          <a:p>
            <a:r>
              <a:rPr lang="en-IN"/>
              <a:t>Dept Of ECE</a:t>
            </a:r>
          </a:p>
        </p:txBody>
      </p:sp>
      <p:sp>
        <p:nvSpPr>
          <p:cNvPr id="6" name="Slide Number Placeholder 5">
            <a:extLst>
              <a:ext uri="{FF2B5EF4-FFF2-40B4-BE49-F238E27FC236}">
                <a16:creationId xmlns:a16="http://schemas.microsoft.com/office/drawing/2014/main" id="{D08F2296-7033-4DEB-9C05-DF7B7FF374E7}"/>
              </a:ext>
            </a:extLst>
          </p:cNvPr>
          <p:cNvSpPr>
            <a:spLocks noGrp="1"/>
          </p:cNvSpPr>
          <p:nvPr>
            <p:ph type="sldNum" sz="quarter" idx="12"/>
          </p:nvPr>
        </p:nvSpPr>
        <p:spPr/>
        <p:txBody>
          <a:bodyPr/>
          <a:lstStyle/>
          <a:p>
            <a:fld id="{3256E9F2-F27A-4769-83C6-A6CDD2643A0D}" type="slidenum">
              <a:rPr lang="en-IN" smtClean="0"/>
              <a:t>3</a:t>
            </a:fld>
            <a:endParaRPr lang="en-IN"/>
          </a:p>
        </p:txBody>
      </p:sp>
      <p:pic>
        <p:nvPicPr>
          <p:cNvPr id="7" name="Picture 6">
            <a:extLst>
              <a:ext uri="{FF2B5EF4-FFF2-40B4-BE49-F238E27FC236}">
                <a16:creationId xmlns:a16="http://schemas.microsoft.com/office/drawing/2014/main" id="{F781C497-F3D2-45DB-A414-A2B483176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150" y="3755254"/>
            <a:ext cx="8399755" cy="2849732"/>
          </a:xfrm>
          <a:prstGeom prst="rect">
            <a:avLst/>
          </a:prstGeom>
        </p:spPr>
      </p:pic>
      <p:sp>
        <p:nvSpPr>
          <p:cNvPr id="8" name="Title 1">
            <a:extLst>
              <a:ext uri="{FF2B5EF4-FFF2-40B4-BE49-F238E27FC236}">
                <a16:creationId xmlns:a16="http://schemas.microsoft.com/office/drawing/2014/main" id="{B4265E6C-4417-4ABA-9626-979C27373ACB}"/>
              </a:ext>
            </a:extLst>
          </p:cNvPr>
          <p:cNvSpPr txBox="1">
            <a:spLocks/>
          </p:cNvSpPr>
          <p:nvPr/>
        </p:nvSpPr>
        <p:spPr>
          <a:xfrm>
            <a:off x="300176" y="-557398"/>
            <a:ext cx="7886700" cy="1890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latin typeface="Times New Roman" panose="02020603050405020304" pitchFamily="18" charset="0"/>
                <a:cs typeface="Times New Roman" panose="02020603050405020304" pitchFamily="18" charset="0"/>
              </a:rPr>
              <a:t>Motivation :</a:t>
            </a:r>
            <a:endParaRPr lang="en-IN"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0ED951B-12C0-4E37-84AC-098C08878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861" y="591941"/>
            <a:ext cx="4169139" cy="3163314"/>
          </a:xfrm>
          <a:prstGeom prst="rect">
            <a:avLst/>
          </a:prstGeom>
        </p:spPr>
      </p:pic>
      <p:pic>
        <p:nvPicPr>
          <p:cNvPr id="10" name="Picture 9">
            <a:extLst>
              <a:ext uri="{FF2B5EF4-FFF2-40B4-BE49-F238E27FC236}">
                <a16:creationId xmlns:a16="http://schemas.microsoft.com/office/drawing/2014/main" id="{A43DDCFE-7B90-4FE0-BAB0-43B2FA755F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630316"/>
            <a:ext cx="4550694" cy="3197954"/>
          </a:xfrm>
          <a:prstGeom prst="rect">
            <a:avLst/>
          </a:prstGeom>
        </p:spPr>
      </p:pic>
    </p:spTree>
    <p:extLst>
      <p:ext uri="{BB962C8B-B14F-4D97-AF65-F5344CB8AC3E}">
        <p14:creationId xmlns:p14="http://schemas.microsoft.com/office/powerpoint/2010/main" val="208443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D5729D-6532-4E45-AF60-CD70245F533E}"/>
              </a:ext>
            </a:extLst>
          </p:cNvPr>
          <p:cNvSpPr>
            <a:spLocks noGrp="1"/>
          </p:cNvSpPr>
          <p:nvPr>
            <p:ph type="dt" sz="half" idx="10"/>
          </p:nvPr>
        </p:nvSpPr>
        <p:spPr/>
        <p:txBody>
          <a:bodyPr/>
          <a:lstStyle/>
          <a:p>
            <a:fld id="{2152EA7B-B9B9-42B4-8E09-94E0B87CFA54}" type="datetime1">
              <a:rPr lang="en-IN" smtClean="0"/>
              <a:t>14-06-2019</a:t>
            </a:fld>
            <a:endParaRPr lang="en-IN" dirty="0"/>
          </a:p>
        </p:txBody>
      </p:sp>
      <p:sp>
        <p:nvSpPr>
          <p:cNvPr id="5" name="Footer Placeholder 4">
            <a:extLst>
              <a:ext uri="{FF2B5EF4-FFF2-40B4-BE49-F238E27FC236}">
                <a16:creationId xmlns:a16="http://schemas.microsoft.com/office/drawing/2014/main" id="{864D4962-6A6A-40BB-8950-93BA2940EA71}"/>
              </a:ext>
            </a:extLst>
          </p:cNvPr>
          <p:cNvSpPr>
            <a:spLocks noGrp="1"/>
          </p:cNvSpPr>
          <p:nvPr>
            <p:ph type="ftr" sz="quarter" idx="11"/>
          </p:nvPr>
        </p:nvSpPr>
        <p:spPr/>
        <p:txBody>
          <a:bodyPr/>
          <a:lstStyle/>
          <a:p>
            <a:r>
              <a:rPr lang="en-IN"/>
              <a:t>Dept Of ECE</a:t>
            </a:r>
          </a:p>
        </p:txBody>
      </p:sp>
      <p:sp>
        <p:nvSpPr>
          <p:cNvPr id="6" name="Slide Number Placeholder 5">
            <a:extLst>
              <a:ext uri="{FF2B5EF4-FFF2-40B4-BE49-F238E27FC236}">
                <a16:creationId xmlns:a16="http://schemas.microsoft.com/office/drawing/2014/main" id="{14E5C8A0-1E67-4CCE-B2BD-797704BF42A9}"/>
              </a:ext>
            </a:extLst>
          </p:cNvPr>
          <p:cNvSpPr>
            <a:spLocks noGrp="1"/>
          </p:cNvSpPr>
          <p:nvPr>
            <p:ph type="sldNum" sz="quarter" idx="12"/>
          </p:nvPr>
        </p:nvSpPr>
        <p:spPr/>
        <p:txBody>
          <a:bodyPr/>
          <a:lstStyle/>
          <a:p>
            <a:fld id="{3256E9F2-F27A-4769-83C6-A6CDD2643A0D}" type="slidenum">
              <a:rPr lang="en-IN" smtClean="0"/>
              <a:t>4</a:t>
            </a:fld>
            <a:endParaRPr lang="en-IN"/>
          </a:p>
        </p:txBody>
      </p:sp>
      <p:sp>
        <p:nvSpPr>
          <p:cNvPr id="7" name="Title 1">
            <a:extLst>
              <a:ext uri="{FF2B5EF4-FFF2-40B4-BE49-F238E27FC236}">
                <a16:creationId xmlns:a16="http://schemas.microsoft.com/office/drawing/2014/main" id="{79392522-900D-49A8-ADE3-90088B1AE38D}"/>
              </a:ext>
            </a:extLst>
          </p:cNvPr>
          <p:cNvSpPr>
            <a:spLocks noGrp="1"/>
          </p:cNvSpPr>
          <p:nvPr>
            <p:ph type="title"/>
          </p:nvPr>
        </p:nvSpPr>
        <p:spPr>
          <a:xfrm>
            <a:off x="628650" y="365125"/>
            <a:ext cx="7886700" cy="1325563"/>
          </a:xfrm>
        </p:spPr>
        <p:txBody>
          <a:bodyPr/>
          <a:lstStyle/>
          <a:p>
            <a:r>
              <a:rPr lang="en-IN" b="1" dirty="0">
                <a:latin typeface="Times New Roman" panose="02020603050405020304" pitchFamily="18" charset="0"/>
                <a:cs typeface="Times New Roman" panose="02020603050405020304" pitchFamily="18" charset="0"/>
              </a:rPr>
              <a:t>Objective:</a:t>
            </a:r>
          </a:p>
        </p:txBody>
      </p:sp>
      <p:sp>
        <p:nvSpPr>
          <p:cNvPr id="8" name="Content Placeholder 2">
            <a:extLst>
              <a:ext uri="{FF2B5EF4-FFF2-40B4-BE49-F238E27FC236}">
                <a16:creationId xmlns:a16="http://schemas.microsoft.com/office/drawing/2014/main" id="{9397776D-7D16-4F39-A999-168AA3CF4E3B}"/>
              </a:ext>
            </a:extLst>
          </p:cNvPr>
          <p:cNvSpPr>
            <a:spLocks noGrp="1"/>
          </p:cNvSpPr>
          <p:nvPr>
            <p:ph idx="1"/>
          </p:nvPr>
        </p:nvSpPr>
        <p:spPr>
          <a:xfrm>
            <a:off x="628650" y="1690688"/>
            <a:ext cx="7886700" cy="4351338"/>
          </a:xfrm>
        </p:spPr>
        <p:txBody>
          <a:bodyPr>
            <a:normAutofit/>
          </a:bodyPr>
          <a:lstStyle/>
          <a:p>
            <a:pPr algn="just">
              <a:lnSpc>
                <a:spcPct val="110000"/>
              </a:lnSpc>
            </a:pPr>
            <a:r>
              <a:rPr lang="en-IN" dirty="0">
                <a:latin typeface="Times New Roman" panose="02020603050405020304" pitchFamily="18" charset="0"/>
                <a:cs typeface="Times New Roman" panose="02020603050405020304" pitchFamily="18" charset="0"/>
              </a:rPr>
              <a:t>The main objective of this project is to develop an algorithm for efficient selection of transmitting and receiving antennas in Multiple-input Multiple-output propagation system </a:t>
            </a:r>
          </a:p>
          <a:p>
            <a:pPr algn="just">
              <a:lnSpc>
                <a:spcPct val="110000"/>
              </a:lnSpc>
            </a:pPr>
            <a:r>
              <a:rPr lang="en-IN" dirty="0">
                <a:latin typeface="Times New Roman" panose="02020603050405020304" pitchFamily="18" charset="0"/>
                <a:cs typeface="Times New Roman" panose="02020603050405020304" pitchFamily="18" charset="0"/>
              </a:rPr>
              <a:t>It includes design of simulated signal scatterers, array of antennas </a:t>
            </a:r>
          </a:p>
          <a:p>
            <a:pPr algn="just">
              <a:lnSpc>
                <a:spcPct val="110000"/>
              </a:lnSpc>
            </a:pPr>
            <a:r>
              <a:rPr lang="en-IN" dirty="0">
                <a:latin typeface="Times New Roman" panose="02020603050405020304" pitchFamily="18" charset="0"/>
                <a:cs typeface="Times New Roman" panose="02020603050405020304" pitchFamily="18" charset="0"/>
              </a:rPr>
              <a:t>It also includes design of feedback system to MIMO propagation system </a:t>
            </a:r>
          </a:p>
        </p:txBody>
      </p:sp>
    </p:spTree>
    <p:extLst>
      <p:ext uri="{BB962C8B-B14F-4D97-AF65-F5344CB8AC3E}">
        <p14:creationId xmlns:p14="http://schemas.microsoft.com/office/powerpoint/2010/main" val="4143542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52A42-733C-4838-8D12-D7F794DF16B4}"/>
              </a:ext>
            </a:extLst>
          </p:cNvPr>
          <p:cNvSpPr>
            <a:spLocks noGrp="1"/>
          </p:cNvSpPr>
          <p:nvPr>
            <p:ph type="dt" sz="half" idx="10"/>
          </p:nvPr>
        </p:nvSpPr>
        <p:spPr/>
        <p:txBody>
          <a:bodyPr/>
          <a:lstStyle/>
          <a:p>
            <a:fld id="{2152EA7B-B9B9-42B4-8E09-94E0B87CFA54}" type="datetime1">
              <a:rPr lang="en-IN" smtClean="0"/>
              <a:t>14-06-2019</a:t>
            </a:fld>
            <a:endParaRPr lang="en-IN"/>
          </a:p>
        </p:txBody>
      </p:sp>
      <p:sp>
        <p:nvSpPr>
          <p:cNvPr id="5" name="Footer Placeholder 4">
            <a:extLst>
              <a:ext uri="{FF2B5EF4-FFF2-40B4-BE49-F238E27FC236}">
                <a16:creationId xmlns:a16="http://schemas.microsoft.com/office/drawing/2014/main" id="{B95208B6-B4B2-434F-B056-6BBA097A28D8}"/>
              </a:ext>
            </a:extLst>
          </p:cNvPr>
          <p:cNvSpPr>
            <a:spLocks noGrp="1"/>
          </p:cNvSpPr>
          <p:nvPr>
            <p:ph type="ftr" sz="quarter" idx="11"/>
          </p:nvPr>
        </p:nvSpPr>
        <p:spPr/>
        <p:txBody>
          <a:bodyPr/>
          <a:lstStyle/>
          <a:p>
            <a:r>
              <a:rPr lang="en-IN"/>
              <a:t>Dept Of ECE</a:t>
            </a:r>
          </a:p>
        </p:txBody>
      </p:sp>
      <p:sp>
        <p:nvSpPr>
          <p:cNvPr id="6" name="Slide Number Placeholder 5">
            <a:extLst>
              <a:ext uri="{FF2B5EF4-FFF2-40B4-BE49-F238E27FC236}">
                <a16:creationId xmlns:a16="http://schemas.microsoft.com/office/drawing/2014/main" id="{D7A446A4-5691-47BB-A5DA-63D9B96CB8AE}"/>
              </a:ext>
            </a:extLst>
          </p:cNvPr>
          <p:cNvSpPr>
            <a:spLocks noGrp="1"/>
          </p:cNvSpPr>
          <p:nvPr>
            <p:ph type="sldNum" sz="quarter" idx="12"/>
          </p:nvPr>
        </p:nvSpPr>
        <p:spPr/>
        <p:txBody>
          <a:bodyPr/>
          <a:lstStyle/>
          <a:p>
            <a:fld id="{3256E9F2-F27A-4769-83C6-A6CDD2643A0D}" type="slidenum">
              <a:rPr lang="en-IN" smtClean="0"/>
              <a:t>5</a:t>
            </a:fld>
            <a:endParaRPr lang="en-IN"/>
          </a:p>
        </p:txBody>
      </p:sp>
      <p:sp>
        <p:nvSpPr>
          <p:cNvPr id="8" name="Title 1">
            <a:extLst>
              <a:ext uri="{FF2B5EF4-FFF2-40B4-BE49-F238E27FC236}">
                <a16:creationId xmlns:a16="http://schemas.microsoft.com/office/drawing/2014/main" id="{BF6AB0E1-4C81-4D17-A927-4E8A25F68C53}"/>
              </a:ext>
            </a:extLst>
          </p:cNvPr>
          <p:cNvSpPr txBox="1">
            <a:spLocks/>
          </p:cNvSpPr>
          <p:nvPr/>
        </p:nvSpPr>
        <p:spPr>
          <a:xfrm>
            <a:off x="420857" y="13652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latin typeface="Times New Roman" panose="02020603050405020304" pitchFamily="18" charset="0"/>
                <a:cs typeface="Times New Roman" panose="02020603050405020304" pitchFamily="18" charset="0"/>
              </a:rPr>
              <a:t>Literature Survey</a:t>
            </a:r>
            <a:endParaRPr lang="en-IN" dirty="0"/>
          </a:p>
        </p:txBody>
      </p:sp>
      <p:sp>
        <p:nvSpPr>
          <p:cNvPr id="9" name="Date Placeholder 3">
            <a:extLst>
              <a:ext uri="{FF2B5EF4-FFF2-40B4-BE49-F238E27FC236}">
                <a16:creationId xmlns:a16="http://schemas.microsoft.com/office/drawing/2014/main" id="{C86D2440-DAB9-47F7-8769-8DB0E6266BC4}"/>
              </a:ext>
            </a:extLst>
          </p:cNvPr>
          <p:cNvSpPr txBox="1">
            <a:spLocks/>
          </p:cNvSpPr>
          <p:nvPr/>
        </p:nvSpPr>
        <p:spPr>
          <a:xfrm>
            <a:off x="628650" y="6356351"/>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152EA7B-B9B9-42B4-8E09-94E0B87CFA54}" type="datetime1">
              <a:rPr lang="en-IN" smtClean="0"/>
              <a:pPr/>
              <a:t>14-06-2019</a:t>
            </a:fld>
            <a:endParaRPr lang="en-IN"/>
          </a:p>
        </p:txBody>
      </p:sp>
      <p:sp>
        <p:nvSpPr>
          <p:cNvPr id="10" name="Footer Placeholder 4">
            <a:extLst>
              <a:ext uri="{FF2B5EF4-FFF2-40B4-BE49-F238E27FC236}">
                <a16:creationId xmlns:a16="http://schemas.microsoft.com/office/drawing/2014/main" id="{2ECB64E1-2E20-483D-84DB-7A3AD7291C33}"/>
              </a:ext>
            </a:extLst>
          </p:cNvPr>
          <p:cNvSpPr txBox="1">
            <a:spLocks/>
          </p:cNvSpPr>
          <p:nvPr/>
        </p:nvSpPr>
        <p:spPr>
          <a:xfrm>
            <a:off x="3028950" y="6356351"/>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Dept Of ECE</a:t>
            </a:r>
            <a:endParaRPr lang="en-IN" dirty="0"/>
          </a:p>
        </p:txBody>
      </p:sp>
      <p:sp>
        <p:nvSpPr>
          <p:cNvPr id="11" name="Slide Number Placeholder 5">
            <a:extLst>
              <a:ext uri="{FF2B5EF4-FFF2-40B4-BE49-F238E27FC236}">
                <a16:creationId xmlns:a16="http://schemas.microsoft.com/office/drawing/2014/main" id="{B5FE53DD-9AC3-4DCA-9AF5-2CDDDA1E1C55}"/>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256E9F2-F27A-4769-83C6-A6CDD2643A0D}" type="slidenum">
              <a:rPr lang="en-IN" smtClean="0"/>
              <a:pPr/>
              <a:t>5</a:t>
            </a:fld>
            <a:endParaRPr lang="en-IN"/>
          </a:p>
        </p:txBody>
      </p:sp>
      <p:graphicFrame>
        <p:nvGraphicFramePr>
          <p:cNvPr id="12" name="Table 11">
            <a:extLst>
              <a:ext uri="{FF2B5EF4-FFF2-40B4-BE49-F238E27FC236}">
                <a16:creationId xmlns:a16="http://schemas.microsoft.com/office/drawing/2014/main" id="{D1DAA6C4-86E7-4BB9-9677-4A6FA574747C}"/>
              </a:ext>
            </a:extLst>
          </p:cNvPr>
          <p:cNvGraphicFramePr>
            <a:graphicFrameLocks noGrp="1"/>
          </p:cNvGraphicFramePr>
          <p:nvPr>
            <p:extLst>
              <p:ext uri="{D42A27DB-BD31-4B8C-83A1-F6EECF244321}">
                <p14:modId xmlns:p14="http://schemas.microsoft.com/office/powerpoint/2010/main" val="2223657211"/>
              </p:ext>
            </p:extLst>
          </p:nvPr>
        </p:nvGraphicFramePr>
        <p:xfrm>
          <a:off x="476758" y="1600200"/>
          <a:ext cx="8190484" cy="3657600"/>
        </p:xfrm>
        <a:graphic>
          <a:graphicData uri="http://schemas.openxmlformats.org/drawingml/2006/table">
            <a:tbl>
              <a:tblPr firstRow="1" bandRow="1">
                <a:tableStyleId>{073A0DAA-6AF3-43AB-8588-CEC1D06C72B9}</a:tableStyleId>
              </a:tblPr>
              <a:tblGrid>
                <a:gridCol w="2047621">
                  <a:extLst>
                    <a:ext uri="{9D8B030D-6E8A-4147-A177-3AD203B41FA5}">
                      <a16:colId xmlns:a16="http://schemas.microsoft.com/office/drawing/2014/main" val="2959417769"/>
                    </a:ext>
                  </a:extLst>
                </a:gridCol>
                <a:gridCol w="2047621">
                  <a:extLst>
                    <a:ext uri="{9D8B030D-6E8A-4147-A177-3AD203B41FA5}">
                      <a16:colId xmlns:a16="http://schemas.microsoft.com/office/drawing/2014/main" val="2752105364"/>
                    </a:ext>
                  </a:extLst>
                </a:gridCol>
                <a:gridCol w="2047621">
                  <a:extLst>
                    <a:ext uri="{9D8B030D-6E8A-4147-A177-3AD203B41FA5}">
                      <a16:colId xmlns:a16="http://schemas.microsoft.com/office/drawing/2014/main" val="3025925163"/>
                    </a:ext>
                  </a:extLst>
                </a:gridCol>
                <a:gridCol w="2047621">
                  <a:extLst>
                    <a:ext uri="{9D8B030D-6E8A-4147-A177-3AD203B41FA5}">
                      <a16:colId xmlns:a16="http://schemas.microsoft.com/office/drawing/2014/main" val="541806143"/>
                    </a:ext>
                  </a:extLst>
                </a:gridCol>
              </a:tblGrid>
              <a:tr h="683581">
                <a:tc>
                  <a:txBody>
                    <a:bodyPr/>
                    <a:lstStyle/>
                    <a:p>
                      <a:pPr algn="ctr"/>
                      <a:r>
                        <a:rPr lang="en-IN" sz="2000" dirty="0"/>
                        <a:t>Title of Paper </a:t>
                      </a:r>
                    </a:p>
                  </a:txBody>
                  <a:tcPr/>
                </a:tc>
                <a:tc>
                  <a:txBody>
                    <a:bodyPr/>
                    <a:lstStyle/>
                    <a:p>
                      <a:pPr algn="ctr"/>
                      <a:r>
                        <a:rPr lang="en-IN" sz="2000" dirty="0"/>
                        <a:t>Journal Published </a:t>
                      </a:r>
                    </a:p>
                  </a:txBody>
                  <a:tcPr/>
                </a:tc>
                <a:tc>
                  <a:txBody>
                    <a:bodyPr/>
                    <a:lstStyle/>
                    <a:p>
                      <a:pPr algn="ctr"/>
                      <a:r>
                        <a:rPr lang="en-IN" sz="2000" dirty="0"/>
                        <a:t>Authors </a:t>
                      </a:r>
                    </a:p>
                  </a:txBody>
                  <a:tcPr/>
                </a:tc>
                <a:tc>
                  <a:txBody>
                    <a:bodyPr/>
                    <a:lstStyle/>
                    <a:p>
                      <a:pPr algn="ctr"/>
                      <a:r>
                        <a:rPr lang="en-IN" sz="2000" dirty="0"/>
                        <a:t>Content Referred</a:t>
                      </a:r>
                    </a:p>
                    <a:p>
                      <a:pPr algn="ctr"/>
                      <a:endParaRPr lang="en-IN" sz="2000" dirty="0"/>
                    </a:p>
                  </a:txBody>
                  <a:tcPr/>
                </a:tc>
                <a:extLst>
                  <a:ext uri="{0D108BD9-81ED-4DB2-BD59-A6C34878D82A}">
                    <a16:rowId xmlns:a16="http://schemas.microsoft.com/office/drawing/2014/main" val="419854141"/>
                  </a:ext>
                </a:extLst>
              </a:tr>
              <a:tr h="9351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Design and performance analysis of MIMO-OFDM system using different antenna configurations</a:t>
                      </a:r>
                    </a:p>
                    <a:p>
                      <a:pPr algn="ctr"/>
                      <a:endParaRPr lang="en-IN" sz="1400" b="0" dirty="0"/>
                    </a:p>
                  </a:txBody>
                  <a:tcPr/>
                </a:tc>
                <a:tc>
                  <a:txBody>
                    <a:bodyPr/>
                    <a:lstStyle/>
                    <a:p>
                      <a:pPr algn="ctr"/>
                      <a:r>
                        <a:rPr lang="en-IN" sz="1400" b="0" dirty="0">
                          <a:latin typeface="Times New Roman" panose="02020603050405020304" pitchFamily="18" charset="0"/>
                          <a:cs typeface="Times New Roman" panose="02020603050405020304" pitchFamily="18" charset="0"/>
                        </a:rPr>
                        <a:t>International conference on electrical, electronics and optimization techniques (ICEEOT)</a:t>
                      </a:r>
                    </a:p>
                    <a:p>
                      <a:pPr algn="ctr"/>
                      <a:r>
                        <a:rPr lang="en-IN" sz="1400" b="0" dirty="0">
                          <a:latin typeface="Times New Roman" panose="02020603050405020304" pitchFamily="18" charset="0"/>
                          <a:cs typeface="Times New Roman" panose="02020603050405020304" pitchFamily="18" charset="0"/>
                        </a:rPr>
                        <a:t>-2016</a:t>
                      </a:r>
                    </a:p>
                  </a:txBody>
                  <a:tcPr/>
                </a:tc>
                <a:tc>
                  <a:txBody>
                    <a:bodyPr/>
                    <a:lstStyle/>
                    <a:p>
                      <a:pPr algn="ctr"/>
                      <a:r>
                        <a:rPr lang="en-IN" sz="1400" dirty="0">
                          <a:latin typeface="Times New Roman" panose="02020603050405020304" pitchFamily="18" charset="0"/>
                          <a:cs typeface="Times New Roman" panose="02020603050405020304" pitchFamily="18" charset="0"/>
                        </a:rPr>
                        <a:t>Arun Agarwal </a:t>
                      </a:r>
                    </a:p>
                    <a:p>
                      <a:pPr algn="ctr"/>
                      <a:r>
                        <a:rPr lang="en-IN" sz="1400" dirty="0">
                          <a:latin typeface="Times New Roman" panose="02020603050405020304" pitchFamily="18" charset="0"/>
                          <a:cs typeface="Times New Roman" panose="02020603050405020304" pitchFamily="18" charset="0"/>
                        </a:rPr>
                        <a:t>Dept of ECE</a:t>
                      </a:r>
                    </a:p>
                    <a:p>
                      <a:pPr algn="ctr"/>
                      <a:r>
                        <a:rPr lang="en-IN" sz="1400" dirty="0">
                          <a:latin typeface="Times New Roman" panose="02020603050405020304" pitchFamily="18" charset="0"/>
                          <a:cs typeface="Times New Roman" panose="02020603050405020304" pitchFamily="18" charset="0"/>
                        </a:rPr>
                        <a:t>ITER</a:t>
                      </a:r>
                    </a:p>
                    <a:p>
                      <a:pPr algn="ctr"/>
                      <a:r>
                        <a:rPr lang="en-IN" sz="1400" dirty="0">
                          <a:latin typeface="Times New Roman" panose="02020603050405020304" pitchFamily="18" charset="0"/>
                          <a:cs typeface="Times New Roman" panose="02020603050405020304" pitchFamily="18" charset="0"/>
                        </a:rPr>
                        <a:t>Saurabh N  Mehta</a:t>
                      </a:r>
                    </a:p>
                    <a:p>
                      <a:pPr algn="ctr"/>
                      <a:r>
                        <a:rPr lang="en-IN" sz="1400" dirty="0">
                          <a:latin typeface="Times New Roman" panose="02020603050405020304" pitchFamily="18" charset="0"/>
                          <a:cs typeface="Times New Roman" panose="02020603050405020304" pitchFamily="18" charset="0"/>
                        </a:rPr>
                        <a:t>Dept ECE </a:t>
                      </a:r>
                    </a:p>
                    <a:p>
                      <a:pPr algn="ctr"/>
                      <a:r>
                        <a:rPr lang="en-IN" sz="1400" dirty="0">
                          <a:latin typeface="Times New Roman" panose="02020603050405020304" pitchFamily="18" charset="0"/>
                          <a:cs typeface="Times New Roman" panose="02020603050405020304" pitchFamily="18" charset="0"/>
                        </a:rPr>
                        <a:t>Vidyalankar I T </a:t>
                      </a:r>
                    </a:p>
                    <a:p>
                      <a:pPr algn="ctr"/>
                      <a:r>
                        <a:rPr lang="en-IN" sz="1400" dirty="0">
                          <a:latin typeface="Times New Roman" panose="02020603050405020304" pitchFamily="18" charset="0"/>
                          <a:cs typeface="Times New Roman" panose="02020603050405020304" pitchFamily="18" charset="0"/>
                        </a:rPr>
                        <a:t>Mumbai </a:t>
                      </a: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MIMO and OFDM concepts and future works </a:t>
                      </a:r>
                      <a:endParaRPr lang="en-IN"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683465134"/>
                  </a:ext>
                </a:extLst>
              </a:tr>
              <a:tr h="9351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b="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dirty="0">
                          <a:latin typeface="Times New Roman" panose="02020603050405020304" pitchFamily="18" charset="0"/>
                          <a:cs typeface="Times New Roman" panose="02020603050405020304" pitchFamily="18" charset="0"/>
                        </a:rPr>
                        <a:t>Review on MIMO antenna system design</a:t>
                      </a:r>
                      <a:endParaRPr lang="en-IN" sz="1400" dirty="0"/>
                    </a:p>
                  </a:txBody>
                  <a:tcPr/>
                </a:tc>
                <a:tc>
                  <a:txBody>
                    <a:bodyPr/>
                    <a:lstStyle/>
                    <a:p>
                      <a:pPr algn="ctr"/>
                      <a:r>
                        <a:rPr lang="en-GB"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International Conference on microwave and optical  Communication Engineering, December 18-20, 2015, IIT Bhubaneswar, India</a:t>
                      </a:r>
                      <a:endParaRPr lang="en-IN" sz="1400" b="0" dirty="0">
                        <a:latin typeface="Times New Roman" panose="02020603050405020304" pitchFamily="18" charset="0"/>
                        <a:cs typeface="Times New Roman" panose="02020603050405020304" pitchFamily="18" charset="0"/>
                      </a:endParaRPr>
                    </a:p>
                  </a:txBody>
                  <a:tcPr/>
                </a:tc>
                <a:tc>
                  <a:txBody>
                    <a:bodyPr/>
                    <a:lstStyle/>
                    <a:p>
                      <a:pPr algn="ct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D.P.Kshirsagar, S.K.Jain, S.Sharma</a:t>
                      </a:r>
                    </a:p>
                    <a:p>
                      <a:pPr algn="ctr"/>
                      <a:r>
                        <a:rPr lang="en-GB"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Department of electronics and telecommunication</a:t>
                      </a:r>
                    </a:p>
                    <a:p>
                      <a:pPr algn="ct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S.G.S.I.T.S</a:t>
                      </a:r>
                    </a:p>
                    <a:p>
                      <a:pPr algn="ct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Indore, India</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GB"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REVIEW ON MIMO &amp; </a:t>
                      </a:r>
                      <a:r>
                        <a:rPr lang="en-IN" sz="1400" dirty="0">
                          <a:latin typeface="Times New Roman" panose="02020603050405020304" pitchFamily="18" charset="0"/>
                          <a:cs typeface="Times New Roman" panose="02020603050405020304" pitchFamily="18" charset="0"/>
                        </a:rPr>
                        <a:t>FUTURE SCOPE AND DISSCUSSION </a:t>
                      </a:r>
                    </a:p>
                    <a:p>
                      <a:pPr algn="ctr"/>
                      <a:endParaRPr lang="en-IN" sz="1400"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876141"/>
                  </a:ext>
                </a:extLst>
              </a:tr>
            </a:tbl>
          </a:graphicData>
        </a:graphic>
      </p:graphicFrame>
    </p:spTree>
    <p:extLst>
      <p:ext uri="{BB962C8B-B14F-4D97-AF65-F5344CB8AC3E}">
        <p14:creationId xmlns:p14="http://schemas.microsoft.com/office/powerpoint/2010/main" val="1155497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75491-CC57-49C7-95A5-105BAF36C93F}"/>
              </a:ext>
            </a:extLst>
          </p:cNvPr>
          <p:cNvSpPr>
            <a:spLocks noGrp="1"/>
          </p:cNvSpPr>
          <p:nvPr>
            <p:ph type="title"/>
          </p:nvPr>
        </p:nvSpPr>
        <p:spPr>
          <a:xfrm>
            <a:off x="628650" y="365127"/>
            <a:ext cx="7886700" cy="1259488"/>
          </a:xfrm>
        </p:spPr>
        <p:txBody>
          <a:bodyPr>
            <a:normAutofit fontScale="90000"/>
          </a:bodyPr>
          <a:lstStyle/>
          <a:p>
            <a:r>
              <a:rPr lang="en-GB" b="1" dirty="0">
                <a:latin typeface="Times New Roman" panose="02020603050405020304" pitchFamily="18" charset="0"/>
                <a:cs typeface="Times New Roman" panose="02020603050405020304" pitchFamily="18" charset="0"/>
              </a:rPr>
              <a:t>Block </a:t>
            </a:r>
            <a:r>
              <a:rPr lang="en-GB" sz="4900" b="1" dirty="0">
                <a:latin typeface="Times New Roman" panose="02020603050405020304" pitchFamily="18" charset="0"/>
                <a:cs typeface="Times New Roman" panose="02020603050405020304" pitchFamily="18" charset="0"/>
              </a:rPr>
              <a:t>Diagram</a:t>
            </a:r>
            <a:br>
              <a:rPr lang="en-GB" dirty="0"/>
            </a:br>
            <a:endParaRPr lang="en-IN" dirty="0"/>
          </a:p>
        </p:txBody>
      </p:sp>
      <p:sp>
        <p:nvSpPr>
          <p:cNvPr id="4" name="Date Placeholder 3">
            <a:extLst>
              <a:ext uri="{FF2B5EF4-FFF2-40B4-BE49-F238E27FC236}">
                <a16:creationId xmlns:a16="http://schemas.microsoft.com/office/drawing/2014/main" id="{13535A52-CD53-419E-91BF-A90D13420425}"/>
              </a:ext>
            </a:extLst>
          </p:cNvPr>
          <p:cNvSpPr>
            <a:spLocks noGrp="1"/>
          </p:cNvSpPr>
          <p:nvPr>
            <p:ph type="dt" sz="half" idx="10"/>
          </p:nvPr>
        </p:nvSpPr>
        <p:spPr/>
        <p:txBody>
          <a:bodyPr/>
          <a:lstStyle/>
          <a:p>
            <a:fld id="{2152EA7B-B9B9-42B4-8E09-94E0B87CFA54}" type="datetime1">
              <a:rPr lang="en-IN" smtClean="0"/>
              <a:t>14-06-2019</a:t>
            </a:fld>
            <a:endParaRPr lang="en-IN"/>
          </a:p>
        </p:txBody>
      </p:sp>
      <p:sp>
        <p:nvSpPr>
          <p:cNvPr id="5" name="Footer Placeholder 4">
            <a:extLst>
              <a:ext uri="{FF2B5EF4-FFF2-40B4-BE49-F238E27FC236}">
                <a16:creationId xmlns:a16="http://schemas.microsoft.com/office/drawing/2014/main" id="{1089E363-A06D-4966-9737-42FCA5F2BBB1}"/>
              </a:ext>
            </a:extLst>
          </p:cNvPr>
          <p:cNvSpPr>
            <a:spLocks noGrp="1"/>
          </p:cNvSpPr>
          <p:nvPr>
            <p:ph type="ftr" sz="quarter" idx="11"/>
          </p:nvPr>
        </p:nvSpPr>
        <p:spPr/>
        <p:txBody>
          <a:bodyPr/>
          <a:lstStyle/>
          <a:p>
            <a:r>
              <a:rPr lang="en-IN" dirty="0"/>
              <a:t>Dept Of ECE</a:t>
            </a:r>
          </a:p>
        </p:txBody>
      </p:sp>
      <p:sp>
        <p:nvSpPr>
          <p:cNvPr id="6" name="Slide Number Placeholder 5">
            <a:extLst>
              <a:ext uri="{FF2B5EF4-FFF2-40B4-BE49-F238E27FC236}">
                <a16:creationId xmlns:a16="http://schemas.microsoft.com/office/drawing/2014/main" id="{C9312A18-AE91-49E5-A86D-A5E7C5777C16}"/>
              </a:ext>
            </a:extLst>
          </p:cNvPr>
          <p:cNvSpPr>
            <a:spLocks noGrp="1"/>
          </p:cNvSpPr>
          <p:nvPr>
            <p:ph type="sldNum" sz="quarter" idx="12"/>
          </p:nvPr>
        </p:nvSpPr>
        <p:spPr/>
        <p:txBody>
          <a:bodyPr/>
          <a:lstStyle/>
          <a:p>
            <a:fld id="{3256E9F2-F27A-4769-83C6-A6CDD2643A0D}" type="slidenum">
              <a:rPr lang="en-IN" smtClean="0"/>
              <a:t>6</a:t>
            </a:fld>
            <a:endParaRPr lang="en-IN"/>
          </a:p>
        </p:txBody>
      </p:sp>
      <p:grpSp>
        <p:nvGrpSpPr>
          <p:cNvPr id="129" name="Group 128">
            <a:extLst>
              <a:ext uri="{FF2B5EF4-FFF2-40B4-BE49-F238E27FC236}">
                <a16:creationId xmlns:a16="http://schemas.microsoft.com/office/drawing/2014/main" id="{B05D330D-8E55-460B-9AA8-CC92C1A7D376}"/>
              </a:ext>
            </a:extLst>
          </p:cNvPr>
          <p:cNvGrpSpPr/>
          <p:nvPr/>
        </p:nvGrpSpPr>
        <p:grpSpPr>
          <a:xfrm>
            <a:off x="1198486" y="1048136"/>
            <a:ext cx="6747027" cy="5665034"/>
            <a:chOff x="1287262" y="994871"/>
            <a:chExt cx="6747027" cy="5665034"/>
          </a:xfrm>
        </p:grpSpPr>
        <p:grpSp>
          <p:nvGrpSpPr>
            <p:cNvPr id="127" name="Group 126">
              <a:extLst>
                <a:ext uri="{FF2B5EF4-FFF2-40B4-BE49-F238E27FC236}">
                  <a16:creationId xmlns:a16="http://schemas.microsoft.com/office/drawing/2014/main" id="{B48A3D6A-0399-4D4B-86CC-A1DC6825982D}"/>
                </a:ext>
              </a:extLst>
            </p:cNvPr>
            <p:cNvGrpSpPr/>
            <p:nvPr/>
          </p:nvGrpSpPr>
          <p:grpSpPr>
            <a:xfrm>
              <a:off x="1287262" y="994871"/>
              <a:ext cx="6747027" cy="5665034"/>
              <a:chOff x="1287262" y="994871"/>
              <a:chExt cx="6747027" cy="5665034"/>
            </a:xfrm>
          </p:grpSpPr>
          <p:grpSp>
            <p:nvGrpSpPr>
              <p:cNvPr id="61" name="Group 60">
                <a:extLst>
                  <a:ext uri="{FF2B5EF4-FFF2-40B4-BE49-F238E27FC236}">
                    <a16:creationId xmlns:a16="http://schemas.microsoft.com/office/drawing/2014/main" id="{2F9F8B1E-50B0-4FAA-8740-805EA8FA9469}"/>
                  </a:ext>
                </a:extLst>
              </p:cNvPr>
              <p:cNvGrpSpPr/>
              <p:nvPr/>
            </p:nvGrpSpPr>
            <p:grpSpPr>
              <a:xfrm>
                <a:off x="1287262" y="994871"/>
                <a:ext cx="6747027" cy="5665034"/>
                <a:chOff x="0" y="0"/>
                <a:chExt cx="5753100" cy="7721600"/>
              </a:xfrm>
            </p:grpSpPr>
            <p:grpSp>
              <p:nvGrpSpPr>
                <p:cNvPr id="62" name="Group 61">
                  <a:extLst>
                    <a:ext uri="{FF2B5EF4-FFF2-40B4-BE49-F238E27FC236}">
                      <a16:creationId xmlns:a16="http://schemas.microsoft.com/office/drawing/2014/main" id="{825A0E34-AB31-48F5-AB15-12BF8433508A}"/>
                    </a:ext>
                  </a:extLst>
                </p:cNvPr>
                <p:cNvGrpSpPr/>
                <p:nvPr/>
              </p:nvGrpSpPr>
              <p:grpSpPr>
                <a:xfrm>
                  <a:off x="0" y="0"/>
                  <a:ext cx="5753100" cy="7721600"/>
                  <a:chOff x="0" y="0"/>
                  <a:chExt cx="5753100" cy="7721600"/>
                </a:xfrm>
              </p:grpSpPr>
              <p:grpSp>
                <p:nvGrpSpPr>
                  <p:cNvPr id="66" name="Group 65">
                    <a:extLst>
                      <a:ext uri="{FF2B5EF4-FFF2-40B4-BE49-F238E27FC236}">
                        <a16:creationId xmlns:a16="http://schemas.microsoft.com/office/drawing/2014/main" id="{158AB01A-EEE6-4BB6-A165-97FBEE9723E3}"/>
                      </a:ext>
                    </a:extLst>
                  </p:cNvPr>
                  <p:cNvGrpSpPr/>
                  <p:nvPr/>
                </p:nvGrpSpPr>
                <p:grpSpPr>
                  <a:xfrm>
                    <a:off x="2006600" y="2857500"/>
                    <a:ext cx="2181225" cy="657225"/>
                    <a:chOff x="0" y="0"/>
                    <a:chExt cx="2181225" cy="657225"/>
                  </a:xfrm>
                </p:grpSpPr>
                <p:sp>
                  <p:nvSpPr>
                    <p:cNvPr id="124" name="Rectangle: Rounded Corners 123">
                      <a:extLst>
                        <a:ext uri="{FF2B5EF4-FFF2-40B4-BE49-F238E27FC236}">
                          <a16:creationId xmlns:a16="http://schemas.microsoft.com/office/drawing/2014/main" id="{FC9D8AEE-A1B6-4582-BD45-57930C846DB3}"/>
                        </a:ext>
                      </a:extLst>
                    </p:cNvPr>
                    <p:cNvSpPr/>
                    <p:nvPr/>
                  </p:nvSpPr>
                  <p:spPr>
                    <a:xfrm>
                      <a:off x="0" y="0"/>
                      <a:ext cx="2181225" cy="657225"/>
                    </a:xfrm>
                    <a:prstGeom prst="roundRect">
                      <a:avLst/>
                    </a:prstGeom>
                    <a:solidFill>
                      <a:schemeClr val="tx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5" name="Text Box 315">
                      <a:extLst>
                        <a:ext uri="{FF2B5EF4-FFF2-40B4-BE49-F238E27FC236}">
                          <a16:creationId xmlns:a16="http://schemas.microsoft.com/office/drawing/2014/main" id="{EDA2324D-AD07-41E1-B9EC-FE9D82A5E6AC}"/>
                        </a:ext>
                      </a:extLst>
                    </p:cNvPr>
                    <p:cNvSpPr txBox="1"/>
                    <p:nvPr/>
                  </p:nvSpPr>
                  <p:spPr>
                    <a:xfrm>
                      <a:off x="466725" y="200025"/>
                      <a:ext cx="1333500" cy="323850"/>
                    </a:xfrm>
                    <a:prstGeom prst="rect">
                      <a:avLst/>
                    </a:prstGeom>
                    <a:solidFill>
                      <a:schemeClr val="tx2">
                        <a:lumMod val="20000"/>
                        <a:lumOff val="80000"/>
                      </a:schemeClr>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latin typeface="Calibri" panose="020F0502020204030204" pitchFamily="34" charset="0"/>
                          <a:ea typeface="Calibri" panose="020F0502020204030204" pitchFamily="34" charset="0"/>
                          <a:cs typeface="Tunga" panose="020B0502040204020203" pitchFamily="34" charset="0"/>
                        </a:rPr>
                        <a:t>Parameter recorder</a:t>
                      </a:r>
                      <a:endParaRPr lang="en-IN" sz="1100">
                        <a:effectLst/>
                        <a:latin typeface="Calibri" panose="020F0502020204030204" pitchFamily="34" charset="0"/>
                        <a:ea typeface="Calibri" panose="020F0502020204030204" pitchFamily="34" charset="0"/>
                        <a:cs typeface="Tunga" panose="020B0502040204020203" pitchFamily="34" charset="0"/>
                      </a:endParaRPr>
                    </a:p>
                  </p:txBody>
                </p:sp>
              </p:grpSp>
              <p:grpSp>
                <p:nvGrpSpPr>
                  <p:cNvPr id="67" name="Group 66">
                    <a:extLst>
                      <a:ext uri="{FF2B5EF4-FFF2-40B4-BE49-F238E27FC236}">
                        <a16:creationId xmlns:a16="http://schemas.microsoft.com/office/drawing/2014/main" id="{825C00CF-BD86-4340-8958-B02B633163D5}"/>
                      </a:ext>
                    </a:extLst>
                  </p:cNvPr>
                  <p:cNvGrpSpPr/>
                  <p:nvPr/>
                </p:nvGrpSpPr>
                <p:grpSpPr>
                  <a:xfrm>
                    <a:off x="0" y="0"/>
                    <a:ext cx="5753100" cy="7721600"/>
                    <a:chOff x="0" y="0"/>
                    <a:chExt cx="5753100" cy="7721600"/>
                  </a:xfrm>
                </p:grpSpPr>
                <p:sp>
                  <p:nvSpPr>
                    <p:cNvPr id="71" name="Rectangle 70">
                      <a:extLst>
                        <a:ext uri="{FF2B5EF4-FFF2-40B4-BE49-F238E27FC236}">
                          <a16:creationId xmlns:a16="http://schemas.microsoft.com/office/drawing/2014/main" id="{8233A57A-9ABC-448F-9DE3-8E1C00F12E7B}"/>
                        </a:ext>
                      </a:extLst>
                    </p:cNvPr>
                    <p:cNvSpPr/>
                    <p:nvPr/>
                  </p:nvSpPr>
                  <p:spPr>
                    <a:xfrm>
                      <a:off x="38100" y="2806700"/>
                      <a:ext cx="5676900" cy="3095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nvGrpSpPr>
                    <p:cNvPr id="72" name="Group 71">
                      <a:extLst>
                        <a:ext uri="{FF2B5EF4-FFF2-40B4-BE49-F238E27FC236}">
                          <a16:creationId xmlns:a16="http://schemas.microsoft.com/office/drawing/2014/main" id="{E9E360BE-4E80-40FA-BA06-9C8E16DB947E}"/>
                        </a:ext>
                      </a:extLst>
                    </p:cNvPr>
                    <p:cNvGrpSpPr/>
                    <p:nvPr/>
                  </p:nvGrpSpPr>
                  <p:grpSpPr>
                    <a:xfrm>
                      <a:off x="0" y="0"/>
                      <a:ext cx="5753100" cy="2419350"/>
                      <a:chOff x="0" y="0"/>
                      <a:chExt cx="5753100" cy="2419350"/>
                    </a:xfrm>
                  </p:grpSpPr>
                  <p:grpSp>
                    <p:nvGrpSpPr>
                      <p:cNvPr id="85" name="Group 84">
                        <a:extLst>
                          <a:ext uri="{FF2B5EF4-FFF2-40B4-BE49-F238E27FC236}">
                            <a16:creationId xmlns:a16="http://schemas.microsoft.com/office/drawing/2014/main" id="{AFACA53B-6A8A-4865-8966-3A94AC0615FF}"/>
                          </a:ext>
                        </a:extLst>
                      </p:cNvPr>
                      <p:cNvGrpSpPr/>
                      <p:nvPr/>
                    </p:nvGrpSpPr>
                    <p:grpSpPr>
                      <a:xfrm>
                        <a:off x="2171700" y="466725"/>
                        <a:ext cx="1257300" cy="1280543"/>
                        <a:chOff x="0" y="0"/>
                        <a:chExt cx="1257300" cy="1280543"/>
                      </a:xfrm>
                    </p:grpSpPr>
                    <p:sp>
                      <p:nvSpPr>
                        <p:cNvPr id="122" name="Oval 121">
                          <a:extLst>
                            <a:ext uri="{FF2B5EF4-FFF2-40B4-BE49-F238E27FC236}">
                              <a16:creationId xmlns:a16="http://schemas.microsoft.com/office/drawing/2014/main" id="{85257299-21D6-4F3B-BE8C-B3BCA7F28D3D}"/>
                            </a:ext>
                          </a:extLst>
                        </p:cNvPr>
                        <p:cNvSpPr/>
                        <p:nvPr/>
                      </p:nvSpPr>
                      <p:spPr>
                        <a:xfrm>
                          <a:off x="0" y="0"/>
                          <a:ext cx="1257300" cy="1280543"/>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3" name="Text Box 29">
                          <a:extLst>
                            <a:ext uri="{FF2B5EF4-FFF2-40B4-BE49-F238E27FC236}">
                              <a16:creationId xmlns:a16="http://schemas.microsoft.com/office/drawing/2014/main" id="{D851092D-F13A-4F14-B5FC-5039821E2184}"/>
                            </a:ext>
                          </a:extLst>
                        </p:cNvPr>
                        <p:cNvSpPr txBox="1"/>
                        <p:nvPr/>
                      </p:nvSpPr>
                      <p:spPr>
                        <a:xfrm>
                          <a:off x="171450" y="371475"/>
                          <a:ext cx="952500" cy="63817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0"/>
                            </a:spcAft>
                          </a:pPr>
                          <a:r>
                            <a:rPr lang="en-US" sz="1200" b="1">
                              <a:effectLst/>
                              <a:latin typeface="Calibri" panose="020F0502020204030204" pitchFamily="34" charset="0"/>
                              <a:ea typeface="Calibri" panose="020F0502020204030204" pitchFamily="34" charset="0"/>
                              <a:cs typeface="Tunga" panose="020B0502040204020203" pitchFamily="34" charset="0"/>
                            </a:rPr>
                            <a:t>Signal scatterers</a:t>
                          </a:r>
                          <a:endParaRPr lang="en-IN" sz="1100">
                            <a:effectLst/>
                            <a:latin typeface="Calibri" panose="020F0502020204030204" pitchFamily="34" charset="0"/>
                            <a:ea typeface="Calibri" panose="020F0502020204030204" pitchFamily="34" charset="0"/>
                            <a:cs typeface="Tunga" panose="020B0502040204020203" pitchFamily="34" charset="0"/>
                          </a:endParaRPr>
                        </a:p>
                      </p:txBody>
                    </p:sp>
                  </p:grpSp>
                  <p:sp>
                    <p:nvSpPr>
                      <p:cNvPr id="86" name="Rectangle 85">
                        <a:extLst>
                          <a:ext uri="{FF2B5EF4-FFF2-40B4-BE49-F238E27FC236}">
                            <a16:creationId xmlns:a16="http://schemas.microsoft.com/office/drawing/2014/main" id="{1CFABB36-F8CA-4C83-8D4A-E4B3CAE6DD12}"/>
                          </a:ext>
                        </a:extLst>
                      </p:cNvPr>
                      <p:cNvSpPr/>
                      <p:nvPr/>
                    </p:nvSpPr>
                    <p:spPr>
                      <a:xfrm>
                        <a:off x="0" y="0"/>
                        <a:ext cx="5753100" cy="24193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87" name="Straight Arrow Connector 86">
                        <a:extLst>
                          <a:ext uri="{FF2B5EF4-FFF2-40B4-BE49-F238E27FC236}">
                            <a16:creationId xmlns:a16="http://schemas.microsoft.com/office/drawing/2014/main" id="{EC270C9D-F9F8-4663-94B9-C01149A19E28}"/>
                          </a:ext>
                        </a:extLst>
                      </p:cNvPr>
                      <p:cNvCxnSpPr/>
                      <p:nvPr/>
                    </p:nvCxnSpPr>
                    <p:spPr>
                      <a:xfrm>
                        <a:off x="3486150" y="809625"/>
                        <a:ext cx="714375" cy="771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F51E7D31-7AEA-423E-8DB3-2A3B165D8455}"/>
                          </a:ext>
                        </a:extLst>
                      </p:cNvPr>
                      <p:cNvGrpSpPr/>
                      <p:nvPr/>
                    </p:nvGrpSpPr>
                    <p:grpSpPr>
                      <a:xfrm>
                        <a:off x="1390650" y="838200"/>
                        <a:ext cx="714375" cy="693419"/>
                        <a:chOff x="0" y="0"/>
                        <a:chExt cx="619125" cy="693419"/>
                      </a:xfrm>
                    </p:grpSpPr>
                    <p:cxnSp>
                      <p:nvCxnSpPr>
                        <p:cNvPr id="118" name="Straight Arrow Connector 117">
                          <a:extLst>
                            <a:ext uri="{FF2B5EF4-FFF2-40B4-BE49-F238E27FC236}">
                              <a16:creationId xmlns:a16="http://schemas.microsoft.com/office/drawing/2014/main" id="{47CCADB0-A544-4221-B217-FC0B8832925E}"/>
                            </a:ext>
                          </a:extLst>
                        </p:cNvPr>
                        <p:cNvCxnSpPr/>
                        <p:nvPr/>
                      </p:nvCxnSpPr>
                      <p:spPr>
                        <a:xfrm flipV="1">
                          <a:off x="9525" y="0"/>
                          <a:ext cx="590550" cy="45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D612D826-B3E6-4377-A00C-214FD30E9213}"/>
                            </a:ext>
                          </a:extLst>
                        </p:cNvPr>
                        <p:cNvCxnSpPr/>
                        <p:nvPr/>
                      </p:nvCxnSpPr>
                      <p:spPr>
                        <a:xfrm flipV="1">
                          <a:off x="0" y="266700"/>
                          <a:ext cx="609600" cy="45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F24FFEFB-7536-4D34-8C16-A8710F7DC624}"/>
                            </a:ext>
                          </a:extLst>
                        </p:cNvPr>
                        <p:cNvCxnSpPr/>
                        <p:nvPr/>
                      </p:nvCxnSpPr>
                      <p:spPr>
                        <a:xfrm flipV="1">
                          <a:off x="9525" y="647700"/>
                          <a:ext cx="609600" cy="45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1FB30EFB-7496-4E4D-9252-9E3C2303565D}"/>
                            </a:ext>
                          </a:extLst>
                        </p:cNvPr>
                        <p:cNvCxnSpPr/>
                        <p:nvPr/>
                      </p:nvCxnSpPr>
                      <p:spPr>
                        <a:xfrm flipV="1">
                          <a:off x="9525" y="466725"/>
                          <a:ext cx="609600" cy="45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9" name="Straight Arrow Connector 88">
                        <a:extLst>
                          <a:ext uri="{FF2B5EF4-FFF2-40B4-BE49-F238E27FC236}">
                            <a16:creationId xmlns:a16="http://schemas.microsoft.com/office/drawing/2014/main" id="{A952872A-44D6-45D3-9CBE-C2AA37739840}"/>
                          </a:ext>
                        </a:extLst>
                      </p:cNvPr>
                      <p:cNvCxnSpPr/>
                      <p:nvPr/>
                    </p:nvCxnSpPr>
                    <p:spPr>
                      <a:xfrm flipV="1">
                        <a:off x="3476625" y="1123950"/>
                        <a:ext cx="723900" cy="180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4529A13-78AE-4D3C-A748-ABE3D44D76EE}"/>
                          </a:ext>
                        </a:extLst>
                      </p:cNvPr>
                      <p:cNvCxnSpPr/>
                      <p:nvPr/>
                    </p:nvCxnSpPr>
                    <p:spPr>
                      <a:xfrm>
                        <a:off x="3552825" y="1038225"/>
                        <a:ext cx="676275" cy="3734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B35A9CF1-0914-45F1-A490-5CE4B92B8537}"/>
                          </a:ext>
                        </a:extLst>
                      </p:cNvPr>
                      <p:cNvCxnSpPr/>
                      <p:nvPr/>
                    </p:nvCxnSpPr>
                    <p:spPr>
                      <a:xfrm flipV="1">
                        <a:off x="3409950" y="828675"/>
                        <a:ext cx="838200" cy="742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448361A1-7DA0-4F6C-9AA4-37EDDDC671FC}"/>
                          </a:ext>
                        </a:extLst>
                      </p:cNvPr>
                      <p:cNvGrpSpPr/>
                      <p:nvPr/>
                    </p:nvGrpSpPr>
                    <p:grpSpPr>
                      <a:xfrm>
                        <a:off x="142875" y="466725"/>
                        <a:ext cx="1162050" cy="1543050"/>
                        <a:chOff x="0" y="0"/>
                        <a:chExt cx="1162050" cy="1543050"/>
                      </a:xfrm>
                    </p:grpSpPr>
                    <p:sp>
                      <p:nvSpPr>
                        <p:cNvPr id="106" name="Rectangle: Rounded Corners 105">
                          <a:extLst>
                            <a:ext uri="{FF2B5EF4-FFF2-40B4-BE49-F238E27FC236}">
                              <a16:creationId xmlns:a16="http://schemas.microsoft.com/office/drawing/2014/main" id="{D23A48C0-2BDF-4702-A7C8-76FF9061B957}"/>
                            </a:ext>
                          </a:extLst>
                        </p:cNvPr>
                        <p:cNvSpPr/>
                        <p:nvPr/>
                      </p:nvSpPr>
                      <p:spPr>
                        <a:xfrm>
                          <a:off x="0" y="0"/>
                          <a:ext cx="1162050" cy="1543050"/>
                        </a:xfrm>
                        <a:prstGeom prst="round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5400000" scaled="1"/>
                          <a:tileRect/>
                        </a:gra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07" name="Text Box 343">
                          <a:extLst>
                            <a:ext uri="{FF2B5EF4-FFF2-40B4-BE49-F238E27FC236}">
                              <a16:creationId xmlns:a16="http://schemas.microsoft.com/office/drawing/2014/main" id="{AF41DF0F-FDFB-40FE-A8C7-492ECCEF964B}"/>
                            </a:ext>
                          </a:extLst>
                        </p:cNvPr>
                        <p:cNvSpPr txBox="1"/>
                        <p:nvPr/>
                      </p:nvSpPr>
                      <p:spPr>
                        <a:xfrm>
                          <a:off x="104775" y="1200150"/>
                          <a:ext cx="981075" cy="257175"/>
                        </a:xfrm>
                        <a:prstGeom prst="rect">
                          <a:avLst/>
                        </a:prstGeom>
                        <a:gradFill flip="none" rotWithShape="1">
                          <a:gsLst>
                            <a:gs pos="0">
                              <a:schemeClr val="accent1">
                                <a:lumMod val="5000"/>
                                <a:lumOff val="95000"/>
                              </a:schemeClr>
                            </a:gs>
                            <a:gs pos="66000">
                              <a:schemeClr val="accent1">
                                <a:lumMod val="45000"/>
                                <a:lumOff val="55000"/>
                              </a:schemeClr>
                            </a:gs>
                            <a:gs pos="93000">
                              <a:schemeClr val="accent1">
                                <a:lumMod val="45000"/>
                                <a:lumOff val="55000"/>
                              </a:schemeClr>
                            </a:gs>
                            <a:gs pos="65000">
                              <a:schemeClr val="accent1">
                                <a:lumMod val="30000"/>
                                <a:lumOff val="70000"/>
                              </a:schemeClr>
                            </a:gs>
                          </a:gsLst>
                          <a:lin ang="5400000" scaled="1"/>
                          <a:tileRect/>
                        </a:gra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100" b="1">
                              <a:effectLst/>
                              <a:latin typeface="Calibri" panose="020F0502020204030204" pitchFamily="34" charset="0"/>
                              <a:ea typeface="Calibri" panose="020F0502020204030204" pitchFamily="34" charset="0"/>
                              <a:cs typeface="Tunga" panose="020B0502040204020203" pitchFamily="34" charset="0"/>
                            </a:rPr>
                            <a:t>Transmitters</a:t>
                          </a:r>
                          <a:endParaRPr lang="en-IN" sz="1100">
                            <a:effectLst/>
                            <a:latin typeface="Calibri" panose="020F0502020204030204" pitchFamily="34" charset="0"/>
                            <a:ea typeface="Calibri" panose="020F0502020204030204" pitchFamily="34" charset="0"/>
                            <a:cs typeface="Tunga" panose="020B0502040204020203" pitchFamily="34" charset="0"/>
                          </a:endParaRPr>
                        </a:p>
                        <a:p>
                          <a:pPr>
                            <a:lnSpc>
                              <a:spcPct val="115000"/>
                            </a:lnSpc>
                            <a:spcAft>
                              <a:spcPts val="1000"/>
                            </a:spcAft>
                          </a:pPr>
                          <a:r>
                            <a:rPr lang="en-IN" sz="1100">
                              <a:effectLst/>
                              <a:latin typeface="Calibri" panose="020F0502020204030204" pitchFamily="34" charset="0"/>
                              <a:ea typeface="Calibri" panose="020F0502020204030204" pitchFamily="34" charset="0"/>
                              <a:cs typeface="Tunga" panose="020B0502040204020203" pitchFamily="34" charset="0"/>
                            </a:rPr>
                            <a:t> </a:t>
                          </a:r>
                        </a:p>
                      </p:txBody>
                    </p:sp>
                    <p:grpSp>
                      <p:nvGrpSpPr>
                        <p:cNvPr id="108" name="Group 107">
                          <a:extLst>
                            <a:ext uri="{FF2B5EF4-FFF2-40B4-BE49-F238E27FC236}">
                              <a16:creationId xmlns:a16="http://schemas.microsoft.com/office/drawing/2014/main" id="{9EEEF213-1CBB-4019-AE79-EC2B9D46F9B0}"/>
                            </a:ext>
                          </a:extLst>
                        </p:cNvPr>
                        <p:cNvGrpSpPr/>
                        <p:nvPr/>
                      </p:nvGrpSpPr>
                      <p:grpSpPr>
                        <a:xfrm>
                          <a:off x="180975" y="200025"/>
                          <a:ext cx="457200" cy="875027"/>
                          <a:chOff x="0" y="0"/>
                          <a:chExt cx="457200" cy="875252"/>
                        </a:xfrm>
                      </p:grpSpPr>
                      <p:cxnSp>
                        <p:nvCxnSpPr>
                          <p:cNvPr id="109" name="Straight Arrow Connector 108">
                            <a:extLst>
                              <a:ext uri="{FF2B5EF4-FFF2-40B4-BE49-F238E27FC236}">
                                <a16:creationId xmlns:a16="http://schemas.microsoft.com/office/drawing/2014/main" id="{7F2095CD-2FED-44F9-8110-4DF717818A37}"/>
                              </a:ext>
                            </a:extLst>
                          </p:cNvPr>
                          <p:cNvCxnSpPr/>
                          <p:nvPr/>
                        </p:nvCxnSpPr>
                        <p:spPr>
                          <a:xfrm flipV="1">
                            <a:off x="0" y="0"/>
                            <a:ext cx="0" cy="179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17AC835-141F-4C18-8683-DCA9D62CC7F5}"/>
                              </a:ext>
                            </a:extLst>
                          </p:cNvPr>
                          <p:cNvCxnSpPr/>
                          <p:nvPr/>
                        </p:nvCxnSpPr>
                        <p:spPr>
                          <a:xfrm flipV="1">
                            <a:off x="228600" y="19050"/>
                            <a:ext cx="0" cy="179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DA002B4-53D3-4074-8A1A-DE1E3D05E2EF}"/>
                              </a:ext>
                            </a:extLst>
                          </p:cNvPr>
                          <p:cNvCxnSpPr/>
                          <p:nvPr/>
                        </p:nvCxnSpPr>
                        <p:spPr>
                          <a:xfrm flipV="1">
                            <a:off x="447675" y="9525"/>
                            <a:ext cx="0" cy="179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69C9BA21-0102-4663-AECC-B285731C3EB9}"/>
                              </a:ext>
                            </a:extLst>
                          </p:cNvPr>
                          <p:cNvCxnSpPr/>
                          <p:nvPr/>
                        </p:nvCxnSpPr>
                        <p:spPr>
                          <a:xfrm flipV="1">
                            <a:off x="0" y="323850"/>
                            <a:ext cx="0" cy="179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BFF47839-394E-4347-A05A-5B42206A7320}"/>
                              </a:ext>
                            </a:extLst>
                          </p:cNvPr>
                          <p:cNvCxnSpPr/>
                          <p:nvPr/>
                        </p:nvCxnSpPr>
                        <p:spPr>
                          <a:xfrm flipV="1">
                            <a:off x="219075" y="323850"/>
                            <a:ext cx="0" cy="179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F430504-B9B3-45BD-9594-45A71759A04F}"/>
                              </a:ext>
                            </a:extLst>
                          </p:cNvPr>
                          <p:cNvCxnSpPr/>
                          <p:nvPr/>
                        </p:nvCxnSpPr>
                        <p:spPr>
                          <a:xfrm flipV="1">
                            <a:off x="447675" y="361950"/>
                            <a:ext cx="0" cy="179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9876D8ED-F4BB-401D-86E7-6B5F8B45F2FB}"/>
                              </a:ext>
                            </a:extLst>
                          </p:cNvPr>
                          <p:cNvCxnSpPr/>
                          <p:nvPr/>
                        </p:nvCxnSpPr>
                        <p:spPr>
                          <a:xfrm flipV="1">
                            <a:off x="0" y="695325"/>
                            <a:ext cx="0" cy="179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D8BAAB25-7B04-49B7-9253-A751056E1D0E}"/>
                              </a:ext>
                            </a:extLst>
                          </p:cNvPr>
                          <p:cNvCxnSpPr/>
                          <p:nvPr/>
                        </p:nvCxnSpPr>
                        <p:spPr>
                          <a:xfrm flipV="1">
                            <a:off x="228600" y="695325"/>
                            <a:ext cx="0" cy="179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0E849B85-E05E-403E-A56B-1D338BEE4278}"/>
                              </a:ext>
                            </a:extLst>
                          </p:cNvPr>
                          <p:cNvCxnSpPr/>
                          <p:nvPr/>
                        </p:nvCxnSpPr>
                        <p:spPr>
                          <a:xfrm flipV="1">
                            <a:off x="457200" y="695325"/>
                            <a:ext cx="0" cy="179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3" name="Group 92">
                        <a:extLst>
                          <a:ext uri="{FF2B5EF4-FFF2-40B4-BE49-F238E27FC236}">
                            <a16:creationId xmlns:a16="http://schemas.microsoft.com/office/drawing/2014/main" id="{0A2C2065-EFC1-4CAD-9D7A-AE42BA1FB8CD}"/>
                          </a:ext>
                        </a:extLst>
                      </p:cNvPr>
                      <p:cNvGrpSpPr/>
                      <p:nvPr/>
                    </p:nvGrpSpPr>
                    <p:grpSpPr>
                      <a:xfrm>
                        <a:off x="4371975" y="466725"/>
                        <a:ext cx="1162050" cy="1543050"/>
                        <a:chOff x="0" y="0"/>
                        <a:chExt cx="1162050" cy="1543050"/>
                      </a:xfrm>
                    </p:grpSpPr>
                    <p:sp>
                      <p:nvSpPr>
                        <p:cNvPr id="94" name="Rectangle: Rounded Corners 93">
                          <a:extLst>
                            <a:ext uri="{FF2B5EF4-FFF2-40B4-BE49-F238E27FC236}">
                              <a16:creationId xmlns:a16="http://schemas.microsoft.com/office/drawing/2014/main" id="{5AA3BDA7-5220-4522-A229-C8A958F6C236}"/>
                            </a:ext>
                          </a:extLst>
                        </p:cNvPr>
                        <p:cNvSpPr/>
                        <p:nvPr/>
                      </p:nvSpPr>
                      <p:spPr>
                        <a:xfrm>
                          <a:off x="0" y="0"/>
                          <a:ext cx="1162050" cy="1543050"/>
                        </a:xfrm>
                        <a:prstGeom prst="round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5400000" scaled="1"/>
                          <a:tileRect/>
                        </a:gra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nvGrpSpPr>
                        <p:cNvPr id="95" name="Group 94">
                          <a:extLst>
                            <a:ext uri="{FF2B5EF4-FFF2-40B4-BE49-F238E27FC236}">
                              <a16:creationId xmlns:a16="http://schemas.microsoft.com/office/drawing/2014/main" id="{35087662-D39E-4D7C-8234-7AD521BF3DFF}"/>
                            </a:ext>
                          </a:extLst>
                        </p:cNvPr>
                        <p:cNvGrpSpPr/>
                        <p:nvPr/>
                      </p:nvGrpSpPr>
                      <p:grpSpPr>
                        <a:xfrm>
                          <a:off x="200025" y="180975"/>
                          <a:ext cx="457200" cy="875027"/>
                          <a:chOff x="0" y="0"/>
                          <a:chExt cx="457200" cy="875252"/>
                        </a:xfrm>
                      </p:grpSpPr>
                      <p:cxnSp>
                        <p:nvCxnSpPr>
                          <p:cNvPr id="97" name="Straight Arrow Connector 96">
                            <a:extLst>
                              <a:ext uri="{FF2B5EF4-FFF2-40B4-BE49-F238E27FC236}">
                                <a16:creationId xmlns:a16="http://schemas.microsoft.com/office/drawing/2014/main" id="{FA25199D-A7E3-4825-8308-C6FE0CABD3C6}"/>
                              </a:ext>
                            </a:extLst>
                          </p:cNvPr>
                          <p:cNvCxnSpPr/>
                          <p:nvPr/>
                        </p:nvCxnSpPr>
                        <p:spPr>
                          <a:xfrm flipV="1">
                            <a:off x="0" y="0"/>
                            <a:ext cx="0" cy="179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E96E829-1772-4930-B3FD-75BFFC34C632}"/>
                              </a:ext>
                            </a:extLst>
                          </p:cNvPr>
                          <p:cNvCxnSpPr/>
                          <p:nvPr/>
                        </p:nvCxnSpPr>
                        <p:spPr>
                          <a:xfrm flipV="1">
                            <a:off x="228600" y="19050"/>
                            <a:ext cx="0" cy="179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78C9F35-DF00-4BE3-B74E-126638E991E5}"/>
                              </a:ext>
                            </a:extLst>
                          </p:cNvPr>
                          <p:cNvCxnSpPr/>
                          <p:nvPr/>
                        </p:nvCxnSpPr>
                        <p:spPr>
                          <a:xfrm flipV="1">
                            <a:off x="447675" y="9525"/>
                            <a:ext cx="0" cy="179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3525A24A-08B6-4AE4-9498-5D342F639175}"/>
                              </a:ext>
                            </a:extLst>
                          </p:cNvPr>
                          <p:cNvCxnSpPr/>
                          <p:nvPr/>
                        </p:nvCxnSpPr>
                        <p:spPr>
                          <a:xfrm flipV="1">
                            <a:off x="0" y="323850"/>
                            <a:ext cx="0" cy="179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BE2F46E-3EEB-421B-B13D-83EAB794075A}"/>
                              </a:ext>
                            </a:extLst>
                          </p:cNvPr>
                          <p:cNvCxnSpPr/>
                          <p:nvPr/>
                        </p:nvCxnSpPr>
                        <p:spPr>
                          <a:xfrm flipV="1">
                            <a:off x="219075" y="323850"/>
                            <a:ext cx="0" cy="179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62C8557-D0E6-40F6-B6E0-23410CCEB9AB}"/>
                              </a:ext>
                            </a:extLst>
                          </p:cNvPr>
                          <p:cNvCxnSpPr/>
                          <p:nvPr/>
                        </p:nvCxnSpPr>
                        <p:spPr>
                          <a:xfrm flipV="1">
                            <a:off x="447675" y="361950"/>
                            <a:ext cx="0" cy="179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361DEBA-A65A-489C-AF36-13A8F1B49065}"/>
                              </a:ext>
                            </a:extLst>
                          </p:cNvPr>
                          <p:cNvCxnSpPr/>
                          <p:nvPr/>
                        </p:nvCxnSpPr>
                        <p:spPr>
                          <a:xfrm flipV="1">
                            <a:off x="0" y="695325"/>
                            <a:ext cx="0" cy="179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C317C41D-2033-4239-8FAE-FAB9498135D8}"/>
                              </a:ext>
                            </a:extLst>
                          </p:cNvPr>
                          <p:cNvCxnSpPr/>
                          <p:nvPr/>
                        </p:nvCxnSpPr>
                        <p:spPr>
                          <a:xfrm flipV="1">
                            <a:off x="228600" y="695325"/>
                            <a:ext cx="0" cy="179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5E559C17-EC30-487A-ACC3-65CB96BB066D}"/>
                              </a:ext>
                            </a:extLst>
                          </p:cNvPr>
                          <p:cNvCxnSpPr/>
                          <p:nvPr/>
                        </p:nvCxnSpPr>
                        <p:spPr>
                          <a:xfrm flipV="1">
                            <a:off x="457200" y="695325"/>
                            <a:ext cx="0" cy="179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6" name="Text Box 344">
                          <a:extLst>
                            <a:ext uri="{FF2B5EF4-FFF2-40B4-BE49-F238E27FC236}">
                              <a16:creationId xmlns:a16="http://schemas.microsoft.com/office/drawing/2014/main" id="{659CE30F-B541-418C-A925-C5654C989C9E}"/>
                            </a:ext>
                          </a:extLst>
                        </p:cNvPr>
                        <p:cNvSpPr txBox="1"/>
                        <p:nvPr/>
                      </p:nvSpPr>
                      <p:spPr>
                        <a:xfrm>
                          <a:off x="95250" y="1143000"/>
                          <a:ext cx="981075" cy="257175"/>
                        </a:xfrm>
                        <a:prstGeom prst="rect">
                          <a:avLst/>
                        </a:prstGeom>
                        <a:gradFill flip="none" rotWithShape="1">
                          <a:gsLst>
                            <a:gs pos="0">
                              <a:schemeClr val="accent1">
                                <a:lumMod val="5000"/>
                                <a:lumOff val="95000"/>
                              </a:schemeClr>
                            </a:gs>
                            <a:gs pos="66000">
                              <a:schemeClr val="accent1">
                                <a:lumMod val="45000"/>
                                <a:lumOff val="55000"/>
                              </a:schemeClr>
                            </a:gs>
                            <a:gs pos="93000">
                              <a:schemeClr val="accent1">
                                <a:lumMod val="45000"/>
                                <a:lumOff val="55000"/>
                              </a:schemeClr>
                            </a:gs>
                            <a:gs pos="65000">
                              <a:schemeClr val="accent1">
                                <a:lumMod val="30000"/>
                                <a:lumOff val="70000"/>
                              </a:schemeClr>
                            </a:gs>
                          </a:gsLst>
                          <a:lin ang="5400000" scaled="1"/>
                          <a:tileRect/>
                        </a:gra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100" b="1">
                              <a:effectLst/>
                              <a:latin typeface="Calibri" panose="020F0502020204030204" pitchFamily="34" charset="0"/>
                              <a:ea typeface="Calibri" panose="020F0502020204030204" pitchFamily="34" charset="0"/>
                              <a:cs typeface="Tunga" panose="020B0502040204020203" pitchFamily="34" charset="0"/>
                            </a:rPr>
                            <a:t>   Receivers</a:t>
                          </a:r>
                          <a:endParaRPr lang="en-IN" sz="1100">
                            <a:effectLst/>
                            <a:latin typeface="Calibri" panose="020F0502020204030204" pitchFamily="34" charset="0"/>
                            <a:ea typeface="Calibri" panose="020F0502020204030204" pitchFamily="34" charset="0"/>
                            <a:cs typeface="Tunga" panose="020B0502040204020203" pitchFamily="34" charset="0"/>
                          </a:endParaRPr>
                        </a:p>
                        <a:p>
                          <a:pPr>
                            <a:lnSpc>
                              <a:spcPct val="115000"/>
                            </a:lnSpc>
                            <a:spcAft>
                              <a:spcPts val="1000"/>
                            </a:spcAft>
                          </a:pPr>
                          <a:r>
                            <a:rPr lang="en-IN" sz="1100">
                              <a:effectLst/>
                              <a:latin typeface="Calibri" panose="020F0502020204030204" pitchFamily="34" charset="0"/>
                              <a:ea typeface="Calibri" panose="020F0502020204030204" pitchFamily="34" charset="0"/>
                              <a:cs typeface="Tunga" panose="020B0502040204020203" pitchFamily="34" charset="0"/>
                            </a:rPr>
                            <a:t> </a:t>
                          </a:r>
                        </a:p>
                      </p:txBody>
                    </p:sp>
                  </p:grpSp>
                </p:grpSp>
                <p:grpSp>
                  <p:nvGrpSpPr>
                    <p:cNvPr id="73" name="Group 72">
                      <a:extLst>
                        <a:ext uri="{FF2B5EF4-FFF2-40B4-BE49-F238E27FC236}">
                          <a16:creationId xmlns:a16="http://schemas.microsoft.com/office/drawing/2014/main" id="{8F722823-7E0B-41B7-A799-348CB5565B9B}"/>
                        </a:ext>
                      </a:extLst>
                    </p:cNvPr>
                    <p:cNvGrpSpPr/>
                    <p:nvPr/>
                  </p:nvGrpSpPr>
                  <p:grpSpPr>
                    <a:xfrm>
                      <a:off x="3543300" y="6997700"/>
                      <a:ext cx="2009775" cy="723900"/>
                      <a:chOff x="0" y="0"/>
                      <a:chExt cx="2009775" cy="723900"/>
                    </a:xfrm>
                  </p:grpSpPr>
                  <p:sp>
                    <p:nvSpPr>
                      <p:cNvPr id="83" name="Rectangle: Rounded Corners 82">
                        <a:extLst>
                          <a:ext uri="{FF2B5EF4-FFF2-40B4-BE49-F238E27FC236}">
                            <a16:creationId xmlns:a16="http://schemas.microsoft.com/office/drawing/2014/main" id="{05E8EF2C-B132-436D-B9A8-0BE390DE07F6}"/>
                          </a:ext>
                        </a:extLst>
                      </p:cNvPr>
                      <p:cNvSpPr/>
                      <p:nvPr/>
                    </p:nvSpPr>
                    <p:spPr>
                      <a:xfrm>
                        <a:off x="0" y="0"/>
                        <a:ext cx="2009775" cy="72390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4" name="Text Box 312">
                        <a:extLst>
                          <a:ext uri="{FF2B5EF4-FFF2-40B4-BE49-F238E27FC236}">
                            <a16:creationId xmlns:a16="http://schemas.microsoft.com/office/drawing/2014/main" id="{75BA9066-A250-46F1-8B41-CB024501D293}"/>
                          </a:ext>
                        </a:extLst>
                      </p:cNvPr>
                      <p:cNvSpPr txBox="1"/>
                      <p:nvPr/>
                    </p:nvSpPr>
                    <p:spPr>
                      <a:xfrm>
                        <a:off x="114300" y="161925"/>
                        <a:ext cx="1885950" cy="5429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latin typeface="Calibri" panose="020F0502020204030204" pitchFamily="34" charset="0"/>
                            <a:ea typeface="Calibri" panose="020F0502020204030204" pitchFamily="34" charset="0"/>
                            <a:cs typeface="Tunga" panose="020B0502040204020203" pitchFamily="34" charset="0"/>
                          </a:rPr>
                          <a:t>MAXIMUM GAIN OUTPUT </a:t>
                        </a:r>
                        <a:endParaRPr lang="en-IN" sz="1100">
                          <a:effectLst/>
                          <a:latin typeface="Calibri" panose="020F0502020204030204" pitchFamily="34" charset="0"/>
                          <a:ea typeface="Calibri" panose="020F0502020204030204" pitchFamily="34" charset="0"/>
                          <a:cs typeface="Tunga" panose="020B0502040204020203" pitchFamily="34" charset="0"/>
                        </a:endParaRPr>
                      </a:p>
                    </p:txBody>
                  </p:sp>
                </p:grpSp>
                <p:grpSp>
                  <p:nvGrpSpPr>
                    <p:cNvPr id="74" name="Group 73">
                      <a:extLst>
                        <a:ext uri="{FF2B5EF4-FFF2-40B4-BE49-F238E27FC236}">
                          <a16:creationId xmlns:a16="http://schemas.microsoft.com/office/drawing/2014/main" id="{CE7E969A-8702-484C-B1C5-959A90D14E6B}"/>
                        </a:ext>
                      </a:extLst>
                    </p:cNvPr>
                    <p:cNvGrpSpPr/>
                    <p:nvPr/>
                  </p:nvGrpSpPr>
                  <p:grpSpPr>
                    <a:xfrm>
                      <a:off x="647700" y="2019300"/>
                      <a:ext cx="4706302" cy="4972368"/>
                      <a:chOff x="0" y="0"/>
                      <a:chExt cx="4706302" cy="4972368"/>
                    </a:xfrm>
                  </p:grpSpPr>
                  <p:sp>
                    <p:nvSpPr>
                      <p:cNvPr id="78" name="Arrow: Up-Down 77">
                        <a:extLst>
                          <a:ext uri="{FF2B5EF4-FFF2-40B4-BE49-F238E27FC236}">
                            <a16:creationId xmlns:a16="http://schemas.microsoft.com/office/drawing/2014/main" id="{B4A623EF-061E-4990-85C9-4D2B1DFE0148}"/>
                          </a:ext>
                        </a:extLst>
                      </p:cNvPr>
                      <p:cNvSpPr/>
                      <p:nvPr/>
                    </p:nvSpPr>
                    <p:spPr>
                      <a:xfrm>
                        <a:off x="4381182" y="9843"/>
                        <a:ext cx="325120" cy="4962525"/>
                      </a:xfrm>
                      <a:prstGeom prst="upDownArrow">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9" name="Arrow: Bent 78">
                        <a:extLst>
                          <a:ext uri="{FF2B5EF4-FFF2-40B4-BE49-F238E27FC236}">
                            <a16:creationId xmlns:a16="http://schemas.microsoft.com/office/drawing/2014/main" id="{3F670A63-78A2-492D-944C-43924A927D3B}"/>
                          </a:ext>
                        </a:extLst>
                      </p:cNvPr>
                      <p:cNvSpPr/>
                      <p:nvPr/>
                    </p:nvSpPr>
                    <p:spPr>
                      <a:xfrm rot="10800000">
                        <a:off x="3542982" y="318"/>
                        <a:ext cx="666750" cy="1381125"/>
                      </a:xfrm>
                      <a:prstGeom prst="bentArrow">
                        <a:avLst>
                          <a:gd name="adj1" fmla="val 25000"/>
                          <a:gd name="adj2" fmla="val 25000"/>
                          <a:gd name="adj3" fmla="val 25000"/>
                          <a:gd name="adj4" fmla="val 43750"/>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0" name="Arrow: Right 79">
                        <a:extLst>
                          <a:ext uri="{FF2B5EF4-FFF2-40B4-BE49-F238E27FC236}">
                            <a16:creationId xmlns:a16="http://schemas.microsoft.com/office/drawing/2014/main" id="{5E67D025-CF52-449C-9D20-AC5ED893051D}"/>
                          </a:ext>
                        </a:extLst>
                      </p:cNvPr>
                      <p:cNvSpPr/>
                      <p:nvPr/>
                    </p:nvSpPr>
                    <p:spPr>
                      <a:xfrm>
                        <a:off x="3409632" y="2676843"/>
                        <a:ext cx="628650" cy="276225"/>
                      </a:xfrm>
                      <a:prstGeom prst="rightArrow">
                        <a:avLst/>
                      </a:prstGeom>
                      <a:solidFill>
                        <a:schemeClr val="tx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1" name="Arrow: Up-Down 80">
                        <a:extLst>
                          <a:ext uri="{FF2B5EF4-FFF2-40B4-BE49-F238E27FC236}">
                            <a16:creationId xmlns:a16="http://schemas.microsoft.com/office/drawing/2014/main" id="{F8B0767D-BA65-4F03-892A-09F74650F631}"/>
                          </a:ext>
                        </a:extLst>
                      </p:cNvPr>
                      <p:cNvSpPr/>
                      <p:nvPr/>
                    </p:nvSpPr>
                    <p:spPr>
                      <a:xfrm flipH="1">
                        <a:off x="1866582" y="1495743"/>
                        <a:ext cx="238125" cy="504825"/>
                      </a:xfrm>
                      <a:prstGeom prst="upDownArrow">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2" name="Arrow: Bent 81">
                        <a:extLst>
                          <a:ext uri="{FF2B5EF4-FFF2-40B4-BE49-F238E27FC236}">
                            <a16:creationId xmlns:a16="http://schemas.microsoft.com/office/drawing/2014/main" id="{DE2C271B-8816-477D-9C74-861ED4155B74}"/>
                          </a:ext>
                        </a:extLst>
                      </p:cNvPr>
                      <p:cNvSpPr/>
                      <p:nvPr/>
                    </p:nvSpPr>
                    <p:spPr>
                      <a:xfrm rot="16200000">
                        <a:off x="-952818" y="952818"/>
                        <a:ext cx="2882265" cy="976630"/>
                      </a:xfrm>
                      <a:prstGeom prst="bentArrow">
                        <a:avLst>
                          <a:gd name="adj1" fmla="val 13118"/>
                          <a:gd name="adj2" fmla="val 16302"/>
                          <a:gd name="adj3" fmla="val 17547"/>
                          <a:gd name="adj4" fmla="val 25219"/>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75" name="Group 74">
                      <a:extLst>
                        <a:ext uri="{FF2B5EF4-FFF2-40B4-BE49-F238E27FC236}">
                          <a16:creationId xmlns:a16="http://schemas.microsoft.com/office/drawing/2014/main" id="{249AE12A-A1E4-4C77-8D0D-9F5CBE8EF017}"/>
                        </a:ext>
                      </a:extLst>
                    </p:cNvPr>
                    <p:cNvGrpSpPr/>
                    <p:nvPr/>
                  </p:nvGrpSpPr>
                  <p:grpSpPr>
                    <a:xfrm>
                      <a:off x="1638300" y="4025900"/>
                      <a:ext cx="2409825" cy="1543050"/>
                      <a:chOff x="0" y="0"/>
                      <a:chExt cx="2724150" cy="1428750"/>
                    </a:xfr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2700000" scaled="1"/>
                      <a:tileRect/>
                    </a:gradFill>
                  </p:grpSpPr>
                  <p:sp>
                    <p:nvSpPr>
                      <p:cNvPr id="76" name="Rectangle: Rounded Corners 75">
                        <a:extLst>
                          <a:ext uri="{FF2B5EF4-FFF2-40B4-BE49-F238E27FC236}">
                            <a16:creationId xmlns:a16="http://schemas.microsoft.com/office/drawing/2014/main" id="{DA68A71A-8F55-4E0B-AA1D-053B70FE60B5}"/>
                          </a:ext>
                        </a:extLst>
                      </p:cNvPr>
                      <p:cNvSpPr/>
                      <p:nvPr/>
                    </p:nvSpPr>
                    <p:spPr>
                      <a:xfrm>
                        <a:off x="0" y="0"/>
                        <a:ext cx="2724150" cy="1428750"/>
                      </a:xfrm>
                      <a:prstGeom prst="round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7" name="Text Box 322">
                        <a:extLst>
                          <a:ext uri="{FF2B5EF4-FFF2-40B4-BE49-F238E27FC236}">
                            <a16:creationId xmlns:a16="http://schemas.microsoft.com/office/drawing/2014/main" id="{561383B9-E497-42C6-9D00-7550DC2E9F94}"/>
                          </a:ext>
                        </a:extLst>
                      </p:cNvPr>
                      <p:cNvSpPr txBox="1"/>
                      <p:nvPr/>
                    </p:nvSpPr>
                    <p:spPr>
                      <a:xfrm>
                        <a:off x="342900" y="409575"/>
                        <a:ext cx="2038350" cy="581025"/>
                      </a:xfrm>
                      <a:prstGeom prst="rect">
                        <a:avLst/>
                      </a:prstGeom>
                      <a:grp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2000" b="1">
                            <a:effectLst/>
                            <a:latin typeface="Calibri" panose="020F0502020204030204" pitchFamily="34" charset="0"/>
                            <a:ea typeface="Calibri" panose="020F0502020204030204" pitchFamily="34" charset="0"/>
                            <a:cs typeface="Tunga" panose="020B0502040204020203" pitchFamily="34" charset="0"/>
                          </a:rPr>
                          <a:t>ALU</a:t>
                        </a:r>
                        <a:endParaRPr lang="en-IN" sz="1100">
                          <a:effectLst/>
                          <a:latin typeface="Calibri" panose="020F0502020204030204" pitchFamily="34" charset="0"/>
                          <a:ea typeface="Calibri" panose="020F0502020204030204" pitchFamily="34" charset="0"/>
                          <a:cs typeface="Tunga" panose="020B0502040204020203" pitchFamily="34" charset="0"/>
                        </a:endParaRPr>
                      </a:p>
                    </p:txBody>
                  </p:sp>
                </p:grpSp>
              </p:grpSp>
              <p:grpSp>
                <p:nvGrpSpPr>
                  <p:cNvPr id="68" name="Group 67">
                    <a:extLst>
                      <a:ext uri="{FF2B5EF4-FFF2-40B4-BE49-F238E27FC236}">
                        <a16:creationId xmlns:a16="http://schemas.microsoft.com/office/drawing/2014/main" id="{6EE14C9C-5E33-4DF9-9946-E3EA6B63F009}"/>
                      </a:ext>
                    </a:extLst>
                  </p:cNvPr>
                  <p:cNvGrpSpPr/>
                  <p:nvPr/>
                </p:nvGrpSpPr>
                <p:grpSpPr>
                  <a:xfrm>
                    <a:off x="4673600" y="4025900"/>
                    <a:ext cx="904875" cy="1676400"/>
                    <a:chOff x="0" y="0"/>
                    <a:chExt cx="904875" cy="1676400"/>
                  </a:xfrm>
                </p:grpSpPr>
                <p:sp>
                  <p:nvSpPr>
                    <p:cNvPr id="69" name="Rectangle: Rounded Corners 68">
                      <a:extLst>
                        <a:ext uri="{FF2B5EF4-FFF2-40B4-BE49-F238E27FC236}">
                          <a16:creationId xmlns:a16="http://schemas.microsoft.com/office/drawing/2014/main" id="{76FE9717-AE2A-4FCC-BBAA-668860FF89F1}"/>
                        </a:ext>
                      </a:extLst>
                    </p:cNvPr>
                    <p:cNvSpPr/>
                    <p:nvPr/>
                  </p:nvSpPr>
                  <p:spPr>
                    <a:xfrm>
                      <a:off x="0" y="0"/>
                      <a:ext cx="904875" cy="1676400"/>
                    </a:xfrm>
                    <a:prstGeom prst="round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2700000" scaled="1"/>
                      <a:tileRect/>
                    </a:gra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0" name="Text Box 305">
                      <a:extLst>
                        <a:ext uri="{FF2B5EF4-FFF2-40B4-BE49-F238E27FC236}">
                          <a16:creationId xmlns:a16="http://schemas.microsoft.com/office/drawing/2014/main" id="{FD322D94-BE95-460C-9D86-1C29A7C5D597}"/>
                        </a:ext>
                      </a:extLst>
                    </p:cNvPr>
                    <p:cNvSpPr txBox="1"/>
                    <p:nvPr/>
                  </p:nvSpPr>
                  <p:spPr>
                    <a:xfrm>
                      <a:off x="104775" y="323850"/>
                      <a:ext cx="745490" cy="857250"/>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2700000" scaled="1"/>
                      <a:tileRect/>
                    </a:gra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b="1">
                          <a:effectLst/>
                          <a:latin typeface="Calibri" panose="020F0502020204030204" pitchFamily="34" charset="0"/>
                          <a:ea typeface="Calibri" panose="020F0502020204030204" pitchFamily="34" charset="0"/>
                          <a:cs typeface="Tunga" panose="020B0502040204020203" pitchFamily="34" charset="0"/>
                        </a:rPr>
                        <a:t>Receiver Antenna Selector</a:t>
                      </a:r>
                      <a:endParaRPr lang="en-IN" sz="1100">
                        <a:effectLst/>
                        <a:latin typeface="Calibri" panose="020F0502020204030204" pitchFamily="34" charset="0"/>
                        <a:ea typeface="Calibri" panose="020F0502020204030204" pitchFamily="34" charset="0"/>
                        <a:cs typeface="Tunga" panose="020B0502040204020203" pitchFamily="34" charset="0"/>
                      </a:endParaRPr>
                    </a:p>
                  </p:txBody>
                </p:sp>
              </p:grpSp>
            </p:grpSp>
            <p:grpSp>
              <p:nvGrpSpPr>
                <p:cNvPr id="63" name="Group 62">
                  <a:extLst>
                    <a:ext uri="{FF2B5EF4-FFF2-40B4-BE49-F238E27FC236}">
                      <a16:creationId xmlns:a16="http://schemas.microsoft.com/office/drawing/2014/main" id="{BFCDF958-19F3-43C9-BBBC-D8EFF4C099BA}"/>
                    </a:ext>
                  </a:extLst>
                </p:cNvPr>
                <p:cNvGrpSpPr/>
                <p:nvPr/>
              </p:nvGrpSpPr>
              <p:grpSpPr>
                <a:xfrm>
                  <a:off x="330200" y="3009900"/>
                  <a:ext cx="1028700" cy="1323975"/>
                  <a:chOff x="0" y="0"/>
                  <a:chExt cx="1028700" cy="1323975"/>
                </a:xfrm>
              </p:grpSpPr>
              <p:sp>
                <p:nvSpPr>
                  <p:cNvPr id="64" name="Rectangle: Rounded Corners 63">
                    <a:extLst>
                      <a:ext uri="{FF2B5EF4-FFF2-40B4-BE49-F238E27FC236}">
                        <a16:creationId xmlns:a16="http://schemas.microsoft.com/office/drawing/2014/main" id="{C17B3B55-A34E-4F44-8B0B-63C08D4C7A42}"/>
                      </a:ext>
                    </a:extLst>
                  </p:cNvPr>
                  <p:cNvSpPr/>
                  <p:nvPr/>
                </p:nvSpPr>
                <p:spPr>
                  <a:xfrm>
                    <a:off x="0" y="0"/>
                    <a:ext cx="1028700" cy="1323975"/>
                  </a:xfrm>
                  <a:prstGeom prst="roundRect">
                    <a:avLst/>
                  </a:prstGeom>
                  <a:solidFill>
                    <a:schemeClr val="tx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5" name="Text Box 4">
                    <a:extLst>
                      <a:ext uri="{FF2B5EF4-FFF2-40B4-BE49-F238E27FC236}">
                        <a16:creationId xmlns:a16="http://schemas.microsoft.com/office/drawing/2014/main" id="{1F804B05-F640-4149-A32D-1E19096AB515}"/>
                      </a:ext>
                    </a:extLst>
                  </p:cNvPr>
                  <p:cNvSpPr txBox="1"/>
                  <p:nvPr/>
                </p:nvSpPr>
                <p:spPr>
                  <a:xfrm>
                    <a:off x="19050" y="219075"/>
                    <a:ext cx="962025" cy="990600"/>
                  </a:xfrm>
                  <a:prstGeom prst="rect">
                    <a:avLst/>
                  </a:prstGeom>
                  <a:solidFill>
                    <a:schemeClr val="tx2">
                      <a:lumMod val="20000"/>
                      <a:lumOff val="8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200" b="1">
                        <a:effectLst/>
                        <a:latin typeface="Calibri" panose="020F0502020204030204" pitchFamily="34" charset="0"/>
                        <a:ea typeface="Calibri" panose="020F0502020204030204" pitchFamily="34" charset="0"/>
                        <a:cs typeface="Tunga" panose="020B0502040204020203" pitchFamily="34" charset="0"/>
                      </a:rPr>
                      <a:t>Transmitter</a:t>
                    </a:r>
                    <a:r>
                      <a:rPr lang="en-US" sz="1100" b="1">
                        <a:effectLst/>
                        <a:latin typeface="Calibri" panose="020F0502020204030204" pitchFamily="34" charset="0"/>
                        <a:ea typeface="Calibri" panose="020F0502020204030204" pitchFamily="34" charset="0"/>
                        <a:cs typeface="Tunga" panose="020B0502040204020203" pitchFamily="34" charset="0"/>
                      </a:rPr>
                      <a:t> </a:t>
                    </a:r>
                    <a:r>
                      <a:rPr lang="en-US" sz="1200" b="1">
                        <a:effectLst/>
                        <a:latin typeface="Calibri" panose="020F0502020204030204" pitchFamily="34" charset="0"/>
                        <a:ea typeface="Calibri" panose="020F0502020204030204" pitchFamily="34" charset="0"/>
                        <a:cs typeface="Tunga" panose="020B0502040204020203" pitchFamily="34" charset="0"/>
                      </a:rPr>
                      <a:t>Antenna</a:t>
                    </a:r>
                    <a:r>
                      <a:rPr lang="en-US" sz="1100" b="1">
                        <a:effectLst/>
                        <a:latin typeface="Calibri" panose="020F0502020204030204" pitchFamily="34" charset="0"/>
                        <a:ea typeface="Calibri" panose="020F0502020204030204" pitchFamily="34" charset="0"/>
                        <a:cs typeface="Tunga" panose="020B0502040204020203" pitchFamily="34" charset="0"/>
                      </a:rPr>
                      <a:t> </a:t>
                    </a:r>
                    <a:r>
                      <a:rPr lang="en-US" sz="1200" b="1">
                        <a:effectLst/>
                        <a:latin typeface="Calibri" panose="020F0502020204030204" pitchFamily="34" charset="0"/>
                        <a:ea typeface="Calibri" panose="020F0502020204030204" pitchFamily="34" charset="0"/>
                        <a:cs typeface="Tunga" panose="020B0502040204020203" pitchFamily="34" charset="0"/>
                      </a:rPr>
                      <a:t>Selector</a:t>
                    </a:r>
                    <a:endParaRPr lang="en-IN" sz="1100">
                      <a:effectLst/>
                      <a:latin typeface="Calibri" panose="020F0502020204030204" pitchFamily="34" charset="0"/>
                      <a:ea typeface="Calibri" panose="020F0502020204030204" pitchFamily="34" charset="0"/>
                      <a:cs typeface="Tunga" panose="020B0502040204020203" pitchFamily="34" charset="0"/>
                    </a:endParaRPr>
                  </a:p>
                </p:txBody>
              </p:sp>
            </p:grpSp>
          </p:grpSp>
          <p:sp>
            <p:nvSpPr>
              <p:cNvPr id="126" name="TextBox 125">
                <a:extLst>
                  <a:ext uri="{FF2B5EF4-FFF2-40B4-BE49-F238E27FC236}">
                    <a16:creationId xmlns:a16="http://schemas.microsoft.com/office/drawing/2014/main" id="{1F067B44-ECA7-44B2-A10B-40B56E266D05}"/>
                  </a:ext>
                </a:extLst>
              </p:cNvPr>
              <p:cNvSpPr txBox="1"/>
              <p:nvPr/>
            </p:nvSpPr>
            <p:spPr>
              <a:xfrm>
                <a:off x="2985190" y="2445983"/>
                <a:ext cx="3385245" cy="315479"/>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Wireless MIMO antenna system</a:t>
                </a:r>
                <a:endParaRPr lang="en-IN" sz="1400" dirty="0">
                  <a:latin typeface="Times New Roman" panose="02020603050405020304" pitchFamily="18" charset="0"/>
                  <a:cs typeface="Times New Roman" panose="02020603050405020304" pitchFamily="18" charset="0"/>
                </a:endParaRPr>
              </a:p>
            </p:txBody>
          </p:sp>
        </p:grpSp>
        <p:sp>
          <p:nvSpPr>
            <p:cNvPr id="128" name="TextBox 127">
              <a:extLst>
                <a:ext uri="{FF2B5EF4-FFF2-40B4-BE49-F238E27FC236}">
                  <a16:creationId xmlns:a16="http://schemas.microsoft.com/office/drawing/2014/main" id="{3CDACB22-8C54-4C32-BA0D-D63C382E69E7}"/>
                </a:ext>
              </a:extLst>
            </p:cNvPr>
            <p:cNvSpPr txBox="1"/>
            <p:nvPr/>
          </p:nvSpPr>
          <p:spPr>
            <a:xfrm>
              <a:off x="3343507" y="5080590"/>
              <a:ext cx="2691249"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Analyser and Feedback System</a:t>
              </a:r>
              <a:endParaRPr lang="en-IN"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21834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402E-DB3F-4893-8D84-0D720144C9FE}"/>
              </a:ext>
            </a:extLst>
          </p:cNvPr>
          <p:cNvSpPr>
            <a:spLocks noGrp="1"/>
          </p:cNvSpPr>
          <p:nvPr>
            <p:ph type="title"/>
          </p:nvPr>
        </p:nvSpPr>
        <p:spPr>
          <a:xfrm>
            <a:off x="628650" y="421120"/>
            <a:ext cx="7886700" cy="540396"/>
          </a:xfrm>
        </p:spPr>
        <p:txBody>
          <a:bodyPr>
            <a:normAutofit fontScale="90000"/>
          </a:bodyPr>
          <a:lstStyle/>
          <a:p>
            <a:r>
              <a:rPr lang="en-IN" sz="3600" dirty="0"/>
              <a:t> </a:t>
            </a:r>
            <a:r>
              <a:rPr lang="en-IN" sz="4900" b="1" dirty="0">
                <a:latin typeface="Times New Roman" panose="02020603050405020304" pitchFamily="18" charset="0"/>
                <a:cs typeface="Times New Roman" panose="02020603050405020304" pitchFamily="18" charset="0"/>
              </a:rPr>
              <a:t>Work Done:</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C0C31A0-7F7F-4564-8AE5-EC09A46FE5CF}"/>
              </a:ext>
            </a:extLst>
          </p:cNvPr>
          <p:cNvSpPr>
            <a:spLocks noGrp="1"/>
          </p:cNvSpPr>
          <p:nvPr>
            <p:ph type="dt" sz="half" idx="10"/>
          </p:nvPr>
        </p:nvSpPr>
        <p:spPr/>
        <p:txBody>
          <a:bodyPr/>
          <a:lstStyle/>
          <a:p>
            <a:fld id="{2152EA7B-B9B9-42B4-8E09-94E0B87CFA54}" type="datetime1">
              <a:rPr lang="en-IN" smtClean="0"/>
              <a:t>14-06-2019</a:t>
            </a:fld>
            <a:endParaRPr lang="en-IN"/>
          </a:p>
        </p:txBody>
      </p:sp>
      <p:sp>
        <p:nvSpPr>
          <p:cNvPr id="5" name="Footer Placeholder 4">
            <a:extLst>
              <a:ext uri="{FF2B5EF4-FFF2-40B4-BE49-F238E27FC236}">
                <a16:creationId xmlns:a16="http://schemas.microsoft.com/office/drawing/2014/main" id="{EBD0F4F7-F9D6-4E7F-A389-38743BEEFFBC}"/>
              </a:ext>
            </a:extLst>
          </p:cNvPr>
          <p:cNvSpPr>
            <a:spLocks noGrp="1"/>
          </p:cNvSpPr>
          <p:nvPr>
            <p:ph type="ftr" sz="quarter" idx="11"/>
          </p:nvPr>
        </p:nvSpPr>
        <p:spPr/>
        <p:txBody>
          <a:bodyPr/>
          <a:lstStyle/>
          <a:p>
            <a:r>
              <a:rPr lang="en-IN"/>
              <a:t>Dept Of ECE</a:t>
            </a:r>
          </a:p>
        </p:txBody>
      </p:sp>
      <p:sp>
        <p:nvSpPr>
          <p:cNvPr id="6" name="Slide Number Placeholder 5">
            <a:extLst>
              <a:ext uri="{FF2B5EF4-FFF2-40B4-BE49-F238E27FC236}">
                <a16:creationId xmlns:a16="http://schemas.microsoft.com/office/drawing/2014/main" id="{165D6C01-D164-4831-AB48-D9DFB64C2938}"/>
              </a:ext>
            </a:extLst>
          </p:cNvPr>
          <p:cNvSpPr>
            <a:spLocks noGrp="1"/>
          </p:cNvSpPr>
          <p:nvPr>
            <p:ph type="sldNum" sz="quarter" idx="12"/>
          </p:nvPr>
        </p:nvSpPr>
        <p:spPr/>
        <p:txBody>
          <a:bodyPr/>
          <a:lstStyle/>
          <a:p>
            <a:fld id="{3256E9F2-F27A-4769-83C6-A6CDD2643A0D}" type="slidenum">
              <a:rPr lang="en-IN" smtClean="0"/>
              <a:t>7</a:t>
            </a:fld>
            <a:endParaRPr lang="en-IN"/>
          </a:p>
        </p:txBody>
      </p:sp>
      <p:sp>
        <p:nvSpPr>
          <p:cNvPr id="9" name="TextBox 8">
            <a:extLst>
              <a:ext uri="{FF2B5EF4-FFF2-40B4-BE49-F238E27FC236}">
                <a16:creationId xmlns:a16="http://schemas.microsoft.com/office/drawing/2014/main" id="{7CFD36FE-758E-4367-9C8D-80C447E7F6BE}"/>
              </a:ext>
            </a:extLst>
          </p:cNvPr>
          <p:cNvSpPr txBox="1"/>
          <p:nvPr/>
        </p:nvSpPr>
        <p:spPr>
          <a:xfrm>
            <a:off x="710213" y="1387644"/>
            <a:ext cx="8025414" cy="518552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Design and calculations related to antenna node placement in simulation resembling real world scenario  </a:t>
            </a:r>
          </a:p>
          <a:p>
            <a:pPr marL="342900"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Design related to mobility of movable antenna elements</a:t>
            </a:r>
          </a:p>
          <a:p>
            <a:pPr marL="342900"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Design of simulation environment in NS2 using </a:t>
            </a:r>
            <a:r>
              <a:rPr lang="en-IN" sz="2800" b="1" dirty="0" err="1">
                <a:latin typeface="Times New Roman" panose="02020603050405020304" pitchFamily="18" charset="0"/>
                <a:cs typeface="Times New Roman" panose="02020603050405020304" pitchFamily="18" charset="0"/>
              </a:rPr>
              <a:t>tcl</a:t>
            </a:r>
            <a:r>
              <a:rPr lang="en-IN" sz="2800" dirty="0">
                <a:latin typeface="Times New Roman" panose="02020603050405020304" pitchFamily="18" charset="0"/>
                <a:cs typeface="Times New Roman" panose="02020603050405020304" pitchFamily="18" charset="0"/>
              </a:rPr>
              <a:t> script</a:t>
            </a:r>
          </a:p>
          <a:p>
            <a:pPr>
              <a:lnSpc>
                <a:spcPct val="150000"/>
              </a:lnSpc>
            </a:pPr>
            <a:r>
              <a:rPr lang="en-IN"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14323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0098FF-A42D-4ACA-A73D-3AFDB8BA6302}"/>
              </a:ext>
            </a:extLst>
          </p:cNvPr>
          <p:cNvSpPr>
            <a:spLocks noGrp="1"/>
          </p:cNvSpPr>
          <p:nvPr>
            <p:ph type="dt" sz="half" idx="10"/>
          </p:nvPr>
        </p:nvSpPr>
        <p:spPr/>
        <p:txBody>
          <a:bodyPr/>
          <a:lstStyle/>
          <a:p>
            <a:fld id="{2152EA7B-B9B9-42B4-8E09-94E0B87CFA54}" type="datetime1">
              <a:rPr lang="en-IN" smtClean="0"/>
              <a:t>14-06-2019</a:t>
            </a:fld>
            <a:endParaRPr lang="en-IN"/>
          </a:p>
        </p:txBody>
      </p:sp>
      <p:sp>
        <p:nvSpPr>
          <p:cNvPr id="5" name="Footer Placeholder 4">
            <a:extLst>
              <a:ext uri="{FF2B5EF4-FFF2-40B4-BE49-F238E27FC236}">
                <a16:creationId xmlns:a16="http://schemas.microsoft.com/office/drawing/2014/main" id="{5C41E509-BEDE-4E8E-85FA-ED7AAE972869}"/>
              </a:ext>
            </a:extLst>
          </p:cNvPr>
          <p:cNvSpPr>
            <a:spLocks noGrp="1"/>
          </p:cNvSpPr>
          <p:nvPr>
            <p:ph type="ftr" sz="quarter" idx="11"/>
          </p:nvPr>
        </p:nvSpPr>
        <p:spPr/>
        <p:txBody>
          <a:bodyPr/>
          <a:lstStyle/>
          <a:p>
            <a:r>
              <a:rPr lang="en-IN"/>
              <a:t>Dept Of ECE</a:t>
            </a:r>
          </a:p>
        </p:txBody>
      </p:sp>
      <p:sp>
        <p:nvSpPr>
          <p:cNvPr id="6" name="Slide Number Placeholder 5">
            <a:extLst>
              <a:ext uri="{FF2B5EF4-FFF2-40B4-BE49-F238E27FC236}">
                <a16:creationId xmlns:a16="http://schemas.microsoft.com/office/drawing/2014/main" id="{556327FE-2C27-4D88-B9FB-F62555731157}"/>
              </a:ext>
            </a:extLst>
          </p:cNvPr>
          <p:cNvSpPr>
            <a:spLocks noGrp="1"/>
          </p:cNvSpPr>
          <p:nvPr>
            <p:ph type="sldNum" sz="quarter" idx="12"/>
          </p:nvPr>
        </p:nvSpPr>
        <p:spPr/>
        <p:txBody>
          <a:bodyPr/>
          <a:lstStyle/>
          <a:p>
            <a:fld id="{3256E9F2-F27A-4769-83C6-A6CDD2643A0D}" type="slidenum">
              <a:rPr lang="en-IN" smtClean="0"/>
              <a:t>8</a:t>
            </a:fld>
            <a:endParaRPr lang="en-IN"/>
          </a:p>
        </p:txBody>
      </p:sp>
      <p:sp>
        <p:nvSpPr>
          <p:cNvPr id="9" name="Title 8">
            <a:extLst>
              <a:ext uri="{FF2B5EF4-FFF2-40B4-BE49-F238E27FC236}">
                <a16:creationId xmlns:a16="http://schemas.microsoft.com/office/drawing/2014/main" id="{51B6759F-F9E7-4004-9A0D-566EADB074C2}"/>
              </a:ext>
            </a:extLst>
          </p:cNvPr>
          <p:cNvSpPr>
            <a:spLocks noGrp="1"/>
          </p:cNvSpPr>
          <p:nvPr>
            <p:ph type="title"/>
          </p:nvPr>
        </p:nvSpPr>
        <p:spPr>
          <a:xfrm>
            <a:off x="628650" y="131578"/>
            <a:ext cx="7886700" cy="1325563"/>
          </a:xfrm>
        </p:spPr>
        <p:txBody>
          <a:bodyPr>
            <a:normAutofit/>
          </a:bodyPr>
          <a:lstStyle/>
          <a:p>
            <a:r>
              <a:rPr lang="en-IN" b="1" dirty="0">
                <a:latin typeface="Times New Roman" panose="02020603050405020304" pitchFamily="18" charset="0"/>
                <a:cs typeface="Times New Roman" panose="02020603050405020304" pitchFamily="18" charset="0"/>
              </a:rPr>
              <a:t>Simulation Result</a:t>
            </a:r>
          </a:p>
        </p:txBody>
      </p:sp>
      <p:sp>
        <p:nvSpPr>
          <p:cNvPr id="7" name="TextBox 6">
            <a:extLst>
              <a:ext uri="{FF2B5EF4-FFF2-40B4-BE49-F238E27FC236}">
                <a16:creationId xmlns:a16="http://schemas.microsoft.com/office/drawing/2014/main" id="{145631AD-94E3-40AB-935F-9866CF907AF5}"/>
              </a:ext>
            </a:extLst>
          </p:cNvPr>
          <p:cNvSpPr txBox="1"/>
          <p:nvPr/>
        </p:nvSpPr>
        <p:spPr>
          <a:xfrm>
            <a:off x="628650" y="1133975"/>
            <a:ext cx="7501631"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Simulation of MIMO system is done and the results obtained consist of trace file of MIMO antenna system</a:t>
            </a:r>
          </a:p>
        </p:txBody>
      </p:sp>
      <p:pic>
        <p:nvPicPr>
          <p:cNvPr id="10" name="Picture 9">
            <a:extLst>
              <a:ext uri="{FF2B5EF4-FFF2-40B4-BE49-F238E27FC236}">
                <a16:creationId xmlns:a16="http://schemas.microsoft.com/office/drawing/2014/main" id="{505C6D8D-2506-4FA1-97D3-8E1DEE2808B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28650" y="1780306"/>
            <a:ext cx="7501631" cy="4252880"/>
          </a:xfrm>
          <a:prstGeom prst="rect">
            <a:avLst/>
          </a:prstGeom>
        </p:spPr>
      </p:pic>
    </p:spTree>
    <p:extLst>
      <p:ext uri="{BB962C8B-B14F-4D97-AF65-F5344CB8AC3E}">
        <p14:creationId xmlns:p14="http://schemas.microsoft.com/office/powerpoint/2010/main" val="1153111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233DC9-279B-40E8-A57E-47DB2848D688}"/>
              </a:ext>
            </a:extLst>
          </p:cNvPr>
          <p:cNvSpPr>
            <a:spLocks noGrp="1"/>
          </p:cNvSpPr>
          <p:nvPr>
            <p:ph type="dt" sz="half" idx="10"/>
          </p:nvPr>
        </p:nvSpPr>
        <p:spPr/>
        <p:txBody>
          <a:bodyPr/>
          <a:lstStyle/>
          <a:p>
            <a:fld id="{2152EA7B-B9B9-42B4-8E09-94E0B87CFA54}" type="datetime1">
              <a:rPr lang="en-IN" smtClean="0"/>
              <a:t>14-06-2019</a:t>
            </a:fld>
            <a:endParaRPr lang="en-IN"/>
          </a:p>
        </p:txBody>
      </p:sp>
      <p:sp>
        <p:nvSpPr>
          <p:cNvPr id="5" name="Footer Placeholder 4">
            <a:extLst>
              <a:ext uri="{FF2B5EF4-FFF2-40B4-BE49-F238E27FC236}">
                <a16:creationId xmlns:a16="http://schemas.microsoft.com/office/drawing/2014/main" id="{3283CD68-B1A3-46F6-8B24-FD8BA2AA8580}"/>
              </a:ext>
            </a:extLst>
          </p:cNvPr>
          <p:cNvSpPr>
            <a:spLocks noGrp="1"/>
          </p:cNvSpPr>
          <p:nvPr>
            <p:ph type="ftr" sz="quarter" idx="11"/>
          </p:nvPr>
        </p:nvSpPr>
        <p:spPr/>
        <p:txBody>
          <a:bodyPr/>
          <a:lstStyle/>
          <a:p>
            <a:r>
              <a:rPr lang="en-IN"/>
              <a:t>Dept Of ECE</a:t>
            </a:r>
          </a:p>
        </p:txBody>
      </p:sp>
      <p:sp>
        <p:nvSpPr>
          <p:cNvPr id="6" name="Slide Number Placeholder 5">
            <a:extLst>
              <a:ext uri="{FF2B5EF4-FFF2-40B4-BE49-F238E27FC236}">
                <a16:creationId xmlns:a16="http://schemas.microsoft.com/office/drawing/2014/main" id="{9FA53C02-C7A7-4FA0-9F25-89510EC4FA51}"/>
              </a:ext>
            </a:extLst>
          </p:cNvPr>
          <p:cNvSpPr>
            <a:spLocks noGrp="1"/>
          </p:cNvSpPr>
          <p:nvPr>
            <p:ph type="sldNum" sz="quarter" idx="12"/>
          </p:nvPr>
        </p:nvSpPr>
        <p:spPr/>
        <p:txBody>
          <a:bodyPr/>
          <a:lstStyle/>
          <a:p>
            <a:fld id="{3256E9F2-F27A-4769-83C6-A6CDD2643A0D}" type="slidenum">
              <a:rPr lang="en-IN" smtClean="0"/>
              <a:t>9</a:t>
            </a:fld>
            <a:endParaRPr lang="en-IN"/>
          </a:p>
        </p:txBody>
      </p:sp>
      <p:pic>
        <p:nvPicPr>
          <p:cNvPr id="7" name="Picture 6">
            <a:extLst>
              <a:ext uri="{FF2B5EF4-FFF2-40B4-BE49-F238E27FC236}">
                <a16:creationId xmlns:a16="http://schemas.microsoft.com/office/drawing/2014/main" id="{AD2C97DF-5F33-4281-B257-6E2E167F2F4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4012" y="422139"/>
            <a:ext cx="7995975" cy="5623554"/>
          </a:xfrm>
          <a:prstGeom prst="rect">
            <a:avLst/>
          </a:prstGeom>
        </p:spPr>
      </p:pic>
    </p:spTree>
    <p:extLst>
      <p:ext uri="{BB962C8B-B14F-4D97-AF65-F5344CB8AC3E}">
        <p14:creationId xmlns:p14="http://schemas.microsoft.com/office/powerpoint/2010/main" val="23718659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491</TotalTime>
  <Words>453</Words>
  <Application>Microsoft Office PowerPoint</Application>
  <PresentationFormat>On-screen Show (4:3)</PresentationFormat>
  <Paragraphs>114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Automated MIMO Selection Model </vt:lpstr>
      <vt:lpstr>Introduction</vt:lpstr>
      <vt:lpstr>PowerPoint Presentation</vt:lpstr>
      <vt:lpstr>Objective:</vt:lpstr>
      <vt:lpstr>PowerPoint Presentation</vt:lpstr>
      <vt:lpstr>Block Diagram </vt:lpstr>
      <vt:lpstr> Work Done:</vt:lpstr>
      <vt:lpstr>Simulation Result</vt:lpstr>
      <vt:lpstr>PowerPoint Presentation</vt:lpstr>
      <vt:lpstr>Future scope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Vikshith H G Gowda</dc:creator>
  <cp:lastModifiedBy>Vikshith H G Gowda</cp:lastModifiedBy>
  <cp:revision>36</cp:revision>
  <dcterms:created xsi:type="dcterms:W3CDTF">2018-11-24T01:55:40Z</dcterms:created>
  <dcterms:modified xsi:type="dcterms:W3CDTF">2019-06-14T05:01:23Z</dcterms:modified>
</cp:coreProperties>
</file>