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A90"/>
    <a:srgbClr val="D49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6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C632-044F-E42B-B416-6D3C05276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B031D-7596-A474-D3A9-A8F2FD7D8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E32A-0C30-6854-BA39-8F06AAAE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1313-126B-749E-97D9-5BFCD17E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1CE4B-7754-ECFB-12C2-D6EBF275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6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46F7-F117-90CD-F5DF-607A1878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BA1ED-A32E-4EE1-7D9A-2361E0415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FF54-D992-CD93-BA88-DEBE469C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763E-43D4-1332-9A86-165AEA4C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D0F41-CE1E-ECBF-CC57-97CD2B30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AC1B5-9FA3-6FE8-5385-0C4CEC122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3D5BB-6E8D-C865-816A-CED1D0838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C0755-FA5A-01E8-56AD-D862EA1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BE38-8A35-3701-4C2A-B2E19C5F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1397-EC0E-5ABB-9230-B8082CC5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1026-87DA-45C2-EF97-9E690E00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EF22-06BD-52FE-C1F1-5DE1BC3B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39FD-4081-09F9-5D15-0DFD466D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4E975-B7A5-87F6-C73B-24CD2FB6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71ED2-69FD-C793-D4AF-D8F736F7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2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3CF4-8EDF-DC80-AF52-1BB5FF60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CF88-D0B5-60B3-D5C4-4C584DAD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EC7E4-E74B-5928-0FD6-4684D1EE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82ABA-E124-8E06-9787-CE45AB88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81B3-E7F8-E50B-EFAA-B2CDCD78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EEEE-A2A0-97F2-23F7-06382932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2EA3-C7D5-6ACD-880A-318468BC8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DDB0F-340A-32C6-5E3F-93EB92752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D2222-C8A2-E565-3DE2-21615E2E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FD09F-5F9A-EEEF-42CA-237165C3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66468-4C4F-9AC9-529C-0DEA13CE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E372-8419-AE8F-0F5F-AA147546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30A62-B3C0-09C6-E81E-C14D000D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9BA8A-09D5-4206-C6A5-0B75478F5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BF5B9-2B67-74BE-D937-42BF4C3A9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EE11B-722C-471E-A922-A96028B86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E552C-1CFB-BC42-1B7D-00B1721D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A3481-8B0E-B7B8-F4BC-4205F04B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F4E89-98BD-BE05-95D7-523FB58E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6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42E3-1A09-0073-B859-99BB82F2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41955-E499-303A-149A-6089C44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2400C-3C40-B527-5AAB-D762B8D2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B144D-FF4C-74E4-C94D-D4C6ABB9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27BBD-B6A2-3282-FB49-AB6F2AFC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B70D3-84B6-7B98-3DE6-B5BA6C1B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03AE5-7247-1345-CD80-11A5FB75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DD43-D7A5-B6D1-FBB1-28B6574A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9141A-AE14-FA3D-6873-44C97774C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B5E70-2E90-02FF-0B39-778F75CF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736DE-1148-A243-FA45-18CBBDBF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F2DA-6915-1FDB-9831-2BA2DBB2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5C77B-A437-5559-1928-A0CEF16C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7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C078-6FC6-1575-C943-D5A3A20C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6B2DC-5503-D68C-2C27-0D28D10D4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5B52F-7D31-759B-D011-2E40F8E52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4CF4D-92EC-69C4-95BA-8113B5C2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D95DB-4A9B-5A31-E847-EAC96D84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876F5-7A4C-E28D-F80E-CCFB8CD9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5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3094C-DFC2-8DC3-3603-D0F3635F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51580-76F3-BF10-EE37-B19B40A8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FABE-0FD7-C885-A4BF-707A23111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71B3-5269-7D95-4DFF-97A62BF10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3DD7A-D784-E836-AEBA-B80C248B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meone Could Listen | Teaching Privacy">
            <a:extLst>
              <a:ext uri="{FF2B5EF4-FFF2-40B4-BE49-F238E27FC236}">
                <a16:creationId xmlns:a16="http://schemas.microsoft.com/office/drawing/2014/main" id="{942F4008-9AAF-8758-4612-52F4B623B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9"/>
          <a:stretch/>
        </p:blipFill>
        <p:spPr bwMode="auto">
          <a:xfrm>
            <a:off x="-278277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C2F51-B0EA-51EA-11DA-8A212CF47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7251" y="1728342"/>
            <a:ext cx="6084811" cy="2236264"/>
          </a:xfrm>
        </p:spPr>
        <p:txBody>
          <a:bodyPr>
            <a:normAutofit/>
          </a:bodyPr>
          <a:lstStyle/>
          <a:p>
            <a:r>
              <a:rPr lang="en-US" sz="1900" b="0" i="0" dirty="0">
                <a:effectLst/>
                <a:latin typeface="Avenir Book" panose="02000503020000020003" pitchFamily="2" charset="0"/>
              </a:rPr>
              <a:t>Audio-Related Privacy Perceptions and Design Recommendations from Guardians, Pragmatists and Cynics</a:t>
            </a:r>
            <a:endParaRPr lang="en-US" sz="1900" dirty="0">
              <a:latin typeface="Avenir Book" panose="020005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81D90-1B23-16CA-A60E-C40064F17181}"/>
              </a:ext>
            </a:extLst>
          </p:cNvPr>
          <p:cNvSpPr txBox="1"/>
          <p:nvPr/>
        </p:nvSpPr>
        <p:spPr>
          <a:xfrm>
            <a:off x="858478" y="2479682"/>
            <a:ext cx="477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effectLst/>
                <a:latin typeface="Avenir Book" panose="02000503020000020003" pitchFamily="2" charset="0"/>
              </a:rPr>
              <a:t>Is Someone </a:t>
            </a:r>
            <a:r>
              <a:rPr lang="en-US" sz="3200" b="0" i="0" dirty="0">
                <a:solidFill>
                  <a:srgbClr val="D49FF4"/>
                </a:solidFill>
                <a:effectLst/>
                <a:latin typeface="Avenir Book" panose="02000503020000020003" pitchFamily="2" charset="0"/>
              </a:rPr>
              <a:t>Listen</a:t>
            </a:r>
            <a:r>
              <a:rPr lang="en-US" sz="3200" b="0" i="0" dirty="0">
                <a:solidFill>
                  <a:srgbClr val="9FDA90"/>
                </a:solidFill>
                <a:effectLst/>
                <a:latin typeface="Avenir Book" panose="02000503020000020003" pitchFamily="2" charset="0"/>
              </a:rPr>
              <a:t>ing </a:t>
            </a:r>
            <a:r>
              <a:rPr lang="en-US" sz="3200" b="0" i="0" dirty="0">
                <a:effectLst/>
                <a:latin typeface="Avenir Book" panose="02000503020000020003" pitchFamily="2" charset="0"/>
              </a:rPr>
              <a:t>?</a:t>
            </a:r>
            <a:endParaRPr lang="en-US" sz="3200" dirty="0">
              <a:latin typeface="Avenir Book" panose="02000503020000020003" pitchFamily="2" charset="0"/>
            </a:endParaRPr>
          </a:p>
        </p:txBody>
      </p:sp>
      <p:pic>
        <p:nvPicPr>
          <p:cNvPr id="6" name="Picture 5" descr="A question mark drawn on a black background&#10;&#10;Description automatically generated">
            <a:extLst>
              <a:ext uri="{FF2B5EF4-FFF2-40B4-BE49-F238E27FC236}">
                <a16:creationId xmlns:a16="http://schemas.microsoft.com/office/drawing/2014/main" id="{231FEA7F-139B-9230-4529-FF548BE1433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9916885" y="827314"/>
            <a:ext cx="820057" cy="820057"/>
          </a:xfrm>
          <a:prstGeom prst="rect">
            <a:avLst/>
          </a:prstGeom>
        </p:spPr>
      </p:pic>
      <p:pic>
        <p:nvPicPr>
          <p:cNvPr id="7" name="Picture 6" descr="A question mark drawn on a black background&#10;&#10;Description automatically generated">
            <a:extLst>
              <a:ext uri="{FF2B5EF4-FFF2-40B4-BE49-F238E27FC236}">
                <a16:creationId xmlns:a16="http://schemas.microsoft.com/office/drawing/2014/main" id="{81EE0587-BCD8-D301-555B-5FC8DAAB03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-498140" y="-435903"/>
            <a:ext cx="2790765" cy="279076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pic>
        <p:nvPicPr>
          <p:cNvPr id="8" name="Picture 7" descr="A question mark drawn on a black background&#10;&#10;Description automatically generated">
            <a:extLst>
              <a:ext uri="{FF2B5EF4-FFF2-40B4-BE49-F238E27FC236}">
                <a16:creationId xmlns:a16="http://schemas.microsoft.com/office/drawing/2014/main" id="{20EFF837-853A-7993-D008-7E58286223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6524890" y="3429000"/>
            <a:ext cx="535606" cy="535606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75172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5741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Avenir Book</vt:lpstr>
      <vt:lpstr>Office Theme</vt:lpstr>
      <vt:lpstr>Audio-Related Privacy Perceptions and Design Recommendations from Guardians, Pragmatists and Cynics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Audio-Related Privacy Perceptions and Design Recommendations from Guardians, Pragmatists and Cynics</dc:title>
  <dc:creator>Sai Vikshit Kode</dc:creator>
  <cp:lastModifiedBy>Sai Vikshit Kode</cp:lastModifiedBy>
  <cp:revision>3</cp:revision>
  <dcterms:created xsi:type="dcterms:W3CDTF">2024-04-04T07:00:10Z</dcterms:created>
  <dcterms:modified xsi:type="dcterms:W3CDTF">2024-04-11T19:11:20Z</dcterms:modified>
</cp:coreProperties>
</file>