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458" r:id="rId3"/>
    <p:sldId id="459" r:id="rId4"/>
    <p:sldId id="450" r:id="rId5"/>
    <p:sldId id="451" r:id="rId6"/>
    <p:sldId id="456" r:id="rId7"/>
    <p:sldId id="457" r:id="rId8"/>
    <p:sldId id="349" r:id="rId9"/>
    <p:sldId id="462" r:id="rId10"/>
    <p:sldId id="463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58"/>
            <p14:sldId id="459"/>
          </p14:sldIdLst>
        </p14:section>
        <p14:section name="Изтриване и промяна на данни" id="{98F96385-65F2-4689-BF84-EC8DFAD50B98}">
          <p14:sldIdLst>
            <p14:sldId id="450"/>
            <p14:sldId id="451"/>
            <p14:sldId id="456"/>
            <p14:sldId id="457"/>
          </p14:sldIdLst>
        </p14:section>
        <p14:section name="Conclusion" id="{10E03AB1-9AA8-4E86-9A64-D741901E50A2}">
          <p14:sldIdLst>
            <p14:sldId id="349"/>
            <p14:sldId id="462"/>
            <p14:sldId id="4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5C7"/>
    <a:srgbClr val="643F07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78080" autoAdjust="0"/>
  </p:normalViewPr>
  <p:slideViewPr>
    <p:cSldViewPr>
      <p:cViewPr varScale="1">
        <p:scale>
          <a:sx n="74" d="100"/>
          <a:sy n="74" d="100"/>
        </p:scale>
        <p:origin x="49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0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719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Промяна и изтриване на данни.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0" cy="2524722"/>
            <a:chOff x="745783" y="3624633"/>
            <a:chExt cx="596254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1" y="3706052"/>
              <a:ext cx="183781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768" y="3649650"/>
            <a:ext cx="3201606" cy="257204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5" y="3276600"/>
            <a:ext cx="1466782" cy="1378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82" y="4802382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8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Изтриване на данн</a:t>
            </a:r>
            <a:r>
              <a:rPr lang="bg-BG" dirty="0" smtClean="0"/>
              <a:t>и от таблица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Промяна </a:t>
            </a:r>
            <a:r>
              <a:rPr lang="bg-BG" dirty="0"/>
              <a:t>на данни в таблица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978732" y="2895600"/>
            <a:ext cx="4486764" cy="3372916"/>
          </a:xfrm>
          <a:prstGeom prst="roundRect">
            <a:avLst>
              <a:gd name="adj" fmla="val 1403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72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Изтриване на редове от таблица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 smtClean="0"/>
              <a:t>Забележка</a:t>
            </a:r>
            <a:r>
              <a:rPr lang="en-US" dirty="0" smtClean="0"/>
              <a:t>: </a:t>
            </a:r>
            <a:r>
              <a:rPr lang="bg-BG" dirty="0" smtClean="0"/>
              <a:t>Не забравяйте клаузата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ru-RU" dirty="0" smtClean="0"/>
              <a:t>Изтрийте всички редове от таблица </a:t>
            </a:r>
            <a:r>
              <a:rPr lang="en-US" dirty="0" smtClean="0"/>
              <a:t>(</a:t>
            </a:r>
            <a:r>
              <a:rPr lang="bg-BG" dirty="0" smtClean="0"/>
              <a:t>работи по-бързо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на данни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8026" y="1903732"/>
            <a:ext cx="822959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`employee_id`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79616" y="5334000"/>
            <a:ext cx="822959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TABLE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046428" y="1066800"/>
            <a:ext cx="2705333" cy="679926"/>
          </a:xfrm>
          <a:prstGeom prst="wedgeRoundRectCallout">
            <a:avLst>
              <a:gd name="adj1" fmla="val -93710"/>
              <a:gd name="adj2" fmla="val 1555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Условие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03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Актуализиране на данни</a:t>
            </a:r>
            <a:endParaRPr lang="bg-BG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dirty="0" smtClean="0"/>
              <a:t>SQL</a:t>
            </a:r>
            <a:r>
              <a:rPr lang="bg-BG" dirty="0" smtClean="0"/>
              <a:t> команда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UPDATE</a:t>
            </a:r>
            <a:endParaRPr lang="en-US" dirty="0"/>
          </a:p>
          <a:p>
            <a:pPr marL="357188" indent="-357188">
              <a:lnSpc>
                <a:spcPct val="100000"/>
              </a:lnSpc>
              <a:spcBef>
                <a:spcPts val="30000"/>
              </a:spcBef>
            </a:pPr>
            <a:r>
              <a:rPr lang="ru-RU" dirty="0" smtClean="0"/>
              <a:t>Забележка: Не </a:t>
            </a:r>
            <a:r>
              <a:rPr lang="ru-RU" dirty="0"/>
              <a:t>забравяйте </a:t>
            </a:r>
            <a:r>
              <a:rPr lang="ru-RU" dirty="0" smtClean="0"/>
              <a:t>клаузата </a:t>
            </a:r>
            <a:r>
              <a:rPr lang="ru-RU" b="1" dirty="0" smtClean="0">
                <a:solidFill>
                  <a:schemeClr val="accent1"/>
                </a:solidFill>
              </a:rPr>
              <a:t>WHERE</a:t>
            </a:r>
            <a:r>
              <a:rPr lang="ru-RU" dirty="0" smtClean="0"/>
              <a:t> 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668616" y="1981200"/>
            <a:ext cx="884539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`employees`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`last_name`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`employee_id`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4496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`employees`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`salary`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`salary`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`job_title`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CONCAT('Senior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','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`department_id`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1314" y="1551295"/>
            <a:ext cx="31272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Нови стойности</a:t>
            </a:r>
            <a:endParaRPr lang="bg-BG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08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Маркирайте всички незавършени Проекти да завършват днес </a:t>
            </a:r>
            <a:endParaRPr lang="en-US" dirty="0"/>
          </a:p>
          <a:p>
            <a:pPr lvl="1"/>
            <a:r>
              <a:rPr lang="bg-BG" dirty="0" smtClean="0"/>
              <a:t>Забележка</a:t>
            </a:r>
            <a:r>
              <a:rPr lang="en-US" dirty="0" smtClean="0"/>
              <a:t>: </a:t>
            </a:r>
            <a:r>
              <a:rPr lang="bg-BG" dirty="0" smtClean="0"/>
              <a:t>Недовършени проекти имат </a:t>
            </a:r>
            <a:r>
              <a:rPr lang="en-US" dirty="0" smtClean="0"/>
              <a:t> </a:t>
            </a:r>
            <a:r>
              <a:rPr lang="bg-BG" dirty="0" smtClean="0"/>
              <a:t>зададени </a:t>
            </a:r>
            <a:r>
              <a:rPr lang="en-US" noProof="1" smtClean="0"/>
              <a:t>end_date</a:t>
            </a:r>
            <a:r>
              <a:rPr lang="en-US" dirty="0" smtClean="0"/>
              <a:t> </a:t>
            </a:r>
            <a:r>
              <a:rPr lang="bg-BG" dirty="0" smtClean="0"/>
              <a:t> на </a:t>
            </a:r>
            <a:r>
              <a:rPr lang="en-US" dirty="0" smtClean="0">
                <a:solidFill>
                  <a:schemeClr val="accent1"/>
                </a:solidFill>
              </a:rPr>
              <a:t>NULL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23400"/>
              </a:spcBef>
            </a:pPr>
            <a:r>
              <a:rPr lang="bg-BG" dirty="0" smtClean="0"/>
              <a:t>Забележка</a:t>
            </a:r>
            <a:r>
              <a:rPr lang="en-US" dirty="0" smtClean="0"/>
              <a:t>: </a:t>
            </a:r>
            <a:r>
              <a:rPr lang="bg-BG" dirty="0" smtClean="0"/>
              <a:t>Заявка в </a:t>
            </a:r>
            <a:r>
              <a:rPr lang="bg-BG" dirty="0" err="1" smtClean="0"/>
              <a:t>базаа</a:t>
            </a:r>
            <a:r>
              <a:rPr lang="bg-BG" dirty="0" smtClean="0"/>
              <a:t> т данни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1"/>
                </a:solidFill>
              </a:rPr>
              <a:t>SoftUni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Актуа</a:t>
            </a:r>
            <a:r>
              <a:rPr lang="bg-BG" dirty="0"/>
              <a:t>л</a:t>
            </a:r>
            <a:r>
              <a:rPr lang="bg-BG" dirty="0" smtClean="0"/>
              <a:t>изиране на проекти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3866"/>
              </p:ext>
            </p:extLst>
          </p:nvPr>
        </p:nvGraphicFramePr>
        <p:xfrm>
          <a:off x="1524114" y="2990088"/>
          <a:ext cx="3848100" cy="1962912"/>
        </p:xfrm>
        <a:graphic>
          <a:graphicData uri="http://schemas.openxmlformats.org/drawingml/2006/table">
            <a:tbl>
              <a:tblPr/>
              <a:tblGrid>
                <a:gridCol w="239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60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end_date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Frame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Frame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46967"/>
              </p:ext>
            </p:extLst>
          </p:nvPr>
        </p:nvGraphicFramePr>
        <p:xfrm>
          <a:off x="6589712" y="2990088"/>
          <a:ext cx="3848100" cy="1962912"/>
        </p:xfrm>
        <a:graphic>
          <a:graphicData uri="http://schemas.openxmlformats.org/drawingml/2006/table">
            <a:tbl>
              <a:tblPr/>
              <a:tblGrid>
                <a:gridCol w="239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60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end_date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2017-05-29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Frame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2017-05-29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Frame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2017-05-29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713412" y="3552444"/>
            <a:ext cx="533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813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smtClean="0"/>
              <a:t>Актуализиране </a:t>
            </a:r>
            <a:r>
              <a:rPr lang="bg-BG" dirty="0"/>
              <a:t>на проекти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3524" y="1366611"/>
            <a:ext cx="8083396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`projects`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`end_date`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'2017-05-29'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`end_date`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NULL;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180012" y="3733800"/>
            <a:ext cx="3962400" cy="1066800"/>
          </a:xfrm>
          <a:prstGeom prst="wedgeRoundRectCallout">
            <a:avLst>
              <a:gd name="adj1" fmla="val -45723"/>
              <a:gd name="adj2" fmla="val -10571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Филтрира само записите </a:t>
            </a:r>
            <a:r>
              <a:rPr lang="bg-BG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без стойност</a:t>
            </a:r>
            <a:endParaRPr lang="bg-BG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2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С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200" dirty="0" smtClean="0"/>
              <a:t> </a:t>
            </a:r>
            <a:r>
              <a:rPr lang="bg-BG" sz="3200" dirty="0" smtClean="0"/>
              <a:t>изтриваме редове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С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TRUNCATE</a:t>
            </a:r>
            <a:r>
              <a:rPr lang="bg-BG" sz="3200" dirty="0" smtClean="0"/>
              <a:t> изтриваме цели таблици по-бързо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sz="3200" dirty="0" smtClean="0"/>
              <a:t> </a:t>
            </a:r>
            <a:r>
              <a:rPr lang="bg-BG" sz="3200" dirty="0" smtClean="0"/>
              <a:t>променяме съдържанието на клетки в таблица</a:t>
            </a:r>
            <a:endParaRPr lang="ru-RU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32766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4612" y="3949177"/>
            <a:ext cx="3094224" cy="23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Промяна и изтриване на данни. </a:t>
            </a:r>
            <a:r>
              <a:rPr lang="en-US" dirty="0"/>
              <a:t>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80400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3128</TotalTime>
  <Words>390</Words>
  <Application>Microsoft Office PowerPoint</Application>
  <PresentationFormat>Custom</PresentationFormat>
  <Paragraphs>86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Изтриване на данни</vt:lpstr>
      <vt:lpstr>Актуализиране на данни</vt:lpstr>
      <vt:lpstr>Задача: Актуализиране на проекти</vt:lpstr>
      <vt:lpstr>Решение: Актуализиране на проекти</vt:lpstr>
      <vt:lpstr>Обобщение</vt:lpstr>
      <vt:lpstr>Промяна и изтриване на данни. UPDATE и DELETE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Me</cp:lastModifiedBy>
  <cp:revision>135</cp:revision>
  <dcterms:created xsi:type="dcterms:W3CDTF">2014-01-02T17:00:34Z</dcterms:created>
  <dcterms:modified xsi:type="dcterms:W3CDTF">2018-10-09T14:04:28Z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