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Сайт «Карты и погода»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Авторы</a:t>
            </a:r>
            <a:r>
              <a:rPr lang="ru-RU" dirty="0" smtClean="0">
                <a:solidFill>
                  <a:schemeClr val="tx1"/>
                </a:solidFill>
              </a:rPr>
              <a:t>: Лесных В.А., </a:t>
            </a:r>
            <a:r>
              <a:rPr lang="ru-RU" dirty="0">
                <a:solidFill>
                  <a:schemeClr val="tx1"/>
                </a:solidFill>
              </a:rPr>
              <a:t>Федоров Д.И</a:t>
            </a:r>
            <a:r>
              <a:rPr lang="ru-RU" dirty="0" smtClean="0">
                <a:solidFill>
                  <a:schemeClr val="tx1"/>
                </a:solidFill>
              </a:rPr>
              <a:t>., </a:t>
            </a:r>
            <a:r>
              <a:rPr lang="ru-RU" dirty="0">
                <a:solidFill>
                  <a:schemeClr val="tx1"/>
                </a:solidFill>
              </a:rPr>
              <a:t>Никитин Д.Б </a:t>
            </a:r>
          </a:p>
        </p:txBody>
      </p:sp>
    </p:spTree>
    <p:extLst>
      <p:ext uri="{BB962C8B-B14F-4D97-AF65-F5344CB8AC3E}">
        <p14:creationId xmlns:p14="http://schemas.microsoft.com/office/powerpoint/2010/main" val="312469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Описание 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древнейших времён людям было интересно путешествовать и делать новые открытия. На современных картах уже нет неизведанных мест, но интерес к географии и путешествиям не исчез. Что бы сделать своё путешествие приятным и интересным, важно его заранее спланировать.</a:t>
            </a:r>
          </a:p>
          <a:p>
            <a:r>
              <a:rPr lang="ru-RU" dirty="0"/>
              <a:t>Сайт «Карты и погода» поможет справится с этой задачей: отметить на карте интересующие объекты и места, узнать прогноз погоды на ближайшие дни, чтобы выбрать удачное время для путешествия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02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HTML</a:t>
            </a:r>
            <a:r>
              <a:rPr lang="ru-RU" dirty="0" smtClean="0"/>
              <a:t>-шаблоны:</a:t>
            </a:r>
          </a:p>
          <a:p>
            <a:r>
              <a:rPr lang="en-US" dirty="0" smtClean="0"/>
              <a:t>index</a:t>
            </a:r>
            <a:r>
              <a:rPr lang="ru-RU" dirty="0"/>
              <a:t>.</a:t>
            </a:r>
            <a:r>
              <a:rPr lang="en-US" dirty="0"/>
              <a:t>html </a:t>
            </a:r>
            <a:endParaRPr lang="ru-RU" dirty="0" smtClean="0"/>
          </a:p>
          <a:p>
            <a:r>
              <a:rPr lang="ru-RU" dirty="0"/>
              <a:t>registr.html </a:t>
            </a:r>
            <a:endParaRPr lang="ru-RU" dirty="0" smtClean="0"/>
          </a:p>
          <a:p>
            <a:r>
              <a:rPr lang="en-US" dirty="0"/>
              <a:t>login</a:t>
            </a:r>
            <a:r>
              <a:rPr lang="ru-RU" dirty="0"/>
              <a:t>.</a:t>
            </a:r>
            <a:r>
              <a:rPr lang="en-US" dirty="0"/>
              <a:t>html </a:t>
            </a:r>
            <a:endParaRPr lang="ru-RU" dirty="0" smtClean="0"/>
          </a:p>
          <a:p>
            <a:r>
              <a:rPr lang="ru-RU" dirty="0"/>
              <a:t>map_edit.html </a:t>
            </a:r>
            <a:endParaRPr lang="ru-RU" dirty="0" smtClean="0"/>
          </a:p>
          <a:p>
            <a:r>
              <a:rPr lang="ru-RU" dirty="0"/>
              <a:t>news.html </a:t>
            </a:r>
            <a:endParaRPr lang="ru-RU" dirty="0" smtClean="0"/>
          </a:p>
          <a:p>
            <a:r>
              <a:rPr lang="ru-RU" dirty="0" smtClean="0"/>
              <a:t>profile_user.html</a:t>
            </a:r>
          </a:p>
          <a:p>
            <a:r>
              <a:rPr lang="ru-RU" dirty="0"/>
              <a:t>profile_edit.html </a:t>
            </a:r>
            <a:endParaRPr lang="ru-RU" dirty="0" smtClean="0"/>
          </a:p>
          <a:p>
            <a:r>
              <a:rPr lang="ru-RU" dirty="0"/>
              <a:t>profile_user.html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Классы:</a:t>
            </a:r>
          </a:p>
          <a:p>
            <a:r>
              <a:rPr lang="ru-RU" dirty="0" err="1" smtClean="0"/>
              <a:t>class</a:t>
            </a:r>
            <a:r>
              <a:rPr lang="ru-RU" dirty="0" smtClean="0"/>
              <a:t> </a:t>
            </a:r>
            <a:r>
              <a:rPr lang="ru-RU" dirty="0" err="1"/>
              <a:t>News</a:t>
            </a:r>
            <a:r>
              <a:rPr lang="ru-RU" dirty="0"/>
              <a:t>() </a:t>
            </a:r>
            <a:endParaRPr lang="ru-RU" dirty="0" smtClean="0"/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 smtClean="0"/>
              <a:t>()</a:t>
            </a:r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NewsForm</a:t>
            </a:r>
            <a:r>
              <a:rPr lang="ru-RU" dirty="0" smtClean="0"/>
              <a:t>()</a:t>
            </a:r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RegisterForm</a:t>
            </a:r>
            <a:r>
              <a:rPr lang="ru-RU" dirty="0"/>
              <a:t>() </a:t>
            </a:r>
            <a:endParaRPr lang="ru-RU" dirty="0" smtClean="0"/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LoginForm</a:t>
            </a:r>
            <a:r>
              <a:rPr lang="ru-RU" dirty="0"/>
              <a:t>() </a:t>
            </a:r>
            <a:endParaRPr lang="ru-RU" dirty="0" smtClean="0"/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EditPassword</a:t>
            </a:r>
            <a:r>
              <a:rPr lang="ru-RU" dirty="0"/>
              <a:t>() </a:t>
            </a:r>
            <a:endParaRPr lang="ru-RU" dirty="0" smtClean="0"/>
          </a:p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EditProfile</a:t>
            </a:r>
            <a:r>
              <a:rPr lang="ru-RU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5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Функции: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() 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registr</a:t>
            </a:r>
            <a:r>
              <a:rPr lang="ru-RU" dirty="0"/>
              <a:t>()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login</a:t>
            </a:r>
            <a:r>
              <a:rPr lang="ru-RU" dirty="0"/>
              <a:t>() 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map_edit</a:t>
            </a:r>
            <a:r>
              <a:rPr lang="ru-RU" dirty="0"/>
              <a:t>()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profile_user</a:t>
            </a:r>
            <a:r>
              <a:rPr lang="ru-RU" dirty="0"/>
              <a:t>() 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profile_edit</a:t>
            </a:r>
            <a:r>
              <a:rPr lang="ru-RU" dirty="0"/>
              <a:t>() 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password_edit</a:t>
            </a:r>
            <a:r>
              <a:rPr lang="ru-RU" dirty="0"/>
              <a:t>() 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add_news</a:t>
            </a:r>
            <a:r>
              <a:rPr lang="ru-RU" dirty="0"/>
              <a:t>() </a:t>
            </a:r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get_info</a:t>
            </a:r>
            <a:r>
              <a:rPr lang="ru-RU" dirty="0"/>
              <a:t>()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/>
              <a:t>get_address</a:t>
            </a:r>
            <a:r>
              <a:rPr lang="ru-RU" dirty="0"/>
              <a:t>() </a:t>
            </a:r>
            <a:endParaRPr lang="ru-RU" dirty="0" smtClean="0"/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get_obj</a:t>
            </a:r>
            <a:r>
              <a:rPr lang="ru-RU" dirty="0"/>
              <a:t>() </a:t>
            </a:r>
            <a:endParaRPr lang="ru-RU" dirty="0" smtClean="0"/>
          </a:p>
          <a:p>
            <a:r>
              <a:rPr lang="ru-RU" dirty="0" err="1"/>
              <a:t>def</a:t>
            </a:r>
            <a:r>
              <a:rPr lang="ru-RU" dirty="0"/>
              <a:t> </a:t>
            </a:r>
            <a:r>
              <a:rPr lang="ru-RU" dirty="0" err="1"/>
              <a:t>get_weather</a:t>
            </a:r>
            <a:r>
              <a:rPr lang="ru-RU" dirty="0"/>
              <a:t>()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98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Описание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err="1"/>
              <a:t>Yandex.Maps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API, </a:t>
            </a:r>
            <a:r>
              <a:rPr lang="ru-RU" dirty="0" err="1"/>
              <a:t>Геокодер</a:t>
            </a:r>
            <a:r>
              <a:rPr lang="ru-RU" dirty="0"/>
              <a:t>, а также сторонним </a:t>
            </a:r>
            <a:r>
              <a:rPr lang="en-US" dirty="0"/>
              <a:t>API</a:t>
            </a:r>
            <a:r>
              <a:rPr lang="ru-RU" dirty="0"/>
              <a:t> </a:t>
            </a:r>
            <a:r>
              <a:rPr lang="ru-RU" dirty="0" err="1" smtClean="0"/>
              <a:t>Weather.Yandex</a:t>
            </a:r>
            <a:endParaRPr lang="ru-RU" dirty="0" smtClean="0"/>
          </a:p>
          <a:p>
            <a:r>
              <a:rPr lang="ru-RU" dirty="0"/>
              <a:t>Работа с файловой </a:t>
            </a:r>
            <a:r>
              <a:rPr lang="ru-RU" dirty="0" smtClean="0"/>
              <a:t>системой</a:t>
            </a:r>
          </a:p>
          <a:p>
            <a:r>
              <a:rPr lang="ru-RU" dirty="0"/>
              <a:t>Работа с протоколом </a:t>
            </a:r>
            <a:r>
              <a:rPr lang="ru-RU" dirty="0" smtClean="0"/>
              <a:t>HTTP</a:t>
            </a:r>
          </a:p>
          <a:p>
            <a:r>
              <a:rPr lang="ru-RU" dirty="0"/>
              <a:t>Работа с </a:t>
            </a:r>
            <a:r>
              <a:rPr lang="en-US" dirty="0"/>
              <a:t>HTML</a:t>
            </a:r>
            <a:r>
              <a:rPr lang="ru-RU" dirty="0" smtClean="0"/>
              <a:t>-шаблонами</a:t>
            </a:r>
          </a:p>
          <a:p>
            <a:r>
              <a:rPr lang="ru-RU" dirty="0"/>
              <a:t>Обработка </a:t>
            </a:r>
            <a:r>
              <a:rPr lang="ru-RU" dirty="0" smtClean="0"/>
              <a:t>форм</a:t>
            </a:r>
          </a:p>
          <a:p>
            <a:r>
              <a:rPr lang="ru-RU" dirty="0"/>
              <a:t>Работа с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11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Сайт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https://maps-and-weather.glitch.me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66895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210</Words>
  <Application>Microsoft Office PowerPoint</Application>
  <PresentationFormat>Широкоэкранный</PresentationFormat>
  <Paragraphs>48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Сайт «Карты и погода»</vt:lpstr>
      <vt:lpstr>Описание идеи</vt:lpstr>
      <vt:lpstr>Реализация</vt:lpstr>
      <vt:lpstr>Реализация</vt:lpstr>
      <vt:lpstr>Реализация</vt:lpstr>
      <vt:lpstr>Описание технологий</vt:lpstr>
      <vt:lpstr>Сайт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«Карты и погода»</dc:title>
  <dc:creator>Дима</dc:creator>
  <cp:lastModifiedBy>Дима</cp:lastModifiedBy>
  <cp:revision>3</cp:revision>
  <dcterms:created xsi:type="dcterms:W3CDTF">2023-04-16T04:20:33Z</dcterms:created>
  <dcterms:modified xsi:type="dcterms:W3CDTF">2023-04-16T04:59:25Z</dcterms:modified>
</cp:coreProperties>
</file>