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0" r:id="rId4"/>
    <p:sldId id="273" r:id="rId5"/>
    <p:sldId id="274" r:id="rId6"/>
    <p:sldId id="275" r:id="rId7"/>
    <p:sldId id="271" r:id="rId8"/>
    <p:sldId id="279" r:id="rId9"/>
    <p:sldId id="27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1146B035-7D7F-4C34-B758-4CA5E16C5081}">
          <p14:sldIdLst>
            <p14:sldId id="268"/>
            <p14:sldId id="269"/>
          </p14:sldIdLst>
        </p14:section>
        <p14:section name="Vik" id="{93A5A68B-4071-4F29-94BE-60D7B623287F}">
          <p14:sldIdLst>
            <p14:sldId id="270"/>
            <p14:sldId id="273"/>
            <p14:sldId id="274"/>
            <p14:sldId id="275"/>
          </p14:sldIdLst>
        </p14:section>
        <p14:section name="David" id="{05DCC86C-B025-4F50-8B55-C90640643338}">
          <p14:sldIdLst>
            <p14:sldId id="271"/>
            <p14:sldId id="279"/>
            <p14:sldId id="278"/>
          </p14:sldIdLst>
        </p14:section>
        <p14:section name="Qasse" id="{64852117-6356-4FDC-B94D-56821807F1CC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6DB03-073B-4894-9AA2-97BB757FA4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10F6EA-7BB1-4A87-ABCE-F1D0EEF95195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Days or Dates</a:t>
          </a:r>
          <a:endParaRPr lang="en-US" dirty="0"/>
        </a:p>
      </dgm:t>
    </dgm:pt>
    <dgm:pt modelId="{57A823A8-F522-4B41-BD5E-D5BEDED33686}" type="parTrans" cxnId="{D0EEB89A-9AB9-47F1-86CD-4C96DAF38A0B}">
      <dgm:prSet/>
      <dgm:spPr/>
      <dgm:t>
        <a:bodyPr/>
        <a:lstStyle/>
        <a:p>
          <a:pPr algn="ctr"/>
          <a:endParaRPr lang="en-US"/>
        </a:p>
      </dgm:t>
    </dgm:pt>
    <dgm:pt modelId="{CF7129BA-7BAC-4B09-A378-A101B5520640}" type="sibTrans" cxnId="{D0EEB89A-9AB9-47F1-86CD-4C96DAF38A0B}">
      <dgm:prSet/>
      <dgm:spPr/>
      <dgm:t>
        <a:bodyPr/>
        <a:lstStyle/>
        <a:p>
          <a:pPr algn="ctr"/>
          <a:endParaRPr lang="en-US"/>
        </a:p>
      </dgm:t>
    </dgm:pt>
    <dgm:pt modelId="{8859A09C-DCF7-4048-B1BA-8833C54E14EB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Weather Conditions</a:t>
          </a:r>
          <a:endParaRPr lang="en-US" dirty="0"/>
        </a:p>
      </dgm:t>
    </dgm:pt>
    <dgm:pt modelId="{982F8FEF-6B2D-4EFF-8DEC-372EC955850E}" type="parTrans" cxnId="{57FD7BBC-E893-4310-908A-6E862B723A5C}">
      <dgm:prSet/>
      <dgm:spPr/>
      <dgm:t>
        <a:bodyPr/>
        <a:lstStyle/>
        <a:p>
          <a:pPr algn="ctr"/>
          <a:endParaRPr lang="en-US"/>
        </a:p>
      </dgm:t>
    </dgm:pt>
    <dgm:pt modelId="{081AAAB4-AE4E-4748-B29C-5E4CF412988E}" type="sibTrans" cxnId="{57FD7BBC-E893-4310-908A-6E862B723A5C}">
      <dgm:prSet/>
      <dgm:spPr/>
      <dgm:t>
        <a:bodyPr/>
        <a:lstStyle/>
        <a:p>
          <a:pPr algn="ctr"/>
          <a:endParaRPr lang="en-US"/>
        </a:p>
      </dgm:t>
    </dgm:pt>
    <dgm:pt modelId="{4346104A-83E2-49E1-8311-AEF9E1167ABA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Location of Pickups</a:t>
          </a:r>
          <a:endParaRPr lang="en-US" dirty="0"/>
        </a:p>
      </dgm:t>
    </dgm:pt>
    <dgm:pt modelId="{F7BC30BF-EF6E-4AF3-A460-5CB064BED0CE}" type="parTrans" cxnId="{B1BE72B5-013F-4B8B-A14B-04FA9885B382}">
      <dgm:prSet/>
      <dgm:spPr/>
      <dgm:t>
        <a:bodyPr/>
        <a:lstStyle/>
        <a:p>
          <a:pPr algn="ctr"/>
          <a:endParaRPr lang="en-US"/>
        </a:p>
      </dgm:t>
    </dgm:pt>
    <dgm:pt modelId="{F2D581C8-237D-4163-877D-E0C36CBA46C4}" type="sibTrans" cxnId="{B1BE72B5-013F-4B8B-A14B-04FA9885B382}">
      <dgm:prSet/>
      <dgm:spPr/>
      <dgm:t>
        <a:bodyPr/>
        <a:lstStyle/>
        <a:p>
          <a:pPr algn="ctr"/>
          <a:endParaRPr lang="en-US"/>
        </a:p>
      </dgm:t>
    </dgm:pt>
    <dgm:pt modelId="{7270C6E0-AAE2-41F1-9A67-4CB2F23CCBE6}" type="pres">
      <dgm:prSet presAssocID="{E3E6DB03-073B-4894-9AA2-97BB757FA466}" presName="root" presStyleCnt="0">
        <dgm:presLayoutVars>
          <dgm:dir/>
          <dgm:resizeHandles val="exact"/>
        </dgm:presLayoutVars>
      </dgm:prSet>
      <dgm:spPr/>
    </dgm:pt>
    <dgm:pt modelId="{87328D32-0CDF-4390-B740-EBF05E7B80DE}" type="pres">
      <dgm:prSet presAssocID="{5510F6EA-7BB1-4A87-ABCE-F1D0EEF95195}" presName="compNode" presStyleCnt="0"/>
      <dgm:spPr/>
    </dgm:pt>
    <dgm:pt modelId="{7B012B5D-70FB-4894-B7D3-08ACBED465C7}" type="pres">
      <dgm:prSet presAssocID="{5510F6EA-7BB1-4A87-ABCE-F1D0EEF95195}" presName="iconRect" presStyleLbl="node1" presStyleIdx="0" presStyleCnt="3" custScaleX="121000" custScaleY="110000" custLinFactNeighborX="750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C383D3E3-65BA-4492-84D7-AEE6FA9929F8}" type="pres">
      <dgm:prSet presAssocID="{5510F6EA-7BB1-4A87-ABCE-F1D0EEF95195}" presName="iconSpace" presStyleCnt="0"/>
      <dgm:spPr/>
    </dgm:pt>
    <dgm:pt modelId="{40E54E35-3C70-4887-BC52-F0C10B67B556}" type="pres">
      <dgm:prSet presAssocID="{5510F6EA-7BB1-4A87-ABCE-F1D0EEF95195}" presName="parTx" presStyleLbl="revTx" presStyleIdx="0" presStyleCnt="6" custLinFactNeighborX="-3729" custLinFactNeighborY="17400">
        <dgm:presLayoutVars>
          <dgm:chMax val="0"/>
          <dgm:chPref val="0"/>
        </dgm:presLayoutVars>
      </dgm:prSet>
      <dgm:spPr/>
    </dgm:pt>
    <dgm:pt modelId="{CF9B8888-3DEC-4D4D-A883-1D84B99EDA43}" type="pres">
      <dgm:prSet presAssocID="{5510F6EA-7BB1-4A87-ABCE-F1D0EEF95195}" presName="txSpace" presStyleCnt="0"/>
      <dgm:spPr/>
    </dgm:pt>
    <dgm:pt modelId="{D9872B0E-58E3-4B55-90AC-5A7FF91E456D}" type="pres">
      <dgm:prSet presAssocID="{5510F6EA-7BB1-4A87-ABCE-F1D0EEF95195}" presName="desTx" presStyleLbl="revTx" presStyleIdx="1" presStyleCnt="6">
        <dgm:presLayoutVars/>
      </dgm:prSet>
      <dgm:spPr/>
    </dgm:pt>
    <dgm:pt modelId="{EA24A6F0-127A-4281-9835-322EC1BB3741}" type="pres">
      <dgm:prSet presAssocID="{CF7129BA-7BAC-4B09-A378-A101B5520640}" presName="sibTrans" presStyleCnt="0"/>
      <dgm:spPr/>
    </dgm:pt>
    <dgm:pt modelId="{D3FD2BFF-69F6-4DAD-87A3-DF7AE2061ED1}" type="pres">
      <dgm:prSet presAssocID="{8859A09C-DCF7-4048-B1BA-8833C54E14EB}" presName="compNode" presStyleCnt="0"/>
      <dgm:spPr/>
    </dgm:pt>
    <dgm:pt modelId="{6AA9CD6A-A0E3-472C-A289-408A4FF3A2BD}" type="pres">
      <dgm:prSet presAssocID="{8859A09C-DCF7-4048-B1BA-8833C54E14EB}" presName="iconRect" presStyleLbl="node1" presStyleIdx="1" presStyleCnt="3" custScaleX="133100" custScaleY="133100" custLinFactNeighborX="75001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D57D6DA-A4C6-42AB-B502-9F467AD8C4F0}" type="pres">
      <dgm:prSet presAssocID="{8859A09C-DCF7-4048-B1BA-8833C54E14EB}" presName="iconSpace" presStyleCnt="0"/>
      <dgm:spPr/>
    </dgm:pt>
    <dgm:pt modelId="{0B40D0DF-C18D-4C38-8095-0C7CFE906E3F}" type="pres">
      <dgm:prSet presAssocID="{8859A09C-DCF7-4048-B1BA-8833C54E14EB}" presName="parTx" presStyleLbl="revTx" presStyleIdx="2" presStyleCnt="6" custLinFactNeighborX="-6520" custLinFactNeighborY="8700">
        <dgm:presLayoutVars>
          <dgm:chMax val="0"/>
          <dgm:chPref val="0"/>
        </dgm:presLayoutVars>
      </dgm:prSet>
      <dgm:spPr/>
    </dgm:pt>
    <dgm:pt modelId="{03CFA246-46B3-4709-890C-88F79411DDD7}" type="pres">
      <dgm:prSet presAssocID="{8859A09C-DCF7-4048-B1BA-8833C54E14EB}" presName="txSpace" presStyleCnt="0"/>
      <dgm:spPr/>
    </dgm:pt>
    <dgm:pt modelId="{3D77626D-6870-4E9C-8A5F-ECA987855990}" type="pres">
      <dgm:prSet presAssocID="{8859A09C-DCF7-4048-B1BA-8833C54E14EB}" presName="desTx" presStyleLbl="revTx" presStyleIdx="3" presStyleCnt="6">
        <dgm:presLayoutVars/>
      </dgm:prSet>
      <dgm:spPr/>
    </dgm:pt>
    <dgm:pt modelId="{A300C58F-5F47-4932-BB6F-6DF231177E7E}" type="pres">
      <dgm:prSet presAssocID="{081AAAB4-AE4E-4748-B29C-5E4CF412988E}" presName="sibTrans" presStyleCnt="0"/>
      <dgm:spPr/>
    </dgm:pt>
    <dgm:pt modelId="{33494B2E-B7AB-4576-9AA3-D23DAF1ABD26}" type="pres">
      <dgm:prSet presAssocID="{4346104A-83E2-49E1-8311-AEF9E1167ABA}" presName="compNode" presStyleCnt="0"/>
      <dgm:spPr/>
    </dgm:pt>
    <dgm:pt modelId="{EFD84C9C-B3B2-40FA-9893-131B30E80574}" type="pres">
      <dgm:prSet presAssocID="{4346104A-83E2-49E1-8311-AEF9E1167ABA}" presName="iconRect" presStyleLbl="node1" presStyleIdx="2" presStyleCnt="3" custScaleX="110000" custScaleY="110000" custLinFactNeighborX="75001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1275DC8-8856-41CF-BEA9-B1277C3038CD}" type="pres">
      <dgm:prSet presAssocID="{4346104A-83E2-49E1-8311-AEF9E1167ABA}" presName="iconSpace" presStyleCnt="0"/>
      <dgm:spPr/>
    </dgm:pt>
    <dgm:pt modelId="{E9CA5477-7D47-4051-9FA8-D0DAC88CA1D8}" type="pres">
      <dgm:prSet presAssocID="{4346104A-83E2-49E1-8311-AEF9E1167ABA}" presName="parTx" presStyleLbl="revTx" presStyleIdx="4" presStyleCnt="6" custLinFactNeighborX="-5868" custLinFactNeighborY="19575">
        <dgm:presLayoutVars>
          <dgm:chMax val="0"/>
          <dgm:chPref val="0"/>
        </dgm:presLayoutVars>
      </dgm:prSet>
      <dgm:spPr/>
    </dgm:pt>
    <dgm:pt modelId="{52F1491B-EED5-494F-8690-31726145C9B9}" type="pres">
      <dgm:prSet presAssocID="{4346104A-83E2-49E1-8311-AEF9E1167ABA}" presName="txSpace" presStyleCnt="0"/>
      <dgm:spPr/>
    </dgm:pt>
    <dgm:pt modelId="{620E0F8D-C01A-4131-9C64-7A5175462679}" type="pres">
      <dgm:prSet presAssocID="{4346104A-83E2-49E1-8311-AEF9E1167ABA}" presName="desTx" presStyleLbl="revTx" presStyleIdx="5" presStyleCnt="6">
        <dgm:presLayoutVars/>
      </dgm:prSet>
      <dgm:spPr/>
    </dgm:pt>
  </dgm:ptLst>
  <dgm:cxnLst>
    <dgm:cxn modelId="{D11AF509-2DFB-411B-AB81-B7DC5163FCD9}" type="presOf" srcId="{4346104A-83E2-49E1-8311-AEF9E1167ABA}" destId="{E9CA5477-7D47-4051-9FA8-D0DAC88CA1D8}" srcOrd="0" destOrd="0" presId="urn:microsoft.com/office/officeart/2018/2/layout/IconLabelDescriptionList"/>
    <dgm:cxn modelId="{87B10C3F-CC78-4864-852A-6BABDBBED39A}" type="presOf" srcId="{5510F6EA-7BB1-4A87-ABCE-F1D0EEF95195}" destId="{40E54E35-3C70-4887-BC52-F0C10B67B556}" srcOrd="0" destOrd="0" presId="urn:microsoft.com/office/officeart/2018/2/layout/IconLabelDescriptionList"/>
    <dgm:cxn modelId="{D0EEB89A-9AB9-47F1-86CD-4C96DAF38A0B}" srcId="{E3E6DB03-073B-4894-9AA2-97BB757FA466}" destId="{5510F6EA-7BB1-4A87-ABCE-F1D0EEF95195}" srcOrd="0" destOrd="0" parTransId="{57A823A8-F522-4B41-BD5E-D5BEDED33686}" sibTransId="{CF7129BA-7BAC-4B09-A378-A101B5520640}"/>
    <dgm:cxn modelId="{5D3347A7-2E35-4FA5-BC22-A1D8C1758E8D}" type="presOf" srcId="{8859A09C-DCF7-4048-B1BA-8833C54E14EB}" destId="{0B40D0DF-C18D-4C38-8095-0C7CFE906E3F}" srcOrd="0" destOrd="0" presId="urn:microsoft.com/office/officeart/2018/2/layout/IconLabelDescriptionList"/>
    <dgm:cxn modelId="{B1BE72B5-013F-4B8B-A14B-04FA9885B382}" srcId="{E3E6DB03-073B-4894-9AA2-97BB757FA466}" destId="{4346104A-83E2-49E1-8311-AEF9E1167ABA}" srcOrd="2" destOrd="0" parTransId="{F7BC30BF-EF6E-4AF3-A460-5CB064BED0CE}" sibTransId="{F2D581C8-237D-4163-877D-E0C36CBA46C4}"/>
    <dgm:cxn modelId="{35CAD5B6-C72B-4249-B224-032C538E72EC}" type="presOf" srcId="{E3E6DB03-073B-4894-9AA2-97BB757FA466}" destId="{7270C6E0-AAE2-41F1-9A67-4CB2F23CCBE6}" srcOrd="0" destOrd="0" presId="urn:microsoft.com/office/officeart/2018/2/layout/IconLabelDescriptionList"/>
    <dgm:cxn modelId="{57FD7BBC-E893-4310-908A-6E862B723A5C}" srcId="{E3E6DB03-073B-4894-9AA2-97BB757FA466}" destId="{8859A09C-DCF7-4048-B1BA-8833C54E14EB}" srcOrd="1" destOrd="0" parTransId="{982F8FEF-6B2D-4EFF-8DEC-372EC955850E}" sibTransId="{081AAAB4-AE4E-4748-B29C-5E4CF412988E}"/>
    <dgm:cxn modelId="{4C9F83F7-0D8B-49D7-8715-EF5AD024EF4D}" type="presParOf" srcId="{7270C6E0-AAE2-41F1-9A67-4CB2F23CCBE6}" destId="{87328D32-0CDF-4390-B740-EBF05E7B80DE}" srcOrd="0" destOrd="0" presId="urn:microsoft.com/office/officeart/2018/2/layout/IconLabelDescriptionList"/>
    <dgm:cxn modelId="{57DD509A-1F9A-40D4-80FE-551C40FC84F3}" type="presParOf" srcId="{87328D32-0CDF-4390-B740-EBF05E7B80DE}" destId="{7B012B5D-70FB-4894-B7D3-08ACBED465C7}" srcOrd="0" destOrd="0" presId="urn:microsoft.com/office/officeart/2018/2/layout/IconLabelDescriptionList"/>
    <dgm:cxn modelId="{E44B8E10-8B3D-42F2-A286-768F908198E5}" type="presParOf" srcId="{87328D32-0CDF-4390-B740-EBF05E7B80DE}" destId="{C383D3E3-65BA-4492-84D7-AEE6FA9929F8}" srcOrd="1" destOrd="0" presId="urn:microsoft.com/office/officeart/2018/2/layout/IconLabelDescriptionList"/>
    <dgm:cxn modelId="{9C64C7F3-1DF2-49F9-A3F3-D8E087CB83F2}" type="presParOf" srcId="{87328D32-0CDF-4390-B740-EBF05E7B80DE}" destId="{40E54E35-3C70-4887-BC52-F0C10B67B556}" srcOrd="2" destOrd="0" presId="urn:microsoft.com/office/officeart/2018/2/layout/IconLabelDescriptionList"/>
    <dgm:cxn modelId="{3FA8CF3F-B890-441F-A3E8-57977B2A5835}" type="presParOf" srcId="{87328D32-0CDF-4390-B740-EBF05E7B80DE}" destId="{CF9B8888-3DEC-4D4D-A883-1D84B99EDA43}" srcOrd="3" destOrd="0" presId="urn:microsoft.com/office/officeart/2018/2/layout/IconLabelDescriptionList"/>
    <dgm:cxn modelId="{D08DD4E2-4987-4457-972D-839EAB703235}" type="presParOf" srcId="{87328D32-0CDF-4390-B740-EBF05E7B80DE}" destId="{D9872B0E-58E3-4B55-90AC-5A7FF91E456D}" srcOrd="4" destOrd="0" presId="urn:microsoft.com/office/officeart/2018/2/layout/IconLabelDescriptionList"/>
    <dgm:cxn modelId="{F68EADFF-32BD-474D-846A-540010F7360A}" type="presParOf" srcId="{7270C6E0-AAE2-41F1-9A67-4CB2F23CCBE6}" destId="{EA24A6F0-127A-4281-9835-322EC1BB3741}" srcOrd="1" destOrd="0" presId="urn:microsoft.com/office/officeart/2018/2/layout/IconLabelDescriptionList"/>
    <dgm:cxn modelId="{1A66C3EE-B8E6-40F8-AD3F-F4B347110D56}" type="presParOf" srcId="{7270C6E0-AAE2-41F1-9A67-4CB2F23CCBE6}" destId="{D3FD2BFF-69F6-4DAD-87A3-DF7AE2061ED1}" srcOrd="2" destOrd="0" presId="urn:microsoft.com/office/officeart/2018/2/layout/IconLabelDescriptionList"/>
    <dgm:cxn modelId="{FA30D4A7-2CFD-4670-8678-25AB89348400}" type="presParOf" srcId="{D3FD2BFF-69F6-4DAD-87A3-DF7AE2061ED1}" destId="{6AA9CD6A-A0E3-472C-A289-408A4FF3A2BD}" srcOrd="0" destOrd="0" presId="urn:microsoft.com/office/officeart/2018/2/layout/IconLabelDescriptionList"/>
    <dgm:cxn modelId="{154A1E3C-E64B-4642-811F-3E19507FCAF8}" type="presParOf" srcId="{D3FD2BFF-69F6-4DAD-87A3-DF7AE2061ED1}" destId="{7D57D6DA-A4C6-42AB-B502-9F467AD8C4F0}" srcOrd="1" destOrd="0" presId="urn:microsoft.com/office/officeart/2018/2/layout/IconLabelDescriptionList"/>
    <dgm:cxn modelId="{3B0D9C6A-485A-41A5-9DC8-9DC42E7E1D69}" type="presParOf" srcId="{D3FD2BFF-69F6-4DAD-87A3-DF7AE2061ED1}" destId="{0B40D0DF-C18D-4C38-8095-0C7CFE906E3F}" srcOrd="2" destOrd="0" presId="urn:microsoft.com/office/officeart/2018/2/layout/IconLabelDescriptionList"/>
    <dgm:cxn modelId="{714E48F0-2302-455A-A187-C35F2282BD30}" type="presParOf" srcId="{D3FD2BFF-69F6-4DAD-87A3-DF7AE2061ED1}" destId="{03CFA246-46B3-4709-890C-88F79411DDD7}" srcOrd="3" destOrd="0" presId="urn:microsoft.com/office/officeart/2018/2/layout/IconLabelDescriptionList"/>
    <dgm:cxn modelId="{682002B4-9E79-4534-94F4-1F7A6D8DD884}" type="presParOf" srcId="{D3FD2BFF-69F6-4DAD-87A3-DF7AE2061ED1}" destId="{3D77626D-6870-4E9C-8A5F-ECA987855990}" srcOrd="4" destOrd="0" presId="urn:microsoft.com/office/officeart/2018/2/layout/IconLabelDescriptionList"/>
    <dgm:cxn modelId="{2EE6D0FA-B2E9-4E6B-A4CF-A66D33E90D50}" type="presParOf" srcId="{7270C6E0-AAE2-41F1-9A67-4CB2F23CCBE6}" destId="{A300C58F-5F47-4932-BB6F-6DF231177E7E}" srcOrd="3" destOrd="0" presId="urn:microsoft.com/office/officeart/2018/2/layout/IconLabelDescriptionList"/>
    <dgm:cxn modelId="{0A650071-13E1-4308-BA2F-7C2F0558EB61}" type="presParOf" srcId="{7270C6E0-AAE2-41F1-9A67-4CB2F23CCBE6}" destId="{33494B2E-B7AB-4576-9AA3-D23DAF1ABD26}" srcOrd="4" destOrd="0" presId="urn:microsoft.com/office/officeart/2018/2/layout/IconLabelDescriptionList"/>
    <dgm:cxn modelId="{25270DAF-55C5-40DC-BD64-08EA1905C60D}" type="presParOf" srcId="{33494B2E-B7AB-4576-9AA3-D23DAF1ABD26}" destId="{EFD84C9C-B3B2-40FA-9893-131B30E80574}" srcOrd="0" destOrd="0" presId="urn:microsoft.com/office/officeart/2018/2/layout/IconLabelDescriptionList"/>
    <dgm:cxn modelId="{2B81DAD3-6C91-4DA9-A068-C579D7E7E08A}" type="presParOf" srcId="{33494B2E-B7AB-4576-9AA3-D23DAF1ABD26}" destId="{91275DC8-8856-41CF-BEA9-B1277C3038CD}" srcOrd="1" destOrd="0" presId="urn:microsoft.com/office/officeart/2018/2/layout/IconLabelDescriptionList"/>
    <dgm:cxn modelId="{BA0D7E4B-63F3-4E03-BE5E-64F4F797A681}" type="presParOf" srcId="{33494B2E-B7AB-4576-9AA3-D23DAF1ABD26}" destId="{E9CA5477-7D47-4051-9FA8-D0DAC88CA1D8}" srcOrd="2" destOrd="0" presId="urn:microsoft.com/office/officeart/2018/2/layout/IconLabelDescriptionList"/>
    <dgm:cxn modelId="{2EAD4E43-C340-44BA-883E-EF6A2FBA59C0}" type="presParOf" srcId="{33494B2E-B7AB-4576-9AA3-D23DAF1ABD26}" destId="{52F1491B-EED5-494F-8690-31726145C9B9}" srcOrd="3" destOrd="0" presId="urn:microsoft.com/office/officeart/2018/2/layout/IconLabelDescriptionList"/>
    <dgm:cxn modelId="{14694ECB-FE8E-406B-A296-295F4FCDF5E0}" type="presParOf" srcId="{33494B2E-B7AB-4576-9AA3-D23DAF1ABD26}" destId="{620E0F8D-C01A-4131-9C64-7A517546267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12B5D-70FB-4894-B7D3-08ACBED465C7}">
      <dsp:nvSpPr>
        <dsp:cNvPr id="0" name=""/>
        <dsp:cNvSpPr/>
      </dsp:nvSpPr>
      <dsp:spPr>
        <a:xfrm>
          <a:off x="752390" y="782596"/>
          <a:ext cx="1211342" cy="1101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4E35-3C70-4887-BC52-F0C10B67B556}">
      <dsp:nvSpPr>
        <dsp:cNvPr id="0" name=""/>
        <dsp:cNvSpPr/>
      </dsp:nvSpPr>
      <dsp:spPr>
        <a:xfrm>
          <a:off x="4" y="1974096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Days or Dates</a:t>
          </a:r>
          <a:endParaRPr lang="en-US" sz="2700" kern="1200" dirty="0"/>
        </a:p>
      </dsp:txBody>
      <dsp:txXfrm>
        <a:off x="4" y="1974096"/>
        <a:ext cx="2860312" cy="429046"/>
      </dsp:txXfrm>
    </dsp:sp>
    <dsp:sp modelId="{D9872B0E-58E3-4B55-90AC-5A7FF91E456D}">
      <dsp:nvSpPr>
        <dsp:cNvPr id="0" name=""/>
        <dsp:cNvSpPr/>
      </dsp:nvSpPr>
      <dsp:spPr>
        <a:xfrm>
          <a:off x="106665" y="2359038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9CD6A-A0E3-472C-A289-408A4FF3A2BD}">
      <dsp:nvSpPr>
        <dsp:cNvPr id="0" name=""/>
        <dsp:cNvSpPr/>
      </dsp:nvSpPr>
      <dsp:spPr>
        <a:xfrm>
          <a:off x="4218374" y="724782"/>
          <a:ext cx="1332476" cy="133247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0D0DF-C18D-4C38-8095-0C7CFE906E3F}">
      <dsp:nvSpPr>
        <dsp:cNvPr id="0" name=""/>
        <dsp:cNvSpPr/>
      </dsp:nvSpPr>
      <dsp:spPr>
        <a:xfrm>
          <a:off x="3446723" y="1994583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Weather Conditions</a:t>
          </a:r>
          <a:endParaRPr lang="en-US" sz="2700" kern="1200" dirty="0"/>
        </a:p>
      </dsp:txBody>
      <dsp:txXfrm>
        <a:off x="3446723" y="1994583"/>
        <a:ext cx="2860312" cy="429046"/>
      </dsp:txXfrm>
    </dsp:sp>
    <dsp:sp modelId="{3D77626D-6870-4E9C-8A5F-ECA987855990}">
      <dsp:nvSpPr>
        <dsp:cNvPr id="0" name=""/>
        <dsp:cNvSpPr/>
      </dsp:nvSpPr>
      <dsp:spPr>
        <a:xfrm>
          <a:off x="3633216" y="2416852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84C9C-B3B2-40FA-9893-131B30E80574}">
      <dsp:nvSpPr>
        <dsp:cNvPr id="0" name=""/>
        <dsp:cNvSpPr/>
      </dsp:nvSpPr>
      <dsp:spPr>
        <a:xfrm>
          <a:off x="7744925" y="782596"/>
          <a:ext cx="1101220" cy="110122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A5477-7D47-4051-9FA8-D0DAC88CA1D8}">
      <dsp:nvSpPr>
        <dsp:cNvPr id="0" name=""/>
        <dsp:cNvSpPr/>
      </dsp:nvSpPr>
      <dsp:spPr>
        <a:xfrm>
          <a:off x="6876295" y="1983428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Location of Pickups</a:t>
          </a:r>
          <a:endParaRPr lang="en-US" sz="2700" kern="1200" dirty="0"/>
        </a:p>
      </dsp:txBody>
      <dsp:txXfrm>
        <a:off x="6876295" y="1983428"/>
        <a:ext cx="2860312" cy="429046"/>
      </dsp:txXfrm>
    </dsp:sp>
    <dsp:sp modelId="{620E0F8D-C01A-4131-9C64-7A5175462679}">
      <dsp:nvSpPr>
        <dsp:cNvPr id="0" name=""/>
        <dsp:cNvSpPr/>
      </dsp:nvSpPr>
      <dsp:spPr>
        <a:xfrm>
          <a:off x="7044138" y="2359038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2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4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3.png"/><Relationship Id="rId3" Type="http://schemas.openxmlformats.org/officeDocument/2006/relationships/diagramData" Target="../diagrams/data1.xml"/><Relationship Id="rId21" Type="http://schemas.openxmlformats.org/officeDocument/2006/relationships/image" Target="../media/image23.png"/><Relationship Id="rId7" Type="http://schemas.microsoft.com/office/2007/relationships/diagramDrawing" Target="../diagrams/drawing1.xml"/><Relationship Id="rId12" Type="http://schemas.openxmlformats.org/officeDocument/2006/relationships/image" Target="../media/image20.svg"/><Relationship Id="rId17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5" Type="http://schemas.openxmlformats.org/officeDocument/2006/relationships/slide" Target="slide5.xml"/><Relationship Id="rId10" Type="http://schemas.openxmlformats.org/officeDocument/2006/relationships/slide" Target="slide4.xml"/><Relationship Id="rId19" Type="http://schemas.openxmlformats.org/officeDocument/2006/relationships/image" Target="../media/image2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svg"/><Relationship Id="rId14" Type="http://schemas.openxmlformats.org/officeDocument/2006/relationships/image" Target="../media/image22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6FE91E34-5146-465A-9C7E-8D888487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880" y="5576544"/>
            <a:ext cx="755703" cy="755703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FE0F9D31-7A26-4271-8A10-A4CCFC525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91" y="3470564"/>
            <a:ext cx="831273" cy="831273"/>
          </a:xfrm>
          <a:prstGeom prst="rect">
            <a:avLst/>
          </a:prstGeom>
        </p:spPr>
      </p:pic>
      <p:pic>
        <p:nvPicPr>
          <p:cNvPr id="11" name="Graphic 10" descr="Scientific Thought with solid fill">
            <a:extLst>
              <a:ext uri="{FF2B5EF4-FFF2-40B4-BE49-F238E27FC236}">
                <a16:creationId xmlns:a16="http://schemas.microsoft.com/office/drawing/2014/main" id="{C755F516-8DCB-4EE4-8724-9C5117531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888" y="5576544"/>
            <a:ext cx="1106424" cy="1106424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1EF9423B-0344-4A6C-895C-CE1339469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1361" y="2886006"/>
            <a:ext cx="624548" cy="6245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00F76C-E9C7-4684-847B-69BB2DEA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791" y="2252922"/>
            <a:ext cx="3237459" cy="1116505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0DA8499E-B311-42CD-97F4-E6F5EAABF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519" y="974877"/>
            <a:ext cx="516155" cy="51615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E0298EB-12E5-4A95-8E7D-10B1BE174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627789" y="3331677"/>
            <a:ext cx="5093933" cy="161221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836F6F-0130-4054-AA8F-1FC7DB4A6B31}"/>
              </a:ext>
            </a:extLst>
          </p:cNvPr>
          <p:cNvSpPr/>
          <p:nvPr/>
        </p:nvSpPr>
        <p:spPr>
          <a:xfrm>
            <a:off x="1251338" y="2252922"/>
            <a:ext cx="467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 Project 1</a:t>
            </a:r>
          </a:p>
        </p:txBody>
      </p:sp>
    </p:spTree>
    <p:extLst>
      <p:ext uri="{BB962C8B-B14F-4D97-AF65-F5344CB8AC3E}">
        <p14:creationId xmlns:p14="http://schemas.microsoft.com/office/powerpoint/2010/main" val="406860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3234-21FA-438F-98E6-78B1EBB4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82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AU" sz="7200" dirty="0"/>
              <a:t>Thank </a:t>
            </a:r>
            <a:r>
              <a:rPr lang="en-AU" sz="7200" dirty="0" err="1"/>
              <a:t>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254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353-3003-4EAF-A029-13523A1A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717B-EA76-4C61-ADF9-733FCD2B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Influencers on uber demand?</a:t>
            </a:r>
          </a:p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Influencers on uber price?</a:t>
            </a:r>
          </a:p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Uber </a:t>
            </a:r>
            <a:r>
              <a:rPr lang="en-AU" sz="2800" dirty="0" err="1"/>
              <a:t>Qasse</a:t>
            </a:r>
            <a:endParaRPr lang="en-GB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04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Influencers on uber demand?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0C9E38-3174-CDE5-5E32-C14D2F409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6089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5047807-0438-4821-8C1D-9C8A363CE9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862839"/>
                  </p:ext>
                </p:extLst>
              </p:nvPr>
            </p:nvGraphicFramePr>
            <p:xfrm>
              <a:off x="1808163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3" cId="1727322284">
                    <pslz:zmPr id="{17950986-0E0C-494C-B2D2-283638F89B9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5047807-0438-4821-8C1D-9C8A363CE9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08163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02002DC-10FE-443D-A7E4-D1E9EE4EE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4216209"/>
                  </p:ext>
                </p:extLst>
              </p:nvPr>
            </p:nvGraphicFramePr>
            <p:xfrm>
              <a:off x="5237162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4" cId="4224514260">
                    <pslz:zmPr id="{FCAD9615-986B-4FCC-8770-776B3EFA65B3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802002DC-10FE-443D-A7E4-D1E9EE4EE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37162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A8896C58-8209-4F24-B2E3-A635279818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6387518"/>
                  </p:ext>
                </p:extLst>
              </p:nvPr>
            </p:nvGraphicFramePr>
            <p:xfrm>
              <a:off x="8666161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5" cId="666315978">
                    <pslz:zmPr id="{19EFF145-1267-4CD2-BE23-ECB42062B912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A8896C58-8209-4F24-B2E3-A63527981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666161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66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Days or Dates</a:t>
            </a:r>
            <a:r>
              <a:rPr lang="en-US" dirty="0"/>
              <a:t> influence 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16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282590C-3D30-480F-8A99-9749B4AE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808396"/>
            <a:ext cx="2071115" cy="1380744"/>
          </a:xfrm>
          <a:prstGeom prst="rect">
            <a:avLst/>
          </a:prstGeom>
        </p:spPr>
      </p:pic>
      <p:sp>
        <p:nvSpPr>
          <p:cNvPr id="18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2B4A385-8FF6-447A-A3A7-F6F24F623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2719039"/>
            <a:ext cx="2071115" cy="1380744"/>
          </a:xfrm>
          <a:prstGeom prst="rect">
            <a:avLst/>
          </a:prstGeom>
        </p:spPr>
      </p:pic>
      <p:sp>
        <p:nvSpPr>
          <p:cNvPr id="20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FF4D127-264E-4D7C-BD3C-2E32DDAB2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4633747"/>
            <a:ext cx="2071115" cy="138074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D99F65-5943-F6A4-7116-CAADE116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 descr="Dragon Dance">
            <a:extLst>
              <a:ext uri="{FF2B5EF4-FFF2-40B4-BE49-F238E27FC236}">
                <a16:creationId xmlns:a16="http://schemas.microsoft.com/office/drawing/2014/main" id="{3E03EBE1-0D5E-49B9-B2AC-0C7848A5E34F}"/>
              </a:ext>
            </a:extLst>
          </p:cNvPr>
          <p:cNvSpPr/>
          <p:nvPr/>
        </p:nvSpPr>
        <p:spPr>
          <a:xfrm>
            <a:off x="10441739" y="808396"/>
            <a:ext cx="1211342" cy="110122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3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AU" dirty="0"/>
              <a:t>Weather influence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15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5AE5D99-0E74-466F-B25A-A18970324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7" y="1147146"/>
            <a:ext cx="3302384" cy="2201590"/>
          </a:xfrm>
          <a:prstGeom prst="rect">
            <a:avLst/>
          </a:prstGeom>
        </p:spPr>
      </p:pic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9FD9D099-A731-4DCA-9E7E-84FF3566F5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710184"/>
            <a:ext cx="4635583" cy="180787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E30E97-15DE-0F2A-C04B-CF5C230F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 fontScale="90000"/>
          </a:bodyPr>
          <a:lstStyle/>
          <a:p>
            <a:r>
              <a:rPr lang="en-AU" dirty="0"/>
              <a:t>Location of Pickups</a:t>
            </a:r>
            <a:r>
              <a:rPr lang="en-US" dirty="0"/>
              <a:t> </a:t>
            </a:r>
            <a:r>
              <a:rPr lang="en-AU" dirty="0"/>
              <a:t>influence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89" name="Content Placeholder 19">
            <a:extLst>
              <a:ext uri="{FF2B5EF4-FFF2-40B4-BE49-F238E27FC236}">
                <a16:creationId xmlns:a16="http://schemas.microsoft.com/office/drawing/2014/main" id="{47C1B6BB-C174-D358-198D-6D86A1EB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0A19A69-D3B9-4AF0-B7BD-45737B536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284353"/>
            <a:ext cx="4392168" cy="1712945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Map&#10;&#10;Description automatically generated">
            <a:extLst>
              <a:ext uri="{FF2B5EF4-FFF2-40B4-BE49-F238E27FC236}">
                <a16:creationId xmlns:a16="http://schemas.microsoft.com/office/drawing/2014/main" id="{AF6AA58A-B46E-4651-B6CC-296324670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2623217"/>
            <a:ext cx="4392168" cy="1712945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261748E-A25E-4EEC-AA66-B6D9E6CF31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4904768"/>
            <a:ext cx="4392168" cy="17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200" dirty="0">
                <a:solidFill>
                  <a:srgbClr val="FFFFFF"/>
                </a:solidFill>
              </a:rPr>
              <a:t>Uber </a:t>
            </a:r>
            <a:br>
              <a:rPr lang="en-AU" sz="3200" dirty="0">
                <a:solidFill>
                  <a:srgbClr val="FFFFFF"/>
                </a:solidFill>
              </a:rPr>
            </a:br>
            <a:r>
              <a:rPr lang="en-AU" sz="3200" dirty="0">
                <a:solidFill>
                  <a:srgbClr val="FFFFFF"/>
                </a:solidFill>
              </a:rPr>
              <a:t>vs</a:t>
            </a:r>
            <a:br>
              <a:rPr lang="en-AU" sz="3200" dirty="0">
                <a:solidFill>
                  <a:srgbClr val="FFFFFF"/>
                </a:solidFill>
              </a:rPr>
            </a:br>
            <a:r>
              <a:rPr lang="en-AU" sz="3200" dirty="0">
                <a:solidFill>
                  <a:srgbClr val="FFFFFF"/>
                </a:solidFill>
              </a:rPr>
              <a:t>Competition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3234-21FA-438F-98E6-78B1EBB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AU" sz="1400" dirty="0">
                <a:solidFill>
                  <a:srgbClr val="FFFFFF"/>
                </a:solidFill>
              </a:rPr>
              <a:t>Uber</a:t>
            </a:r>
          </a:p>
          <a:p>
            <a:r>
              <a:rPr lang="en-AU" sz="1400" dirty="0">
                <a:solidFill>
                  <a:srgbClr val="FFFFFF"/>
                </a:solidFill>
              </a:rPr>
              <a:t>Lyft</a:t>
            </a:r>
          </a:p>
          <a:p>
            <a:r>
              <a:rPr lang="en-AU" sz="1400" dirty="0">
                <a:solidFill>
                  <a:srgbClr val="FFFFFF"/>
                </a:solidFill>
              </a:rPr>
              <a:t>Dial</a:t>
            </a:r>
          </a:p>
          <a:p>
            <a:r>
              <a:rPr lang="en-AU" sz="1400" dirty="0">
                <a:solidFill>
                  <a:srgbClr val="FFFFFF"/>
                </a:solidFill>
              </a:rPr>
              <a:t>American</a:t>
            </a:r>
          </a:p>
          <a:p>
            <a:r>
              <a:rPr lang="en-AU" sz="1400" dirty="0">
                <a:solidFill>
                  <a:srgbClr val="FFFFFF"/>
                </a:solidFill>
              </a:rPr>
              <a:t>Skyline </a:t>
            </a:r>
          </a:p>
          <a:p>
            <a:r>
              <a:rPr lang="en-AU" sz="1400" dirty="0">
                <a:solidFill>
                  <a:srgbClr val="FFFFFF"/>
                </a:solidFill>
              </a:rPr>
              <a:t>Federal</a:t>
            </a:r>
          </a:p>
          <a:p>
            <a:endParaRPr lang="en-AU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FFFF"/>
                </a:solidFill>
              </a:rPr>
              <a:t>(Federal data will not show as it does not contain individual ride data!)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FFFF"/>
                </a:solidFill>
              </a:rPr>
              <a:t>For the purpose of demonstration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FFFF"/>
                </a:solidFill>
              </a:rPr>
              <a:t>*The data that we received may not be able to judge as data from other providers were not as consistent.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971D227A-E0A2-4820-88B8-C482F1079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4" y="643467"/>
            <a:ext cx="667987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7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B324-7C43-42FF-B0D1-CE76A828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77207" cy="1478570"/>
          </a:xfrm>
        </p:spPr>
        <p:txBody>
          <a:bodyPr/>
          <a:lstStyle/>
          <a:p>
            <a:r>
              <a:rPr lang="en-AU" dirty="0"/>
              <a:t>Uber data by themselves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6FD2FD3-F2E7-439E-813B-89797F3E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4587"/>
            <a:ext cx="5787844" cy="45155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B569E-3F4D-4C23-8FC2-948BF94E91AC}"/>
              </a:ext>
            </a:extLst>
          </p:cNvPr>
          <p:cNvSpPr txBox="1"/>
          <p:nvPr/>
        </p:nvSpPr>
        <p:spPr>
          <a:xfrm>
            <a:off x="1141413" y="2323750"/>
            <a:ext cx="4764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Here, we look at Uber Data between April 2014 and September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Spliting</a:t>
            </a:r>
            <a:r>
              <a:rPr lang="en-AU" dirty="0"/>
              <a:t> them up per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 see that the rides during weekdays are much more compared to the weekends (Saturday and Sunday)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only day would be Monday vs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Varying reasons to results (Monday blues?)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raises questions as to what do people mainly use uber for in New York City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83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AA5-FA6B-480E-B5B7-65E08432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 fontScale="90000"/>
          </a:bodyPr>
          <a:lstStyle/>
          <a:p>
            <a:r>
              <a:rPr lang="en-AU" dirty="0"/>
              <a:t>More: Uber Data</a:t>
            </a:r>
            <a:br>
              <a:rPr lang="en-AU" dirty="0"/>
            </a:br>
            <a:r>
              <a:rPr lang="en-AU" dirty="0"/>
              <a:t>Pickups during the week across the six months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5EC238DF-A29A-4FE7-9240-9C22D75A6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8518"/>
            <a:ext cx="5283248" cy="3541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AF811-3DD5-4AE2-B9B5-B3008EAA7DB4}"/>
              </a:ext>
            </a:extLst>
          </p:cNvPr>
          <p:cNvSpPr txBox="1"/>
          <p:nvPr/>
        </p:nvSpPr>
        <p:spPr>
          <a:xfrm>
            <a:off x="1141413" y="2273417"/>
            <a:ext cx="4865104" cy="435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437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196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PowerPoint Presentation</vt:lpstr>
      <vt:lpstr>Agenda</vt:lpstr>
      <vt:lpstr>Influencers on uber demand?</vt:lpstr>
      <vt:lpstr>Days or Dates influence  on uber demand?</vt:lpstr>
      <vt:lpstr>Weather influence on uber demand?</vt:lpstr>
      <vt:lpstr>Location of Pickups influence on uber demand?</vt:lpstr>
      <vt:lpstr>Uber  vs Competition </vt:lpstr>
      <vt:lpstr>Uber data by themselves</vt:lpstr>
      <vt:lpstr>More: Uber Data Pickups during the week across the six months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 Shah</dc:creator>
  <cp:lastModifiedBy>David Cheung</cp:lastModifiedBy>
  <cp:revision>11</cp:revision>
  <dcterms:created xsi:type="dcterms:W3CDTF">2022-02-11T22:49:46Z</dcterms:created>
  <dcterms:modified xsi:type="dcterms:W3CDTF">2022-03-28T10:24:07Z</dcterms:modified>
</cp:coreProperties>
</file>