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4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72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57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73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34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16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9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91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4214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12/1/2021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8276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C3B0A228-9EA3-4009-A82E-9402BBC72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0D5ECB1-AC85-4830-AF8E-3E8C2A1AC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9113106" cy="6858000"/>
          </a:xfrm>
          <a:custGeom>
            <a:avLst/>
            <a:gdLst>
              <a:gd name="connsiteX0" fmla="*/ 2227781 w 9113106"/>
              <a:gd name="connsiteY0" fmla="*/ 6858000 h 6858000"/>
              <a:gd name="connsiteX1" fmla="*/ 2227781 w 9113106"/>
              <a:gd name="connsiteY1" fmla="*/ 6858000 h 6858000"/>
              <a:gd name="connsiteX2" fmla="*/ 0 w 9113106"/>
              <a:gd name="connsiteY2" fmla="*/ 6858000 h 6858000"/>
              <a:gd name="connsiteX3" fmla="*/ 6010592 w 9113106"/>
              <a:gd name="connsiteY3" fmla="*/ 0 h 6858000"/>
              <a:gd name="connsiteX4" fmla="*/ 6885325 w 9113106"/>
              <a:gd name="connsiteY4" fmla="*/ 0 h 6858000"/>
              <a:gd name="connsiteX5" fmla="*/ 6885325 w 9113106"/>
              <a:gd name="connsiteY5" fmla="*/ 1543809 h 6858000"/>
              <a:gd name="connsiteX6" fmla="*/ 8238373 w 9113106"/>
              <a:gd name="connsiteY6" fmla="*/ 0 h 6858000"/>
              <a:gd name="connsiteX7" fmla="*/ 9113106 w 9113106"/>
              <a:gd name="connsiteY7" fmla="*/ 0 h 6858000"/>
              <a:gd name="connsiteX8" fmla="*/ 9113106 w 9113106"/>
              <a:gd name="connsiteY8" fmla="*/ 6857999 h 6858000"/>
              <a:gd name="connsiteX0" fmla="*/ 2227781 w 9113106"/>
              <a:gd name="connsiteY0" fmla="*/ 6858000 h 6858000"/>
              <a:gd name="connsiteX1" fmla="*/ 2227781 w 9113106"/>
              <a:gd name="connsiteY1" fmla="*/ 6858000 h 6858000"/>
              <a:gd name="connsiteX2" fmla="*/ 0 w 9113106"/>
              <a:gd name="connsiteY2" fmla="*/ 6858000 h 6858000"/>
              <a:gd name="connsiteX3" fmla="*/ 6010592 w 9113106"/>
              <a:gd name="connsiteY3" fmla="*/ 0 h 6858000"/>
              <a:gd name="connsiteX4" fmla="*/ 6885325 w 9113106"/>
              <a:gd name="connsiteY4" fmla="*/ 0 h 6858000"/>
              <a:gd name="connsiteX5" fmla="*/ 8238373 w 9113106"/>
              <a:gd name="connsiteY5" fmla="*/ 0 h 6858000"/>
              <a:gd name="connsiteX6" fmla="*/ 9113106 w 9113106"/>
              <a:gd name="connsiteY6" fmla="*/ 0 h 6858000"/>
              <a:gd name="connsiteX7" fmla="*/ 9113106 w 9113106"/>
              <a:gd name="connsiteY7" fmla="*/ 6857999 h 6858000"/>
              <a:gd name="connsiteX8" fmla="*/ 2227781 w 9113106"/>
              <a:gd name="connsiteY8" fmla="*/ 6858000 h 6858000"/>
              <a:gd name="connsiteX0" fmla="*/ 2227781 w 9113106"/>
              <a:gd name="connsiteY0" fmla="*/ 6858000 h 6858000"/>
              <a:gd name="connsiteX1" fmla="*/ 2227781 w 9113106"/>
              <a:gd name="connsiteY1" fmla="*/ 6858000 h 6858000"/>
              <a:gd name="connsiteX2" fmla="*/ 0 w 9113106"/>
              <a:gd name="connsiteY2" fmla="*/ 6858000 h 6858000"/>
              <a:gd name="connsiteX3" fmla="*/ 6010592 w 9113106"/>
              <a:gd name="connsiteY3" fmla="*/ 0 h 6858000"/>
              <a:gd name="connsiteX4" fmla="*/ 8238373 w 9113106"/>
              <a:gd name="connsiteY4" fmla="*/ 0 h 6858000"/>
              <a:gd name="connsiteX5" fmla="*/ 9113106 w 9113106"/>
              <a:gd name="connsiteY5" fmla="*/ 0 h 6858000"/>
              <a:gd name="connsiteX6" fmla="*/ 9113106 w 9113106"/>
              <a:gd name="connsiteY6" fmla="*/ 6857999 h 6858000"/>
              <a:gd name="connsiteX7" fmla="*/ 2227781 w 9113106"/>
              <a:gd name="connsiteY7" fmla="*/ 6858000 h 6858000"/>
              <a:gd name="connsiteX0" fmla="*/ 2227781 w 9113106"/>
              <a:gd name="connsiteY0" fmla="*/ 6858000 h 6858000"/>
              <a:gd name="connsiteX1" fmla="*/ 2227781 w 9113106"/>
              <a:gd name="connsiteY1" fmla="*/ 6858000 h 6858000"/>
              <a:gd name="connsiteX2" fmla="*/ 0 w 9113106"/>
              <a:gd name="connsiteY2" fmla="*/ 6858000 h 6858000"/>
              <a:gd name="connsiteX3" fmla="*/ 6010592 w 9113106"/>
              <a:gd name="connsiteY3" fmla="*/ 0 h 6858000"/>
              <a:gd name="connsiteX4" fmla="*/ 9113106 w 9113106"/>
              <a:gd name="connsiteY4" fmla="*/ 0 h 6858000"/>
              <a:gd name="connsiteX5" fmla="*/ 9113106 w 9113106"/>
              <a:gd name="connsiteY5" fmla="*/ 6857999 h 6858000"/>
              <a:gd name="connsiteX6" fmla="*/ 2227781 w 9113106"/>
              <a:gd name="connsiteY6" fmla="*/ 6858000 h 6858000"/>
              <a:gd name="connsiteX0" fmla="*/ 9113106 w 9113106"/>
              <a:gd name="connsiteY0" fmla="*/ 6857999 h 6858000"/>
              <a:gd name="connsiteX1" fmla="*/ 2227781 w 9113106"/>
              <a:gd name="connsiteY1" fmla="*/ 6858000 h 6858000"/>
              <a:gd name="connsiteX2" fmla="*/ 0 w 9113106"/>
              <a:gd name="connsiteY2" fmla="*/ 6858000 h 6858000"/>
              <a:gd name="connsiteX3" fmla="*/ 6010592 w 9113106"/>
              <a:gd name="connsiteY3" fmla="*/ 0 h 6858000"/>
              <a:gd name="connsiteX4" fmla="*/ 9113106 w 9113106"/>
              <a:gd name="connsiteY4" fmla="*/ 0 h 6858000"/>
              <a:gd name="connsiteX5" fmla="*/ 9113106 w 9113106"/>
              <a:gd name="connsiteY5" fmla="*/ 6857999 h 6858000"/>
              <a:gd name="connsiteX0" fmla="*/ 9113106 w 9113106"/>
              <a:gd name="connsiteY0" fmla="*/ 6857999 h 6858000"/>
              <a:gd name="connsiteX1" fmla="*/ 0 w 9113106"/>
              <a:gd name="connsiteY1" fmla="*/ 6858000 h 6858000"/>
              <a:gd name="connsiteX2" fmla="*/ 6010592 w 9113106"/>
              <a:gd name="connsiteY2" fmla="*/ 0 h 6858000"/>
              <a:gd name="connsiteX3" fmla="*/ 9113106 w 9113106"/>
              <a:gd name="connsiteY3" fmla="*/ 0 h 6858000"/>
              <a:gd name="connsiteX4" fmla="*/ 9113106 w 9113106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106" h="6858000">
                <a:moveTo>
                  <a:pt x="9113106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9113106" y="0"/>
                </a:lnTo>
                <a:lnTo>
                  <a:pt x="9113106" y="6857999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6BBB94-3C92-4A8C-890D-03C67B13A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101"/>
            <a:ext cx="5202381" cy="1998517"/>
          </a:xfrm>
        </p:spPr>
        <p:txBody>
          <a:bodyPr>
            <a:normAutofit/>
          </a:bodyPr>
          <a:lstStyle/>
          <a:p>
            <a:r>
              <a:rPr lang="en-US" dirty="0"/>
              <a:t>Parking place</a:t>
            </a: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A69560-C202-4E51-86DA-5136D7600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4004805"/>
            <a:ext cx="2597190" cy="1814946"/>
          </a:xfrm>
        </p:spPr>
        <p:txBody>
          <a:bodyPr anchor="b">
            <a:normAutofit/>
          </a:bodyPr>
          <a:lstStyle/>
          <a:p>
            <a:r>
              <a:rPr lang="en-US" dirty="0"/>
              <a:t>Michiel Janssens, Emil Dudayev, Viktor </a:t>
            </a:r>
            <a:r>
              <a:rPr lang="en-US" dirty="0" err="1"/>
              <a:t>Nagels</a:t>
            </a:r>
            <a:r>
              <a:rPr lang="en-US" dirty="0"/>
              <a:t>, Bent </a:t>
            </a:r>
            <a:r>
              <a:rPr lang="en-US" dirty="0" err="1"/>
              <a:t>Melis</a:t>
            </a:r>
            <a:r>
              <a:rPr lang="en-US" dirty="0"/>
              <a:t>, Vincent Somers</a:t>
            </a:r>
            <a:endParaRPr lang="nl-BE" dirty="0"/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E458084F-6DB8-4B37-9C8F-FBA254062E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8" r="17485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FD1C9DFA-A617-4257-95D3-CE862A146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6675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8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B893E-5D43-4113-BEE0-2B7BA6C4E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efsfs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4DA4D-BAF5-4C18-A46A-2D9AF7786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efsfse</a:t>
            </a:r>
            <a:endParaRPr lang="nl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820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0762A-E1FA-46C6-93C3-EB23835A4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6B924-C7AF-42F8-ADEF-4EA7F3B88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0381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AFC34-FF12-4C14-9FE8-1135BB9E3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8C138-866E-492A-9E73-E5ADE919D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40050272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LightSeedLeftStep">
      <a:dk1>
        <a:srgbClr val="000000"/>
      </a:dk1>
      <a:lt1>
        <a:srgbClr val="FFFFFF"/>
      </a:lt1>
      <a:dk2>
        <a:srgbClr val="23393F"/>
      </a:dk2>
      <a:lt2>
        <a:srgbClr val="E7E8E2"/>
      </a:lt2>
      <a:accent1>
        <a:srgbClr val="9E96C6"/>
      </a:accent1>
      <a:accent2>
        <a:srgbClr val="7F8EBA"/>
      </a:accent2>
      <a:accent3>
        <a:srgbClr val="83A9BC"/>
      </a:accent3>
      <a:accent4>
        <a:srgbClr val="77AFAA"/>
      </a:accent4>
      <a:accent5>
        <a:srgbClr val="83AD98"/>
      </a:accent5>
      <a:accent6>
        <a:srgbClr val="78B07D"/>
      </a:accent6>
      <a:hlink>
        <a:srgbClr val="7E8752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</TotalTime>
  <Words>18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Walbaum Display</vt:lpstr>
      <vt:lpstr>RegattaVTI</vt:lpstr>
      <vt:lpstr>Parking place</vt:lpstr>
      <vt:lpstr>efsfs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Parking place</dc:title>
  <dc:creator>Michiel Janssens</dc:creator>
  <cp:lastModifiedBy>Michiel Janssens</cp:lastModifiedBy>
  <cp:revision>8</cp:revision>
  <dcterms:created xsi:type="dcterms:W3CDTF">2021-11-29T08:00:33Z</dcterms:created>
  <dcterms:modified xsi:type="dcterms:W3CDTF">2021-12-01T14:51:27Z</dcterms:modified>
</cp:coreProperties>
</file>