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9943E-0FE3-4C25-80A0-35EFD4C42695}" type="datetimeFigureOut">
              <a:rPr lang="nl-BE" smtClean="0"/>
              <a:t>1/12/2021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427EE-1806-4974-B63A-65C4F4BA5A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73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427EE-1806-4974-B63A-65C4F4BA5A52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220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4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7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5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7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3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1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9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421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827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0D5ECB1-AC85-4830-AF8E-3E8C2A1AC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9113106" cy="6858000"/>
          </a:xfrm>
          <a:custGeom>
            <a:avLst/>
            <a:gdLst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6885325 w 9113106"/>
              <a:gd name="connsiteY4" fmla="*/ 0 h 6858000"/>
              <a:gd name="connsiteX5" fmla="*/ 6885325 w 9113106"/>
              <a:gd name="connsiteY5" fmla="*/ 1543809 h 6858000"/>
              <a:gd name="connsiteX6" fmla="*/ 8238373 w 9113106"/>
              <a:gd name="connsiteY6" fmla="*/ 0 h 6858000"/>
              <a:gd name="connsiteX7" fmla="*/ 9113106 w 9113106"/>
              <a:gd name="connsiteY7" fmla="*/ 0 h 6858000"/>
              <a:gd name="connsiteX8" fmla="*/ 9113106 w 9113106"/>
              <a:gd name="connsiteY8" fmla="*/ 6857999 h 6858000"/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6885325 w 9113106"/>
              <a:gd name="connsiteY4" fmla="*/ 0 h 6858000"/>
              <a:gd name="connsiteX5" fmla="*/ 8238373 w 9113106"/>
              <a:gd name="connsiteY5" fmla="*/ 0 h 6858000"/>
              <a:gd name="connsiteX6" fmla="*/ 9113106 w 9113106"/>
              <a:gd name="connsiteY6" fmla="*/ 0 h 6858000"/>
              <a:gd name="connsiteX7" fmla="*/ 9113106 w 9113106"/>
              <a:gd name="connsiteY7" fmla="*/ 6857999 h 6858000"/>
              <a:gd name="connsiteX8" fmla="*/ 2227781 w 9113106"/>
              <a:gd name="connsiteY8" fmla="*/ 6858000 h 6858000"/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8238373 w 9113106"/>
              <a:gd name="connsiteY4" fmla="*/ 0 h 6858000"/>
              <a:gd name="connsiteX5" fmla="*/ 9113106 w 9113106"/>
              <a:gd name="connsiteY5" fmla="*/ 0 h 6858000"/>
              <a:gd name="connsiteX6" fmla="*/ 9113106 w 9113106"/>
              <a:gd name="connsiteY6" fmla="*/ 6857999 h 6858000"/>
              <a:gd name="connsiteX7" fmla="*/ 2227781 w 9113106"/>
              <a:gd name="connsiteY7" fmla="*/ 6858000 h 6858000"/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9113106 w 9113106"/>
              <a:gd name="connsiteY4" fmla="*/ 0 h 6858000"/>
              <a:gd name="connsiteX5" fmla="*/ 9113106 w 9113106"/>
              <a:gd name="connsiteY5" fmla="*/ 6857999 h 6858000"/>
              <a:gd name="connsiteX6" fmla="*/ 2227781 w 9113106"/>
              <a:gd name="connsiteY6" fmla="*/ 6858000 h 6858000"/>
              <a:gd name="connsiteX0" fmla="*/ 9113106 w 9113106"/>
              <a:gd name="connsiteY0" fmla="*/ 6857999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9113106 w 9113106"/>
              <a:gd name="connsiteY4" fmla="*/ 0 h 6858000"/>
              <a:gd name="connsiteX5" fmla="*/ 9113106 w 9113106"/>
              <a:gd name="connsiteY5" fmla="*/ 6857999 h 6858000"/>
              <a:gd name="connsiteX0" fmla="*/ 9113106 w 9113106"/>
              <a:gd name="connsiteY0" fmla="*/ 6857999 h 6858000"/>
              <a:gd name="connsiteX1" fmla="*/ 0 w 9113106"/>
              <a:gd name="connsiteY1" fmla="*/ 6858000 h 6858000"/>
              <a:gd name="connsiteX2" fmla="*/ 6010592 w 9113106"/>
              <a:gd name="connsiteY2" fmla="*/ 0 h 6858000"/>
              <a:gd name="connsiteX3" fmla="*/ 9113106 w 9113106"/>
              <a:gd name="connsiteY3" fmla="*/ 0 h 6858000"/>
              <a:gd name="connsiteX4" fmla="*/ 9113106 w 9113106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106" h="6858000">
                <a:moveTo>
                  <a:pt x="9113106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9113106" y="0"/>
                </a:lnTo>
                <a:lnTo>
                  <a:pt x="9113106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BBB94-3C92-4A8C-890D-03C67B13A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5202381" cy="1998517"/>
          </a:xfrm>
        </p:spPr>
        <p:txBody>
          <a:bodyPr>
            <a:norm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Parking place</a:t>
            </a:r>
            <a:endParaRPr lang="nl-BE" dirty="0">
              <a:latin typeface="Amasis MT Pro Black" panose="02040A040500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69560-C202-4E51-86DA-5136D7600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004805"/>
            <a:ext cx="2597190" cy="1814946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Michiel Janssens, Emil Dudayev, Viktor </a:t>
            </a:r>
            <a:r>
              <a:rPr lang="en-US" dirty="0" err="1">
                <a:latin typeface="Amasis MT Pro Black" panose="02040A04050005020304" pitchFamily="18" charset="0"/>
              </a:rPr>
              <a:t>Nagels</a:t>
            </a:r>
            <a:r>
              <a:rPr lang="en-US" dirty="0">
                <a:latin typeface="Amasis MT Pro Black" panose="02040A04050005020304" pitchFamily="18" charset="0"/>
              </a:rPr>
              <a:t>, Bent </a:t>
            </a:r>
            <a:r>
              <a:rPr lang="en-US" dirty="0" err="1">
                <a:latin typeface="Amasis MT Pro Black" panose="02040A04050005020304" pitchFamily="18" charset="0"/>
              </a:rPr>
              <a:t>Melis</a:t>
            </a:r>
            <a:r>
              <a:rPr lang="en-US" dirty="0">
                <a:latin typeface="Amasis MT Pro Black" panose="02040A04050005020304" pitchFamily="18" charset="0"/>
              </a:rPr>
              <a:t>, Vincent Somers</a:t>
            </a:r>
            <a:endParaRPr lang="nl-BE" dirty="0">
              <a:latin typeface="Amasis MT Pro Black" panose="02040A04050005020304" pitchFamily="18" charset="0"/>
            </a:endParaRP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E458084F-6DB8-4B37-9C8F-FBA254062E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8" r="17485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D1C9DFA-A617-4257-95D3-CE862A146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6675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8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893E-5D43-4113-BEE0-2B7BA6C4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368" y="872935"/>
            <a:ext cx="10081631" cy="136089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masis MT Pro Black" panose="020B0604020202020204" pitchFamily="18" charset="0"/>
              </a:rPr>
              <a:t>team</a:t>
            </a:r>
            <a:endParaRPr lang="nl-BE" b="1" dirty="0">
              <a:solidFill>
                <a:schemeClr val="bg1"/>
              </a:solidFill>
              <a:latin typeface="Amasis MT Pro Black" panose="020B0604020202020204" pitchFamily="18" charset="0"/>
            </a:endParaRPr>
          </a:p>
        </p:txBody>
      </p:sp>
      <p:pic>
        <p:nvPicPr>
          <p:cNvPr id="5" name="Content Placeholder 4" descr="A person wearing glasses&#10;&#10;Description automatically generated">
            <a:extLst>
              <a:ext uri="{FF2B5EF4-FFF2-40B4-BE49-F238E27FC236}">
                <a16:creationId xmlns:a16="http://schemas.microsoft.com/office/drawing/2014/main" id="{ED4C9242-ED8B-41EC-B5D1-07BA477FF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21"/>
          <a:stretch/>
        </p:blipFill>
        <p:spPr>
          <a:xfrm>
            <a:off x="967368" y="2162456"/>
            <a:ext cx="1735246" cy="25892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CF070EF0-59C8-4EB6-807C-029CA7B4BA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1" r="14078"/>
          <a:stretch/>
        </p:blipFill>
        <p:spPr>
          <a:xfrm>
            <a:off x="2994340" y="2166047"/>
            <a:ext cx="1768875" cy="25856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60A521DD-2655-4599-951E-09DDF27F3F4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65"/>
          <a:stretch/>
        </p:blipFill>
        <p:spPr>
          <a:xfrm>
            <a:off x="5054941" y="2191676"/>
            <a:ext cx="1735247" cy="25892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A picture containing person, person, outdoor, shirt&#10;&#10;Description automatically generated">
            <a:extLst>
              <a:ext uri="{FF2B5EF4-FFF2-40B4-BE49-F238E27FC236}">
                <a16:creationId xmlns:a16="http://schemas.microsoft.com/office/drawing/2014/main" id="{8FF32C5D-CFC5-4CBF-A716-FD27CC37138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0" r="14170"/>
          <a:stretch/>
        </p:blipFill>
        <p:spPr>
          <a:xfrm>
            <a:off x="7081914" y="2233833"/>
            <a:ext cx="1837680" cy="25470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 descr="A picture containing outdoor, person, snow, child&#10;&#10;Description automatically generated">
            <a:extLst>
              <a:ext uri="{FF2B5EF4-FFF2-40B4-BE49-F238E27FC236}">
                <a16:creationId xmlns:a16="http://schemas.microsoft.com/office/drawing/2014/main" id="{C41DDC50-A2BA-4AC7-8669-1D25A814EF9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9" r="14297"/>
          <a:stretch/>
        </p:blipFill>
        <p:spPr>
          <a:xfrm>
            <a:off x="9211320" y="2214549"/>
            <a:ext cx="1837679" cy="25856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982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762A-E1FA-46C6-93C3-EB23835A4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4"/>
            <a:ext cx="9905999" cy="530592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masis MT Pro Black" panose="02040A04050005020304" pitchFamily="18" charset="0"/>
              </a:rPr>
              <a:t>Plan of approach</a:t>
            </a:r>
            <a:endParaRPr lang="nl-BE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38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FC34-FF12-4C14-9FE8-1135BB9E3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masis MT Pro Black" panose="02040A04050005020304" pitchFamily="18" charset="0"/>
              </a:rPr>
              <a:t>Demo</a:t>
            </a:r>
            <a:endParaRPr lang="nl-BE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8C138-866E-492A-9E73-E5ADE919D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40050272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LeftStep">
      <a:dk1>
        <a:srgbClr val="000000"/>
      </a:dk1>
      <a:lt1>
        <a:srgbClr val="FFFFFF"/>
      </a:lt1>
      <a:dk2>
        <a:srgbClr val="23393F"/>
      </a:dk2>
      <a:lt2>
        <a:srgbClr val="E7E8E2"/>
      </a:lt2>
      <a:accent1>
        <a:srgbClr val="9E96C6"/>
      </a:accent1>
      <a:accent2>
        <a:srgbClr val="7F8EBA"/>
      </a:accent2>
      <a:accent3>
        <a:srgbClr val="83A9BC"/>
      </a:accent3>
      <a:accent4>
        <a:srgbClr val="77AFAA"/>
      </a:accent4>
      <a:accent5>
        <a:srgbClr val="83AD98"/>
      </a:accent5>
      <a:accent6>
        <a:srgbClr val="78B07D"/>
      </a:accent6>
      <a:hlink>
        <a:srgbClr val="7E8752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</TotalTime>
  <Words>22</Words>
  <Application>Microsoft Office PowerPoint</Application>
  <PresentationFormat>Widescreen</PresentationFormat>
  <Paragraphs>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Amasis MT Pro Black</vt:lpstr>
      <vt:lpstr>Arial</vt:lpstr>
      <vt:lpstr>Calibri</vt:lpstr>
      <vt:lpstr>Walbaum Display</vt:lpstr>
      <vt:lpstr>RegattaVTI</vt:lpstr>
      <vt:lpstr>Parking place</vt:lpstr>
      <vt:lpstr>team</vt:lpstr>
      <vt:lpstr>Plan of approach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place</dc:title>
  <dc:creator>Michiel Janssens</dc:creator>
  <cp:lastModifiedBy>Michiel Janssens</cp:lastModifiedBy>
  <cp:revision>15</cp:revision>
  <dcterms:created xsi:type="dcterms:W3CDTF">2021-11-29T08:00:33Z</dcterms:created>
  <dcterms:modified xsi:type="dcterms:W3CDTF">2021-12-01T18:17:30Z</dcterms:modified>
</cp:coreProperties>
</file>