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5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9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2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7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D5ECB1-AC85-4830-AF8E-3E8C2A1A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9113106" cy="6858000"/>
          </a:xfrm>
          <a:custGeom>
            <a:avLst/>
            <a:gdLst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6885325 w 9113106"/>
              <a:gd name="connsiteY5" fmla="*/ 1543809 h 6858000"/>
              <a:gd name="connsiteX6" fmla="*/ 8238373 w 9113106"/>
              <a:gd name="connsiteY6" fmla="*/ 0 h 6858000"/>
              <a:gd name="connsiteX7" fmla="*/ 9113106 w 9113106"/>
              <a:gd name="connsiteY7" fmla="*/ 0 h 6858000"/>
              <a:gd name="connsiteX8" fmla="*/ 9113106 w 9113106"/>
              <a:gd name="connsiteY8" fmla="*/ 6857999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6885325 w 9113106"/>
              <a:gd name="connsiteY4" fmla="*/ 0 h 6858000"/>
              <a:gd name="connsiteX5" fmla="*/ 8238373 w 9113106"/>
              <a:gd name="connsiteY5" fmla="*/ 0 h 6858000"/>
              <a:gd name="connsiteX6" fmla="*/ 9113106 w 9113106"/>
              <a:gd name="connsiteY6" fmla="*/ 0 h 6858000"/>
              <a:gd name="connsiteX7" fmla="*/ 9113106 w 9113106"/>
              <a:gd name="connsiteY7" fmla="*/ 6857999 h 6858000"/>
              <a:gd name="connsiteX8" fmla="*/ 2227781 w 9113106"/>
              <a:gd name="connsiteY8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8238373 w 9113106"/>
              <a:gd name="connsiteY4" fmla="*/ 0 h 6858000"/>
              <a:gd name="connsiteX5" fmla="*/ 9113106 w 9113106"/>
              <a:gd name="connsiteY5" fmla="*/ 0 h 6858000"/>
              <a:gd name="connsiteX6" fmla="*/ 9113106 w 9113106"/>
              <a:gd name="connsiteY6" fmla="*/ 6857999 h 6858000"/>
              <a:gd name="connsiteX7" fmla="*/ 2227781 w 9113106"/>
              <a:gd name="connsiteY7" fmla="*/ 6858000 h 6858000"/>
              <a:gd name="connsiteX0" fmla="*/ 2227781 w 9113106"/>
              <a:gd name="connsiteY0" fmla="*/ 6858000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6" fmla="*/ 2227781 w 9113106"/>
              <a:gd name="connsiteY6" fmla="*/ 6858000 h 6858000"/>
              <a:gd name="connsiteX0" fmla="*/ 9113106 w 9113106"/>
              <a:gd name="connsiteY0" fmla="*/ 6857999 h 6858000"/>
              <a:gd name="connsiteX1" fmla="*/ 2227781 w 9113106"/>
              <a:gd name="connsiteY1" fmla="*/ 6858000 h 6858000"/>
              <a:gd name="connsiteX2" fmla="*/ 0 w 9113106"/>
              <a:gd name="connsiteY2" fmla="*/ 6858000 h 6858000"/>
              <a:gd name="connsiteX3" fmla="*/ 6010592 w 9113106"/>
              <a:gd name="connsiteY3" fmla="*/ 0 h 6858000"/>
              <a:gd name="connsiteX4" fmla="*/ 9113106 w 9113106"/>
              <a:gd name="connsiteY4" fmla="*/ 0 h 6858000"/>
              <a:gd name="connsiteX5" fmla="*/ 9113106 w 9113106"/>
              <a:gd name="connsiteY5" fmla="*/ 6857999 h 6858000"/>
              <a:gd name="connsiteX0" fmla="*/ 9113106 w 9113106"/>
              <a:gd name="connsiteY0" fmla="*/ 6857999 h 6858000"/>
              <a:gd name="connsiteX1" fmla="*/ 0 w 9113106"/>
              <a:gd name="connsiteY1" fmla="*/ 6858000 h 6858000"/>
              <a:gd name="connsiteX2" fmla="*/ 6010592 w 9113106"/>
              <a:gd name="connsiteY2" fmla="*/ 0 h 6858000"/>
              <a:gd name="connsiteX3" fmla="*/ 9113106 w 9113106"/>
              <a:gd name="connsiteY3" fmla="*/ 0 h 6858000"/>
              <a:gd name="connsiteX4" fmla="*/ 9113106 w 9113106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106" h="6858000">
                <a:moveTo>
                  <a:pt x="9113106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9113106" y="0"/>
                </a:lnTo>
                <a:lnTo>
                  <a:pt x="9113106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BBB94-3C92-4A8C-890D-03C67B13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r>
              <a:rPr lang="en-US" dirty="0"/>
              <a:t>Parking place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9560-C202-4E51-86DA-5136D7600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04805"/>
            <a:ext cx="2597190" cy="1814946"/>
          </a:xfrm>
        </p:spPr>
        <p:txBody>
          <a:bodyPr anchor="b">
            <a:normAutofit/>
          </a:bodyPr>
          <a:lstStyle/>
          <a:p>
            <a:r>
              <a:rPr lang="en-US" dirty="0"/>
              <a:t>Michiel Janssens, Emil Dudayev, Viktor </a:t>
            </a:r>
            <a:r>
              <a:rPr lang="en-US" dirty="0" err="1"/>
              <a:t>Nagels</a:t>
            </a:r>
            <a:r>
              <a:rPr lang="en-US" dirty="0"/>
              <a:t>, Bent </a:t>
            </a:r>
            <a:r>
              <a:rPr lang="en-US" dirty="0" err="1"/>
              <a:t>Melis</a:t>
            </a:r>
            <a:r>
              <a:rPr lang="en-US" dirty="0"/>
              <a:t>, Vincent Somers</a:t>
            </a:r>
            <a:endParaRPr lang="nl-BE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458084F-6DB8-4B37-9C8F-FBA254062E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8" r="1748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D1C9DFA-A617-4257-95D3-CE862A146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6675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893E-5D43-4113-BEE0-2B7BA6C4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DA4D-BAF5-4C18-A46A-2D9AF778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982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762A-E1FA-46C6-93C3-EB23835A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B924-C7AF-42F8-ADEF-4EA7F3B8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038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AFC34-FF12-4C14-9FE8-1135BB9E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C138-866E-492A-9E73-E5ADE919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005027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3393F"/>
      </a:dk2>
      <a:lt2>
        <a:srgbClr val="E7E8E2"/>
      </a:lt2>
      <a:accent1>
        <a:srgbClr val="9E96C6"/>
      </a:accent1>
      <a:accent2>
        <a:srgbClr val="7F8EBA"/>
      </a:accent2>
      <a:accent3>
        <a:srgbClr val="83A9BC"/>
      </a:accent3>
      <a:accent4>
        <a:srgbClr val="77AFAA"/>
      </a:accent4>
      <a:accent5>
        <a:srgbClr val="83AD98"/>
      </a:accent5>
      <a:accent6>
        <a:srgbClr val="78B07D"/>
      </a:accent6>
      <a:hlink>
        <a:srgbClr val="7E875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Walbaum Display</vt:lpstr>
      <vt:lpstr>RegattaVTI</vt:lpstr>
      <vt:lpstr>Parking place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place</dc:title>
  <dc:creator>Michiel Janssens</dc:creator>
  <cp:lastModifiedBy>Michiel Janssens</cp:lastModifiedBy>
  <cp:revision>7</cp:revision>
  <dcterms:created xsi:type="dcterms:W3CDTF">2021-11-29T08:00:33Z</dcterms:created>
  <dcterms:modified xsi:type="dcterms:W3CDTF">2021-11-30T09:59:13Z</dcterms:modified>
</cp:coreProperties>
</file>