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9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9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09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5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69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2326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48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0090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9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06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244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50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03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11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CF270A-9C33-45A9-BE98-814D33B2BAF1}" type="datetimeFigureOut">
              <a:rPr lang="nl-BE" smtClean="0"/>
              <a:t>15/06/2024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BC2B18-BCA9-4A12-B1BC-F3A5A90968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27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67CD7-A6A5-A7FB-CE3E-EDF0F83B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626" y="594915"/>
            <a:ext cx="5946743" cy="1508289"/>
          </a:xfrm>
        </p:spPr>
        <p:txBody>
          <a:bodyPr/>
          <a:lstStyle/>
          <a:p>
            <a:pPr algn="ctr"/>
            <a:r>
              <a:rPr lang="en-CA" sz="6600" dirty="0"/>
              <a:t>Code Busters </a:t>
            </a:r>
            <a:endParaRPr lang="nl-BE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D8D1BB-E2A1-3C7D-C573-0D1F67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891" y="5924371"/>
            <a:ext cx="7838215" cy="401015"/>
          </a:xfrm>
        </p:spPr>
        <p:txBody>
          <a:bodyPr/>
          <a:lstStyle/>
          <a:p>
            <a:r>
              <a:rPr lang="en-CA" dirty="0"/>
              <a:t>Akasha Lo Bue, Mathias Demol, Viktor Sabat, Quincy Leribaux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035037F-54D6-8A16-FDC7-0EF3C5D7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23" y="2504219"/>
            <a:ext cx="3420152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DC81-95A8-B496-42C6-7268A118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Grade center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0FF8713-7918-0275-A844-70628E74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Punten</a:t>
            </a:r>
            <a:endParaRPr lang="en-CA" dirty="0"/>
          </a:p>
          <a:p>
            <a:r>
              <a:rPr lang="en-CA" dirty="0" err="1"/>
              <a:t>Taak</a:t>
            </a:r>
            <a:r>
              <a:rPr lang="en-CA" dirty="0"/>
              <a:t> </a:t>
            </a:r>
            <a:r>
              <a:rPr lang="en-CA" dirty="0" err="1"/>
              <a:t>overzicht</a:t>
            </a:r>
            <a:endParaRPr lang="en-CA" dirty="0"/>
          </a:p>
          <a:p>
            <a:r>
              <a:rPr lang="en-CA" dirty="0"/>
              <a:t>Login</a:t>
            </a:r>
          </a:p>
          <a:p>
            <a:pPr lvl="1"/>
            <a:r>
              <a:rPr lang="en-CA" dirty="0" err="1"/>
              <a:t>Leerkracht</a:t>
            </a:r>
            <a:endParaRPr lang="en-CA" dirty="0"/>
          </a:p>
          <a:p>
            <a:pPr lvl="1"/>
            <a:r>
              <a:rPr lang="en-CA" dirty="0"/>
              <a:t>Student</a:t>
            </a:r>
          </a:p>
          <a:p>
            <a:pPr lvl="1"/>
            <a:r>
              <a:rPr lang="en-CA" dirty="0" err="1"/>
              <a:t>Leerkracht</a:t>
            </a:r>
            <a:r>
              <a:rPr lang="en-CA" dirty="0"/>
              <a:t> student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40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D1E24-D615-6EA9-CAF3-E5F45997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A53561-247D-9897-0F89-32C0E361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Sidemenu</a:t>
            </a:r>
            <a:endParaRPr lang="en-CA" dirty="0"/>
          </a:p>
          <a:p>
            <a:r>
              <a:rPr lang="en-CA" dirty="0" err="1"/>
              <a:t>mobilemenu</a:t>
            </a:r>
            <a:endParaRPr lang="en-CA" dirty="0"/>
          </a:p>
          <a:p>
            <a:r>
              <a:rPr lang="en-CA" dirty="0"/>
              <a:t>Header</a:t>
            </a:r>
          </a:p>
          <a:p>
            <a:r>
              <a:rPr lang="en-CA" dirty="0" err="1"/>
              <a:t>Contactpage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70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BA140D-E41D-3211-56B2-6B4E4F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573243"/>
            <a:ext cx="8825658" cy="17115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1500" dirty="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2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</TotalTime>
  <Words>30</Words>
  <Application>Microsoft Office PowerPoint</Application>
  <PresentationFormat>Breedbeeld</PresentationFormat>
  <Paragraphs>15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Ion-directiekamer</vt:lpstr>
      <vt:lpstr>Code Busters </vt:lpstr>
      <vt:lpstr>Grade center</vt:lpstr>
      <vt:lpstr>Taken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Akasha Lo Bue</dc:creator>
  <cp:lastModifiedBy>Akasha Lo Bue</cp:lastModifiedBy>
  <cp:revision>2</cp:revision>
  <dcterms:created xsi:type="dcterms:W3CDTF">2024-06-15T14:33:38Z</dcterms:created>
  <dcterms:modified xsi:type="dcterms:W3CDTF">2024-06-15T17:43:34Z</dcterms:modified>
</cp:coreProperties>
</file>